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68C94-0638-4693-B926-536242C9172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A0F39C11-B330-4B85-B647-5D09D9FB6F09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חוקי עזר וסקר נכסים</a:t>
          </a:r>
        </a:p>
      </dgm:t>
    </dgm:pt>
    <dgm:pt modelId="{C42FBEC6-B554-4B5C-B822-B93382D3225A}" type="parTrans" cxnId="{11DD6B9B-B79D-4D52-8679-39881F5AE0CB}">
      <dgm:prSet/>
      <dgm:spPr/>
      <dgm:t>
        <a:bodyPr/>
        <a:lstStyle/>
        <a:p>
          <a:pPr rtl="1"/>
          <a:endParaRPr lang="he-IL"/>
        </a:p>
      </dgm:t>
    </dgm:pt>
    <dgm:pt modelId="{BDA55EA4-BC12-4148-95AB-0E1CA1E1D973}" type="sibTrans" cxnId="{11DD6B9B-B79D-4D52-8679-39881F5AE0CB}">
      <dgm:prSet/>
      <dgm:spPr/>
      <dgm:t>
        <a:bodyPr/>
        <a:lstStyle/>
        <a:p>
          <a:pPr rtl="1"/>
          <a:endParaRPr lang="he-IL"/>
        </a:p>
      </dgm:t>
    </dgm:pt>
    <dgm:pt modelId="{D5D52921-82F3-4C92-B127-1683404B8E7B}" type="pres">
      <dgm:prSet presAssocID="{8A568C94-0638-4693-B926-536242C9172C}" presName="linear" presStyleCnt="0">
        <dgm:presLayoutVars>
          <dgm:animLvl val="lvl"/>
          <dgm:resizeHandles val="exact"/>
        </dgm:presLayoutVars>
      </dgm:prSet>
      <dgm:spPr/>
    </dgm:pt>
    <dgm:pt modelId="{7060BFAA-64DE-4107-8AC6-01160FDF9C26}" type="pres">
      <dgm:prSet presAssocID="{A0F39C11-B330-4B85-B647-5D09D9FB6F0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050343A-48AA-49E4-8378-58A640145CB2}" type="presOf" srcId="{8A568C94-0638-4693-B926-536242C9172C}" destId="{D5D52921-82F3-4C92-B127-1683404B8E7B}" srcOrd="0" destOrd="0" presId="urn:microsoft.com/office/officeart/2005/8/layout/vList2"/>
    <dgm:cxn modelId="{11DD6B9B-B79D-4D52-8679-39881F5AE0CB}" srcId="{8A568C94-0638-4693-B926-536242C9172C}" destId="{A0F39C11-B330-4B85-B647-5D09D9FB6F09}" srcOrd="0" destOrd="0" parTransId="{C42FBEC6-B554-4B5C-B822-B93382D3225A}" sibTransId="{BDA55EA4-BC12-4148-95AB-0E1CA1E1D973}"/>
    <dgm:cxn modelId="{B06EC7E9-5C8C-4D29-8F8A-6C1872F7CC91}" type="presOf" srcId="{A0F39C11-B330-4B85-B647-5D09D9FB6F09}" destId="{7060BFAA-64DE-4107-8AC6-01160FDF9C26}" srcOrd="0" destOrd="0" presId="urn:microsoft.com/office/officeart/2005/8/layout/vList2"/>
    <dgm:cxn modelId="{5A7474AA-78F1-46A1-854C-73CFE5D12AE4}" type="presParOf" srcId="{D5D52921-82F3-4C92-B127-1683404B8E7B}" destId="{7060BFAA-64DE-4107-8AC6-01160FDF9C2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8D694D-8FC3-4345-B30A-84C2B4955C2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4B5D2548-4744-4AC5-BE5B-2043BB0E24B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he-IL" b="1">
              <a:latin typeface="David" panose="020E0502060401010101" pitchFamily="34" charset="-79"/>
              <a:cs typeface="David" panose="020E0502060401010101" pitchFamily="34" charset="-79"/>
            </a:rPr>
            <a:t>מטרות והיקף הביקורת</a:t>
          </a:r>
        </a:p>
      </dgm:t>
    </dgm:pt>
    <dgm:pt modelId="{61452D79-8AAC-4737-A12B-9C6B1745D172}" type="parTrans" cxnId="{221960B5-63B8-4964-83A3-6E4344DBF92D}">
      <dgm:prSet/>
      <dgm:spPr/>
      <dgm:t>
        <a:bodyPr/>
        <a:lstStyle/>
        <a:p>
          <a:pPr rtl="1"/>
          <a:endParaRPr lang="he-IL"/>
        </a:p>
      </dgm:t>
    </dgm:pt>
    <dgm:pt modelId="{5E133557-4455-4524-92D0-2B8AAAE0BE9B}" type="sibTrans" cxnId="{221960B5-63B8-4964-83A3-6E4344DBF92D}">
      <dgm:prSet/>
      <dgm:spPr/>
      <dgm:t>
        <a:bodyPr/>
        <a:lstStyle/>
        <a:p>
          <a:pPr rtl="1"/>
          <a:endParaRPr lang="he-IL"/>
        </a:p>
      </dgm:t>
    </dgm:pt>
    <dgm:pt modelId="{D2A9F2BE-5AA7-4397-A953-6A75F468E6AB}" type="pres">
      <dgm:prSet presAssocID="{448D694D-8FC3-4345-B30A-84C2B4955C23}" presName="linear" presStyleCnt="0">
        <dgm:presLayoutVars>
          <dgm:animLvl val="lvl"/>
          <dgm:resizeHandles val="exact"/>
        </dgm:presLayoutVars>
      </dgm:prSet>
      <dgm:spPr/>
    </dgm:pt>
    <dgm:pt modelId="{EA9D46AA-4AB3-4A5B-95B0-65D92AF320D6}" type="pres">
      <dgm:prSet presAssocID="{4B5D2548-4744-4AC5-BE5B-2043BB0E24B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AD38D3E-7395-49A4-B68F-23BCABF3ACDE}" type="presOf" srcId="{448D694D-8FC3-4345-B30A-84C2B4955C23}" destId="{D2A9F2BE-5AA7-4397-A953-6A75F468E6AB}" srcOrd="0" destOrd="0" presId="urn:microsoft.com/office/officeart/2005/8/layout/vList2"/>
    <dgm:cxn modelId="{04A731B0-81BB-44C7-A99A-042BBFD7E806}" type="presOf" srcId="{4B5D2548-4744-4AC5-BE5B-2043BB0E24B5}" destId="{EA9D46AA-4AB3-4A5B-95B0-65D92AF320D6}" srcOrd="0" destOrd="0" presId="urn:microsoft.com/office/officeart/2005/8/layout/vList2"/>
    <dgm:cxn modelId="{221960B5-63B8-4964-83A3-6E4344DBF92D}" srcId="{448D694D-8FC3-4345-B30A-84C2B4955C23}" destId="{4B5D2548-4744-4AC5-BE5B-2043BB0E24B5}" srcOrd="0" destOrd="0" parTransId="{61452D79-8AAC-4737-A12B-9C6B1745D172}" sibTransId="{5E133557-4455-4524-92D0-2B8AAAE0BE9B}"/>
    <dgm:cxn modelId="{A64B48E1-2547-4ED7-9722-FE3AB66EFE2F}" type="presParOf" srcId="{D2A9F2BE-5AA7-4397-A953-6A75F468E6AB}" destId="{EA9D46AA-4AB3-4A5B-95B0-65D92AF320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7F536E-ECE3-4005-A774-1CB79CBCB5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CF0864B-A75A-40D3-8AA7-C2D5C5CB03BA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חוקי העזר – הממצאים העיקריים</a:t>
          </a:r>
        </a:p>
      </dgm:t>
    </dgm:pt>
    <dgm:pt modelId="{C416CF6E-08B1-4C86-82B5-EF68BE168F0F}" type="parTrans" cxnId="{15811067-7B0A-4225-BF1C-C0301765DE0F}">
      <dgm:prSet/>
      <dgm:spPr/>
      <dgm:t>
        <a:bodyPr/>
        <a:lstStyle/>
        <a:p>
          <a:pPr rtl="1"/>
          <a:endParaRPr lang="he-IL"/>
        </a:p>
      </dgm:t>
    </dgm:pt>
    <dgm:pt modelId="{204CC4DA-EAAF-4F21-BCE1-048BA6BB32F4}" type="sibTrans" cxnId="{15811067-7B0A-4225-BF1C-C0301765DE0F}">
      <dgm:prSet/>
      <dgm:spPr/>
      <dgm:t>
        <a:bodyPr/>
        <a:lstStyle/>
        <a:p>
          <a:pPr rtl="1"/>
          <a:endParaRPr lang="he-IL"/>
        </a:p>
      </dgm:t>
    </dgm:pt>
    <dgm:pt modelId="{8CAB1BA3-A48A-4CC8-B2CB-DEF6E59FA57E}" type="pres">
      <dgm:prSet presAssocID="{3B7F536E-ECE3-4005-A774-1CB79CBCB547}" presName="linear" presStyleCnt="0">
        <dgm:presLayoutVars>
          <dgm:animLvl val="lvl"/>
          <dgm:resizeHandles val="exact"/>
        </dgm:presLayoutVars>
      </dgm:prSet>
      <dgm:spPr/>
    </dgm:pt>
    <dgm:pt modelId="{DF14C208-B277-4DEC-B162-F276FCFD2A7C}" type="pres">
      <dgm:prSet presAssocID="{2CF0864B-A75A-40D3-8AA7-C2D5C5CB03B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5811067-7B0A-4225-BF1C-C0301765DE0F}" srcId="{3B7F536E-ECE3-4005-A774-1CB79CBCB547}" destId="{2CF0864B-A75A-40D3-8AA7-C2D5C5CB03BA}" srcOrd="0" destOrd="0" parTransId="{C416CF6E-08B1-4C86-82B5-EF68BE168F0F}" sibTransId="{204CC4DA-EAAF-4F21-BCE1-048BA6BB32F4}"/>
    <dgm:cxn modelId="{62CC4C48-DD2D-4B7C-97B3-8BA5D0CC93B6}" type="presOf" srcId="{3B7F536E-ECE3-4005-A774-1CB79CBCB547}" destId="{8CAB1BA3-A48A-4CC8-B2CB-DEF6E59FA57E}" srcOrd="0" destOrd="0" presId="urn:microsoft.com/office/officeart/2005/8/layout/vList2"/>
    <dgm:cxn modelId="{0C0C29D0-FD44-4C95-982B-29E863988FA6}" type="presOf" srcId="{2CF0864B-A75A-40D3-8AA7-C2D5C5CB03BA}" destId="{DF14C208-B277-4DEC-B162-F276FCFD2A7C}" srcOrd="0" destOrd="0" presId="urn:microsoft.com/office/officeart/2005/8/layout/vList2"/>
    <dgm:cxn modelId="{2F5C8883-D8D9-4082-B1A8-F9FA6C2AD93B}" type="presParOf" srcId="{8CAB1BA3-A48A-4CC8-B2CB-DEF6E59FA57E}" destId="{DF14C208-B277-4DEC-B162-F276FCFD2A7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46F04D-3CBD-4E28-9424-EC4C0BDABF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5C43949-ECC5-42C6-B796-20AB40408FCB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חוקי עזר-הממצאים העיקריים -המשך</a:t>
          </a:r>
        </a:p>
      </dgm:t>
    </dgm:pt>
    <dgm:pt modelId="{92122D33-4865-468F-88E8-7C60F3C14FD9}" type="parTrans" cxnId="{D01038A1-08AC-4BC5-A31E-9A68A1A4765C}">
      <dgm:prSet/>
      <dgm:spPr/>
      <dgm:t>
        <a:bodyPr/>
        <a:lstStyle/>
        <a:p>
          <a:pPr rtl="1"/>
          <a:endParaRPr lang="he-IL"/>
        </a:p>
      </dgm:t>
    </dgm:pt>
    <dgm:pt modelId="{523B7CC5-3206-494D-83C1-567A89B85F99}" type="sibTrans" cxnId="{D01038A1-08AC-4BC5-A31E-9A68A1A4765C}">
      <dgm:prSet/>
      <dgm:spPr/>
      <dgm:t>
        <a:bodyPr/>
        <a:lstStyle/>
        <a:p>
          <a:pPr rtl="1"/>
          <a:endParaRPr lang="he-IL"/>
        </a:p>
      </dgm:t>
    </dgm:pt>
    <dgm:pt modelId="{96186617-52E2-4958-8AFE-09A1252E075F}" type="pres">
      <dgm:prSet presAssocID="{9846F04D-3CBD-4E28-9424-EC4C0BDABF13}" presName="linear" presStyleCnt="0">
        <dgm:presLayoutVars>
          <dgm:animLvl val="lvl"/>
          <dgm:resizeHandles val="exact"/>
        </dgm:presLayoutVars>
      </dgm:prSet>
      <dgm:spPr/>
    </dgm:pt>
    <dgm:pt modelId="{27AA6538-045A-4E6C-B05D-535C674B9E5B}" type="pres">
      <dgm:prSet presAssocID="{F5C43949-ECC5-42C6-B796-20AB40408FCB}" presName="parentText" presStyleLbl="node1" presStyleIdx="0" presStyleCnt="1" custScaleY="138684">
        <dgm:presLayoutVars>
          <dgm:chMax val="0"/>
          <dgm:bulletEnabled val="1"/>
        </dgm:presLayoutVars>
      </dgm:prSet>
      <dgm:spPr/>
    </dgm:pt>
  </dgm:ptLst>
  <dgm:cxnLst>
    <dgm:cxn modelId="{36EF7871-15AE-4516-B70E-44F93386E162}" type="presOf" srcId="{9846F04D-3CBD-4E28-9424-EC4C0BDABF13}" destId="{96186617-52E2-4958-8AFE-09A1252E075F}" srcOrd="0" destOrd="0" presId="urn:microsoft.com/office/officeart/2005/8/layout/vList2"/>
    <dgm:cxn modelId="{D01038A1-08AC-4BC5-A31E-9A68A1A4765C}" srcId="{9846F04D-3CBD-4E28-9424-EC4C0BDABF13}" destId="{F5C43949-ECC5-42C6-B796-20AB40408FCB}" srcOrd="0" destOrd="0" parTransId="{92122D33-4865-468F-88E8-7C60F3C14FD9}" sibTransId="{523B7CC5-3206-494D-83C1-567A89B85F99}"/>
    <dgm:cxn modelId="{43A3CBA1-CE18-40EF-9DCC-DEAE3F6EA833}" type="presOf" srcId="{F5C43949-ECC5-42C6-B796-20AB40408FCB}" destId="{27AA6538-045A-4E6C-B05D-535C674B9E5B}" srcOrd="0" destOrd="0" presId="urn:microsoft.com/office/officeart/2005/8/layout/vList2"/>
    <dgm:cxn modelId="{98655218-C5A9-426F-B6BC-C5C103F8F1C8}" type="presParOf" srcId="{96186617-52E2-4958-8AFE-09A1252E075F}" destId="{27AA6538-045A-4E6C-B05D-535C674B9E5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485CBF-356F-4FB2-B41E-D5564AEA41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FB8576C-EB04-4E6B-8F83-D946CC203A35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סקר נכסים – הממצאים העיקריים</a:t>
          </a:r>
        </a:p>
      </dgm:t>
    </dgm:pt>
    <dgm:pt modelId="{D73DA9E5-A8BF-4676-9D22-64AD9F5A54E2}" type="parTrans" cxnId="{956FE537-D22A-4C84-9774-5F29255152A2}">
      <dgm:prSet/>
      <dgm:spPr/>
      <dgm:t>
        <a:bodyPr/>
        <a:lstStyle/>
        <a:p>
          <a:pPr rtl="1"/>
          <a:endParaRPr lang="he-IL"/>
        </a:p>
      </dgm:t>
    </dgm:pt>
    <dgm:pt modelId="{5119B416-E095-4109-A70C-11F6EE913775}" type="sibTrans" cxnId="{956FE537-D22A-4C84-9774-5F29255152A2}">
      <dgm:prSet/>
      <dgm:spPr/>
      <dgm:t>
        <a:bodyPr/>
        <a:lstStyle/>
        <a:p>
          <a:pPr rtl="1"/>
          <a:endParaRPr lang="he-IL"/>
        </a:p>
      </dgm:t>
    </dgm:pt>
    <dgm:pt modelId="{E0A03916-9959-4706-B73F-C291BBD91EC5}" type="pres">
      <dgm:prSet presAssocID="{6A485CBF-356F-4FB2-B41E-D5564AEA41B7}" presName="linear" presStyleCnt="0">
        <dgm:presLayoutVars>
          <dgm:animLvl val="lvl"/>
          <dgm:resizeHandles val="exact"/>
        </dgm:presLayoutVars>
      </dgm:prSet>
      <dgm:spPr/>
    </dgm:pt>
    <dgm:pt modelId="{F749AE51-132D-4204-9CFE-5498D7D2B231}" type="pres">
      <dgm:prSet presAssocID="{FFB8576C-EB04-4E6B-8F83-D946CC203A3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1372430-054C-4BB5-A04B-69D6FA562A42}" type="presOf" srcId="{6A485CBF-356F-4FB2-B41E-D5564AEA41B7}" destId="{E0A03916-9959-4706-B73F-C291BBD91EC5}" srcOrd="0" destOrd="0" presId="urn:microsoft.com/office/officeart/2005/8/layout/vList2"/>
    <dgm:cxn modelId="{D73C9833-10F1-47E4-9915-A3EE60E20081}" type="presOf" srcId="{FFB8576C-EB04-4E6B-8F83-D946CC203A35}" destId="{F749AE51-132D-4204-9CFE-5498D7D2B231}" srcOrd="0" destOrd="0" presId="urn:microsoft.com/office/officeart/2005/8/layout/vList2"/>
    <dgm:cxn modelId="{956FE537-D22A-4C84-9774-5F29255152A2}" srcId="{6A485CBF-356F-4FB2-B41E-D5564AEA41B7}" destId="{FFB8576C-EB04-4E6B-8F83-D946CC203A35}" srcOrd="0" destOrd="0" parTransId="{D73DA9E5-A8BF-4676-9D22-64AD9F5A54E2}" sibTransId="{5119B416-E095-4109-A70C-11F6EE913775}"/>
    <dgm:cxn modelId="{1F31BDF0-F3C0-45A6-B6AF-B224D3B33BA5}" type="presParOf" srcId="{E0A03916-9959-4706-B73F-C291BBD91EC5}" destId="{F749AE51-132D-4204-9CFE-5498D7D2B2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450D06-3B69-4A56-AF27-3228ECF82C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B1830794-CCD7-4CA6-A5DD-B22FFE7EBF67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algn="ctr"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עיקרי הממצאים</a:t>
          </a:r>
        </a:p>
      </dgm:t>
    </dgm:pt>
    <dgm:pt modelId="{A898CEF7-7AC5-41E2-86F9-91861DFF0C26}" type="parTrans" cxnId="{B8FE66BB-F4DC-4D67-B38C-3866927D527C}">
      <dgm:prSet/>
      <dgm:spPr/>
      <dgm:t>
        <a:bodyPr/>
        <a:lstStyle/>
        <a:p>
          <a:pPr rtl="1"/>
          <a:endParaRPr lang="he-IL"/>
        </a:p>
      </dgm:t>
    </dgm:pt>
    <dgm:pt modelId="{A424CAA7-9CED-4803-AA03-0A3256C2163F}" type="sibTrans" cxnId="{B8FE66BB-F4DC-4D67-B38C-3866927D527C}">
      <dgm:prSet/>
      <dgm:spPr/>
      <dgm:t>
        <a:bodyPr/>
        <a:lstStyle/>
        <a:p>
          <a:pPr rtl="1"/>
          <a:endParaRPr lang="he-IL"/>
        </a:p>
      </dgm:t>
    </dgm:pt>
    <dgm:pt modelId="{AE8A2818-1A6B-4E44-964C-61A9DDA4B877}" type="pres">
      <dgm:prSet presAssocID="{15450D06-3B69-4A56-AF27-3228ECF82CAE}" presName="linear" presStyleCnt="0">
        <dgm:presLayoutVars>
          <dgm:animLvl val="lvl"/>
          <dgm:resizeHandles val="exact"/>
        </dgm:presLayoutVars>
      </dgm:prSet>
      <dgm:spPr/>
    </dgm:pt>
    <dgm:pt modelId="{F84585ED-B97B-4AB9-BB0B-62908E37E582}" type="pres">
      <dgm:prSet presAssocID="{B1830794-CCD7-4CA6-A5DD-B22FFE7EBF6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5C5D40C-6704-4EAF-8D0D-9856F314DC6F}" type="presOf" srcId="{B1830794-CCD7-4CA6-A5DD-B22FFE7EBF67}" destId="{F84585ED-B97B-4AB9-BB0B-62908E37E582}" srcOrd="0" destOrd="0" presId="urn:microsoft.com/office/officeart/2005/8/layout/vList2"/>
    <dgm:cxn modelId="{B4E9542D-8400-490A-A301-7B91F6B014DF}" type="presOf" srcId="{15450D06-3B69-4A56-AF27-3228ECF82CAE}" destId="{AE8A2818-1A6B-4E44-964C-61A9DDA4B877}" srcOrd="0" destOrd="0" presId="urn:microsoft.com/office/officeart/2005/8/layout/vList2"/>
    <dgm:cxn modelId="{B8FE66BB-F4DC-4D67-B38C-3866927D527C}" srcId="{15450D06-3B69-4A56-AF27-3228ECF82CAE}" destId="{B1830794-CCD7-4CA6-A5DD-B22FFE7EBF67}" srcOrd="0" destOrd="0" parTransId="{A898CEF7-7AC5-41E2-86F9-91861DFF0C26}" sibTransId="{A424CAA7-9CED-4803-AA03-0A3256C2163F}"/>
    <dgm:cxn modelId="{050F13DC-142C-4539-8AF7-B31E28E8669E}" type="presParOf" srcId="{AE8A2818-1A6B-4E44-964C-61A9DDA4B877}" destId="{F84585ED-B97B-4AB9-BB0B-62908E37E5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48FB13-C580-41D3-AD15-4A0BE123738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3D6214EA-71EB-4382-82E7-C64AE470B023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algn="ctr"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המלצות הביקורת</a:t>
          </a:r>
        </a:p>
      </dgm:t>
    </dgm:pt>
    <dgm:pt modelId="{FBF9FD6A-CFED-4DD6-AC73-68941D9EFE74}" type="parTrans" cxnId="{690B14FF-037F-4A7D-9030-E65A0CB3D185}">
      <dgm:prSet/>
      <dgm:spPr/>
      <dgm:t>
        <a:bodyPr/>
        <a:lstStyle/>
        <a:p>
          <a:pPr rtl="1"/>
          <a:endParaRPr lang="he-IL"/>
        </a:p>
      </dgm:t>
    </dgm:pt>
    <dgm:pt modelId="{4F9250FB-46A0-42F7-B397-FBDE809DF8F1}" type="sibTrans" cxnId="{690B14FF-037F-4A7D-9030-E65A0CB3D185}">
      <dgm:prSet/>
      <dgm:spPr/>
      <dgm:t>
        <a:bodyPr/>
        <a:lstStyle/>
        <a:p>
          <a:pPr rtl="1"/>
          <a:endParaRPr lang="he-IL"/>
        </a:p>
      </dgm:t>
    </dgm:pt>
    <dgm:pt modelId="{39343F01-4FE4-4B28-997B-2D08B292360F}" type="pres">
      <dgm:prSet presAssocID="{3848FB13-C580-41D3-AD15-4A0BE1237387}" presName="linear" presStyleCnt="0">
        <dgm:presLayoutVars>
          <dgm:animLvl val="lvl"/>
          <dgm:resizeHandles val="exact"/>
        </dgm:presLayoutVars>
      </dgm:prSet>
      <dgm:spPr/>
    </dgm:pt>
    <dgm:pt modelId="{A002FA59-2681-499F-8291-61A059D46953}" type="pres">
      <dgm:prSet presAssocID="{3D6214EA-71EB-4382-82E7-C64AE470B023}" presName="parentText" presStyleLbl="node1" presStyleIdx="0" presStyleCnt="1" custLinFactNeighborY="630">
        <dgm:presLayoutVars>
          <dgm:chMax val="0"/>
          <dgm:bulletEnabled val="1"/>
        </dgm:presLayoutVars>
      </dgm:prSet>
      <dgm:spPr/>
    </dgm:pt>
  </dgm:ptLst>
  <dgm:cxnLst>
    <dgm:cxn modelId="{449AB73A-B519-4FE9-91C6-E6323F4BBF4F}" type="presOf" srcId="{3848FB13-C580-41D3-AD15-4A0BE1237387}" destId="{39343F01-4FE4-4B28-997B-2D08B292360F}" srcOrd="0" destOrd="0" presId="urn:microsoft.com/office/officeart/2005/8/layout/vList2"/>
    <dgm:cxn modelId="{0BE77392-443A-46D3-B16E-FF193D8A6767}" type="presOf" srcId="{3D6214EA-71EB-4382-82E7-C64AE470B023}" destId="{A002FA59-2681-499F-8291-61A059D46953}" srcOrd="0" destOrd="0" presId="urn:microsoft.com/office/officeart/2005/8/layout/vList2"/>
    <dgm:cxn modelId="{690B14FF-037F-4A7D-9030-E65A0CB3D185}" srcId="{3848FB13-C580-41D3-AD15-4A0BE1237387}" destId="{3D6214EA-71EB-4382-82E7-C64AE470B023}" srcOrd="0" destOrd="0" parTransId="{FBF9FD6A-CFED-4DD6-AC73-68941D9EFE74}" sibTransId="{4F9250FB-46A0-42F7-B397-FBDE809DF8F1}"/>
    <dgm:cxn modelId="{46B74880-1CD7-47C0-A5A8-7A57A5C2F147}" type="presParOf" srcId="{39343F01-4FE4-4B28-997B-2D08B292360F}" destId="{A002FA59-2681-499F-8291-61A059D469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60BFAA-64DE-4107-8AC6-01160FDF9C26}">
      <dsp:nvSpPr>
        <dsp:cNvPr id="0" name=""/>
        <dsp:cNvSpPr/>
      </dsp:nvSpPr>
      <dsp:spPr>
        <a:xfrm>
          <a:off x="0" y="119688"/>
          <a:ext cx="7766936" cy="1406924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500" b="1" kern="1200">
              <a:latin typeface="David" panose="020E0502060401010101" pitchFamily="34" charset="-79"/>
              <a:cs typeface="David" panose="020E0502060401010101" pitchFamily="34" charset="-79"/>
            </a:rPr>
            <a:t>חוקי עזר וסקר נכסים</a:t>
          </a:r>
        </a:p>
      </dsp:txBody>
      <dsp:txXfrm>
        <a:off x="68680" y="188368"/>
        <a:ext cx="7629576" cy="1269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D46AA-4AB3-4A5B-95B0-65D92AF320D6}">
      <dsp:nvSpPr>
        <dsp:cNvPr id="0" name=""/>
        <dsp:cNvSpPr/>
      </dsp:nvSpPr>
      <dsp:spPr>
        <a:xfrm>
          <a:off x="0" y="227"/>
          <a:ext cx="8596668" cy="1320345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r" defTabSz="2711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100" b="1" kern="1200">
              <a:latin typeface="David" panose="020E0502060401010101" pitchFamily="34" charset="-79"/>
              <a:cs typeface="David" panose="020E0502060401010101" pitchFamily="34" charset="-79"/>
            </a:rPr>
            <a:t>מטרות והיקף הביקורת</a:t>
          </a:r>
        </a:p>
      </dsp:txBody>
      <dsp:txXfrm>
        <a:off x="64454" y="64681"/>
        <a:ext cx="8467760" cy="11914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14C208-B277-4DEC-B162-F276FCFD2A7C}">
      <dsp:nvSpPr>
        <dsp:cNvPr id="0" name=""/>
        <dsp:cNvSpPr/>
      </dsp:nvSpPr>
      <dsp:spPr>
        <a:xfrm>
          <a:off x="0" y="108452"/>
          <a:ext cx="8596668" cy="1103894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5100" b="1" kern="1200" dirty="0">
              <a:latin typeface="David" panose="020E0502060401010101" pitchFamily="34" charset="-79"/>
              <a:cs typeface="David" panose="020E0502060401010101" pitchFamily="34" charset="-79"/>
            </a:rPr>
            <a:t>חוקי העזר – הממצאים העיקריים</a:t>
          </a:r>
        </a:p>
      </dsp:txBody>
      <dsp:txXfrm>
        <a:off x="53888" y="162340"/>
        <a:ext cx="8488892" cy="9961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A6538-045A-4E6C-B05D-535C674B9E5B}">
      <dsp:nvSpPr>
        <dsp:cNvPr id="0" name=""/>
        <dsp:cNvSpPr/>
      </dsp:nvSpPr>
      <dsp:spPr>
        <a:xfrm>
          <a:off x="0" y="693"/>
          <a:ext cx="8596668" cy="1170707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b="1" kern="1200" dirty="0">
              <a:latin typeface="David" panose="020E0502060401010101" pitchFamily="34" charset="-79"/>
              <a:cs typeface="David" panose="020E0502060401010101" pitchFamily="34" charset="-79"/>
            </a:rPr>
            <a:t>חוקי עזר-הממצאים העיקריים -המשך</a:t>
          </a:r>
        </a:p>
      </dsp:txBody>
      <dsp:txXfrm>
        <a:off x="57149" y="57842"/>
        <a:ext cx="8482370" cy="10564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9AE51-132D-4204-9CFE-5498D7D2B231}">
      <dsp:nvSpPr>
        <dsp:cNvPr id="0" name=""/>
        <dsp:cNvSpPr/>
      </dsp:nvSpPr>
      <dsp:spPr>
        <a:xfrm>
          <a:off x="0" y="51587"/>
          <a:ext cx="8596668" cy="1060605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r" defTabSz="2178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900" b="1" kern="1200" dirty="0">
              <a:latin typeface="David" panose="020E0502060401010101" pitchFamily="34" charset="-79"/>
              <a:cs typeface="David" panose="020E0502060401010101" pitchFamily="34" charset="-79"/>
            </a:rPr>
            <a:t>סקר נכסים – הממצאים העיקריים</a:t>
          </a:r>
        </a:p>
      </dsp:txBody>
      <dsp:txXfrm>
        <a:off x="51774" y="103361"/>
        <a:ext cx="8493120" cy="95705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585ED-B97B-4AB9-BB0B-62908E37E582}">
      <dsp:nvSpPr>
        <dsp:cNvPr id="0" name=""/>
        <dsp:cNvSpPr/>
      </dsp:nvSpPr>
      <dsp:spPr>
        <a:xfrm>
          <a:off x="0" y="689"/>
          <a:ext cx="8596668" cy="1320345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100" b="1" kern="1200" dirty="0">
              <a:latin typeface="David" panose="020E0502060401010101" pitchFamily="34" charset="-79"/>
              <a:cs typeface="David" panose="020E0502060401010101" pitchFamily="34" charset="-79"/>
            </a:rPr>
            <a:t>עיקרי הממצאים</a:t>
          </a:r>
        </a:p>
      </dsp:txBody>
      <dsp:txXfrm>
        <a:off x="64454" y="65143"/>
        <a:ext cx="8467760" cy="11914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2FA59-2681-499F-8291-61A059D46953}">
      <dsp:nvSpPr>
        <dsp:cNvPr id="0" name=""/>
        <dsp:cNvSpPr/>
      </dsp:nvSpPr>
      <dsp:spPr>
        <a:xfrm>
          <a:off x="0" y="454"/>
          <a:ext cx="8596668" cy="1320345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100" b="1" kern="1200" dirty="0">
              <a:latin typeface="David" panose="020E0502060401010101" pitchFamily="34" charset="-79"/>
              <a:cs typeface="David" panose="020E0502060401010101" pitchFamily="34" charset="-79"/>
            </a:rPr>
            <a:t>המלצות הביקורת</a:t>
          </a:r>
        </a:p>
      </dsp:txBody>
      <dsp:txXfrm>
        <a:off x="64454" y="64908"/>
        <a:ext cx="8467760" cy="1191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>
            <a:extLst>
              <a:ext uri="{FF2B5EF4-FFF2-40B4-BE49-F238E27FC236}">
                <a16:creationId xmlns:a16="http://schemas.microsoft.com/office/drawing/2014/main" id="{71A5520A-5210-41A0-ABF3-C30D54B5BE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2354214"/>
              </p:ext>
            </p:extLst>
          </p:nvPr>
        </p:nvGraphicFramePr>
        <p:xfrm>
          <a:off x="1507067" y="2404534"/>
          <a:ext cx="7766936" cy="1646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e-IL" sz="3200" dirty="0">
                <a:solidFill>
                  <a:schemeClr val="tx2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יישום נשואי החובה לפי החלטת הממשלה 922</a:t>
            </a:r>
          </a:p>
          <a:p>
            <a:pPr algn="ctr"/>
            <a:r>
              <a:rPr lang="he-IL" sz="2800" b="1" dirty="0">
                <a:solidFill>
                  <a:schemeClr val="accent2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כנס אילת, ספטמבר 2023 – עו"ד טארק סאלח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6310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>
            <a:extLst>
              <a:ext uri="{FF2B5EF4-FFF2-40B4-BE49-F238E27FC236}">
                <a16:creationId xmlns:a16="http://schemas.microsoft.com/office/drawing/2014/main" id="{9F23104E-07E3-4944-9CBD-5347BE8BB3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6347938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7333" y="2160589"/>
            <a:ext cx="9347816" cy="3880773"/>
          </a:xfrm>
        </p:spPr>
        <p:txBody>
          <a:bodyPr>
            <a:normAutofit/>
          </a:bodyPr>
          <a:lstStyle/>
          <a:p>
            <a:pPr lvl="0" algn="just" rtl="1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לבחון את מידת עמידת המועצה ביישום התקציב הייעודי שקיבלה .</a:t>
            </a:r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 rtl="1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לבחון את ההליך </a:t>
            </a:r>
            <a:r>
              <a:rPr lang="he-IL" sz="2800" b="1" dirty="0" err="1">
                <a:latin typeface="David" panose="020E0502060401010101" pitchFamily="34" charset="-79"/>
                <a:cs typeface="David" panose="020E0502060401010101" pitchFamily="34" charset="-79"/>
              </a:rPr>
              <a:t>המכרזי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 בהתאם להוראות החוק והמנהל התקין.</a:t>
            </a:r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 rtl="1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מימוש תקציבי  הרשות  בצורה מיטבית יעילה וחסכונית .</a:t>
            </a:r>
          </a:p>
          <a:p>
            <a:pPr algn="just" rtl="1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לבדוק את הפיקוח והבקרה על התהליכים והתוצרים שהתקבלו.</a:t>
            </a:r>
          </a:p>
          <a:p>
            <a:pPr lvl="0" algn="just" rtl="1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הסיכונים לרשות לאור אי יישום דרישות הרגולטור.</a:t>
            </a:r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861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>
            <a:extLst>
              <a:ext uri="{FF2B5EF4-FFF2-40B4-BE49-F238E27FC236}">
                <a16:creationId xmlns:a16="http://schemas.microsoft.com/office/drawing/2014/main" id="{F20ABB17-5821-4A27-9A51-3B13992704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5074746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7818" y="2160589"/>
            <a:ext cx="10083338" cy="3880773"/>
          </a:xfrm>
        </p:spPr>
        <p:txBody>
          <a:bodyPr>
            <a:normAutofit/>
          </a:bodyPr>
          <a:lstStyle/>
          <a:p>
            <a:pPr marL="0" lvl="0" indent="0" algn="r" rtl="1">
              <a:buNone/>
            </a:pPr>
            <a:r>
              <a:rPr lang="he-IL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הליך בחירת היועץ לעדכון חוקי העזר ע"י ועדת התקשרויות לפי נוהל התקשרויות (חוזר מנכ"ל 8/2016): </a:t>
            </a:r>
          </a:p>
          <a:p>
            <a:pPr lvl="0" algn="r" rtl="1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אי קיום התנאים המקדימים טרם ההחלטה בדבר ביצוע התקשרות לפי סעיף 3(8).</a:t>
            </a:r>
          </a:p>
          <a:p>
            <a:pPr lvl="0" algn="r" rtl="1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 ביצוע העבודה טרם המכרז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– תאריך הצעת המחיר של היועץ: </a:t>
            </a:r>
            <a:r>
              <a:rPr lang="he-IL" sz="20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20.12.2020</a:t>
            </a:r>
            <a:r>
              <a:rPr lang="he-IL" sz="2000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!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תאריך הזמנת העבודה מאותו יועץ: </a:t>
            </a:r>
            <a:r>
              <a:rPr lang="he-IL" sz="20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21.02.2021!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תאריך המכרז (ועדת ההתקשרויות): </a:t>
            </a:r>
            <a:r>
              <a:rPr lang="he-IL" sz="20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6.02.2022</a:t>
            </a:r>
            <a:r>
              <a:rPr lang="he-IL" sz="2000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!</a:t>
            </a:r>
          </a:p>
          <a:p>
            <a:pPr algn="r" rtl="1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חשש לניגוד עניינים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(סעיף 9 לנוהל ההתקשרויות)- היועץ שנבחר מכהן במקביל ובכובע אחר כממלא מקום גזבר תאגיד המים והביוב. </a:t>
            </a:r>
          </a:p>
          <a:p>
            <a:pPr algn="r" rtl="1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ישיבה לא חוקית ופרוטוקול לקוי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– פרוטוקול ועדת ההתקשרויות חתום ע"י ועדת ההתקשרויות בלבד, ולמרות זאת כתוב בו כי הישיבה התקיימה בהשתתפות היועמ"ש ומנהל הרכש </a:t>
            </a:r>
            <a:r>
              <a:rPr lang="he-IL" sz="20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(מסתבר שעובדתית זה לא נכון, בלשון המעטה!). </a:t>
            </a:r>
            <a:endParaRPr lang="en-US" sz="2000" b="1" dirty="0">
              <a:solidFill>
                <a:srgbClr val="C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r" rtl="1"/>
            <a:endParaRPr lang="en-US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320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>
            <a:extLst>
              <a:ext uri="{FF2B5EF4-FFF2-40B4-BE49-F238E27FC236}">
                <a16:creationId xmlns:a16="http://schemas.microsoft.com/office/drawing/2014/main" id="{AB2941FA-55DD-4AD7-A0BC-A0A9366243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5289105"/>
              </p:ext>
            </p:extLst>
          </p:nvPr>
        </p:nvGraphicFramePr>
        <p:xfrm>
          <a:off x="677334" y="249382"/>
          <a:ext cx="8596668" cy="117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9505" y="1529542"/>
            <a:ext cx="9800705" cy="4995949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he-IL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הליך הטיפול בחוקי בעדכון ואישור חוקי העזר:</a:t>
            </a:r>
          </a:p>
          <a:p>
            <a:pPr lvl="0" algn="just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עברו כשנתיים ותשעה חודשים מאז תחילת הטיפול שנת 2021, המלאכה טרם הסתיימה;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החוקים והתחשיבים הכלכליים טרם הובאו לעיון ואישור מליאת המועצה.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 rtl="1"/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חוקי העזר הנ"ל טרם הובאו לביקורת יועמ"ש המועצה.</a:t>
            </a:r>
          </a:p>
          <a:p>
            <a:pPr marL="0" indent="0" algn="just" rtl="1">
              <a:buNone/>
            </a:pPr>
            <a:r>
              <a:rPr lang="he-IL" sz="2400" b="1" u="sng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הליך ההתחשבנות עם היועץ ומול משרד הפנים:</a:t>
            </a:r>
          </a:p>
          <a:p>
            <a:pPr lvl="0" algn="just" rtl="1"/>
            <a:r>
              <a:rPr lang="he-IL" sz="2400" b="1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 ניתן לשחרר למועצה את המימון המיועד מכיוון שהמועצה לא אישרה את התחשיבים במליאה; </a:t>
            </a:r>
          </a:p>
          <a:p>
            <a:pPr lvl="0" algn="just" rtl="1"/>
            <a:r>
              <a:rPr lang="he-IL" sz="2400" b="1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המועצה חושפת את עצמה לסיכון של הגשת תביעה משפטית נגדה ע"י היועץ.</a:t>
            </a:r>
            <a:endParaRPr lang="en-US" sz="2400" b="1" dirty="0">
              <a:solidFill>
                <a:schemeClr val="accent5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 rtl="1"/>
            <a:r>
              <a:rPr lang="he-IL" sz="2400" b="1" dirty="0">
                <a:solidFill>
                  <a:schemeClr val="accent5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המועצה לא דאגה לעיגון ההתקשרות בהסכם בכתב אשר יכלול תנאים והבהרות לגבי סיטואציה זו.</a:t>
            </a:r>
            <a:endParaRPr lang="en-US" sz="2400" b="1" dirty="0">
              <a:solidFill>
                <a:schemeClr val="accent5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en-US" sz="2400" b="1" dirty="0">
              <a:solidFill>
                <a:schemeClr val="accent5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 rtl="1"/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/>
            <a:endParaRPr lang="he-IL" sz="20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/>
            <a:endParaRPr lang="he-IL" sz="20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 rtl="1"/>
            <a:endParaRPr 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1">
              <a:buNone/>
            </a:pP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0" indent="0" algn="just" rtl="1">
              <a:buNone/>
            </a:pPr>
            <a:endParaRPr lang="en-US" sz="20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2539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>
            <a:extLst>
              <a:ext uri="{FF2B5EF4-FFF2-40B4-BE49-F238E27FC236}">
                <a16:creationId xmlns:a16="http://schemas.microsoft.com/office/drawing/2014/main" id="{8A162305-3CAA-49D5-A5E8-302CB351C0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4558703"/>
              </p:ext>
            </p:extLst>
          </p:nvPr>
        </p:nvGraphicFramePr>
        <p:xfrm>
          <a:off x="677334" y="257695"/>
          <a:ext cx="8596668" cy="1163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7333" y="1421476"/>
            <a:ext cx="9164935" cy="5095702"/>
          </a:xfrm>
        </p:spPr>
        <p:txBody>
          <a:bodyPr>
            <a:noAutofit/>
          </a:bodyPr>
          <a:lstStyle/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חוברות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תשריטי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המדידה הפרטניים לכל נכס נושאות על כריכתם </a:t>
            </a:r>
            <a:r>
              <a:rPr lang="he-IL" sz="24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2020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, בפועל תוכן החוברות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מתיחס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למדידה </a:t>
            </a:r>
            <a:r>
              <a:rPr lang="he-IL" sz="24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משנת 2012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!!! מסתבר שאותו מודד ערך גם את הסקר משנת 2012!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הסקיצות מלאות באי-דיוקים ופערי מדידה גדולים כגון: נכסים מאוכלסים הרשומים בשלבי בניה, נכסים שהסתיימה בנייתם בשנת הסקר אך לא מופיעים בסקר.</a:t>
            </a:r>
          </a:p>
          <a:p>
            <a:pPr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הטמעת הסקר הייתה לקויה מאוד, חלקית, אינה סדורה ולא מבוססת מערכת 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GIS</a:t>
            </a:r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lvl="0" algn="r" rtl="1"/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המפקח התריע על הטעויות והחסרים הרבים שנתגלו בסקר, אך לא תוקנו הטעויות והחסרים.</a:t>
            </a:r>
          </a:p>
          <a:p>
            <a:pPr lvl="0" algn="r" rtl="1"/>
            <a:r>
              <a:rPr lang="he-IL" sz="2400" b="1" dirty="0">
                <a:solidFill>
                  <a:srgbClr val="C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התמורה שולמה לקבלן במלואה ללא שום התייחסות להתרעות המפקח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ו/או לעקרונות המדידה וההתחשבנות שהמועצה קבעה בעצמה בחוברת המכרז!</a:t>
            </a:r>
          </a:p>
          <a:p>
            <a:pPr algn="r" rtl="1"/>
            <a:endParaRPr lang="en-US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906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>
            <a:extLst>
              <a:ext uri="{FF2B5EF4-FFF2-40B4-BE49-F238E27FC236}">
                <a16:creationId xmlns:a16="http://schemas.microsoft.com/office/drawing/2014/main" id="{54E5940A-E16A-4B34-BC95-B848602433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4560127"/>
              </p:ext>
            </p:extLst>
          </p:nvPr>
        </p:nvGraphicFramePr>
        <p:xfrm>
          <a:off x="677334" y="216132"/>
          <a:ext cx="8596668" cy="1321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" y="1878677"/>
            <a:ext cx="10532225" cy="4547062"/>
          </a:xfrm>
        </p:spPr>
        <p:txBody>
          <a:bodyPr>
            <a:normAutofit/>
          </a:bodyPr>
          <a:lstStyle/>
          <a:p>
            <a:pPr algn="just" rtl="1"/>
            <a:r>
              <a:rPr lang="he-IL" sz="3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ליקויים חמורים בהתנהלות המועצה באישור ועדכון חוקי העזר וסקר הנכסים.</a:t>
            </a:r>
          </a:p>
          <a:p>
            <a:pPr algn="just" rtl="1"/>
            <a:r>
              <a:rPr lang="he-IL" sz="3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הפרה של עקרונות החוקיות, השקיפות והשוויון של ההליך המנהלי בכלל ושל ההליך </a:t>
            </a:r>
            <a:r>
              <a:rPr lang="he-IL" sz="3200" b="1" dirty="0" err="1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המכרזי</a:t>
            </a:r>
            <a:r>
              <a:rPr lang="he-IL" sz="3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בפרט. </a:t>
            </a:r>
          </a:p>
          <a:p>
            <a:pPr algn="just" rtl="1"/>
            <a:r>
              <a:rPr lang="he-IL" sz="3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פגיעה קשה באימון הציבור ברשות כגוף ציבורי.</a:t>
            </a:r>
          </a:p>
          <a:p>
            <a:pPr algn="just" rtl="1"/>
            <a:r>
              <a:rPr lang="he-IL" sz="3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חשיפה  לסיכונים מגוונים</a:t>
            </a:r>
            <a:r>
              <a:rPr lang="en-US" sz="3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;</a:t>
            </a:r>
            <a:r>
              <a:rPr lang="he-IL" sz="3200" b="1" dirty="0">
                <a:solidFill>
                  <a:srgbClr val="00206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רגולטוריים, כלכליים ומשפטיים.</a:t>
            </a:r>
          </a:p>
          <a:p>
            <a:pPr lvl="0" algn="just" rtl="1"/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/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1"/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94835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>
            <a:extLst>
              <a:ext uri="{FF2B5EF4-FFF2-40B4-BE49-F238E27FC236}">
                <a16:creationId xmlns:a16="http://schemas.microsoft.com/office/drawing/2014/main" id="{CB9DB8A2-F332-4EEC-A609-38B90AC80E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3478952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2385" y="2160589"/>
            <a:ext cx="9709266" cy="4265149"/>
          </a:xfrm>
        </p:spPr>
        <p:txBody>
          <a:bodyPr>
            <a:normAutofit/>
          </a:bodyPr>
          <a:lstStyle/>
          <a:p>
            <a:pPr algn="just" rtl="1"/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להשלים את הליך עדכון ואישור חוקי העזר.</a:t>
            </a:r>
            <a:endParaRPr lang="en-US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0" algn="just" rtl="1"/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להביא את התחשיבים הכלכליים וחוקי העזר לביקורת יועמ"ש המועצה ולאישור המליאה .</a:t>
            </a:r>
          </a:p>
          <a:p>
            <a:pPr algn="just" rtl="1"/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לבחון את סוגיית ניגוד העניינים.</a:t>
            </a:r>
          </a:p>
          <a:p>
            <a:pPr algn="just" rtl="1"/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לדרוש ביצוע הסקר מחדש בהתאם לתנאים ולעקרונות המפורטים בתנאי המכרז ובהסכם.</a:t>
            </a:r>
          </a:p>
          <a:p>
            <a:pPr algn="just" rtl="1"/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6211872"/>
      </p:ext>
    </p:extLst>
  </p:cSld>
  <p:clrMapOvr>
    <a:masterClrMapping/>
  </p:clrMapOvr>
</p:sld>
</file>

<file path=ppt/theme/theme1.xml><?xml version="1.0" encoding="utf-8"?>
<a:theme xmlns:a="http://schemas.openxmlformats.org/drawingml/2006/main" name="פיאה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555</TotalTime>
  <Words>486</Words>
  <Application>Microsoft Office PowerPoint</Application>
  <PresentationFormat>מסך רחב</PresentationFormat>
  <Paragraphs>46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David</vt:lpstr>
      <vt:lpstr>Gisha</vt:lpstr>
      <vt:lpstr>Trebuchet MS</vt:lpstr>
      <vt:lpstr>Wingdings 3</vt:lpstr>
      <vt:lpstr>פיאה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חוקי עזר וסקר נכסים</dc:title>
  <dc:creator>ameer hashoul</dc:creator>
  <cp:lastModifiedBy>שלמה בוזי</cp:lastModifiedBy>
  <cp:revision>27</cp:revision>
  <dcterms:created xsi:type="dcterms:W3CDTF">2023-08-22T04:39:24Z</dcterms:created>
  <dcterms:modified xsi:type="dcterms:W3CDTF">2023-08-24T08:54:51Z</dcterms:modified>
</cp:coreProperties>
</file>