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notesMasterIdLst>
    <p:notesMasterId r:id="rId41"/>
  </p:notesMasterIdLst>
  <p:handoutMasterIdLst>
    <p:handoutMasterId r:id="rId42"/>
  </p:handoutMasterIdLst>
  <p:sldIdLst>
    <p:sldId id="256" r:id="rId5"/>
    <p:sldId id="261" r:id="rId6"/>
    <p:sldId id="266" r:id="rId7"/>
    <p:sldId id="267" r:id="rId8"/>
    <p:sldId id="268" r:id="rId9"/>
    <p:sldId id="288" r:id="rId10"/>
    <p:sldId id="285" r:id="rId11"/>
    <p:sldId id="300" r:id="rId12"/>
    <p:sldId id="301" r:id="rId13"/>
    <p:sldId id="302" r:id="rId14"/>
    <p:sldId id="299" r:id="rId15"/>
    <p:sldId id="306" r:id="rId16"/>
    <p:sldId id="269" r:id="rId17"/>
    <p:sldId id="314" r:id="rId18"/>
    <p:sldId id="297" r:id="rId19"/>
    <p:sldId id="312" r:id="rId20"/>
    <p:sldId id="287" r:id="rId21"/>
    <p:sldId id="307" r:id="rId22"/>
    <p:sldId id="290" r:id="rId23"/>
    <p:sldId id="286" r:id="rId24"/>
    <p:sldId id="292" r:id="rId25"/>
    <p:sldId id="310" r:id="rId26"/>
    <p:sldId id="308" r:id="rId27"/>
    <p:sldId id="309" r:id="rId28"/>
    <p:sldId id="311" r:id="rId29"/>
    <p:sldId id="291" r:id="rId30"/>
    <p:sldId id="294" r:id="rId31"/>
    <p:sldId id="295" r:id="rId32"/>
    <p:sldId id="298" r:id="rId33"/>
    <p:sldId id="296" r:id="rId34"/>
    <p:sldId id="303" r:id="rId35"/>
    <p:sldId id="304" r:id="rId36"/>
    <p:sldId id="315" r:id="rId37"/>
    <p:sldId id="305" r:id="rId38"/>
    <p:sldId id="316" r:id="rId39"/>
    <p:sldId id="289" r:id="rId40"/>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r" defTabSz="914400" rtl="1" eaLnBrk="1" latinLnBrk="0" hangingPunct="1">
      <a:defRPr kern="1200">
        <a:solidFill>
          <a:schemeClr val="tx1"/>
        </a:solidFill>
        <a:latin typeface="Arial" panose="020B0604020202020204" pitchFamily="34" charset="0"/>
        <a:ea typeface="+mn-ea"/>
        <a:cs typeface="+mn-cs"/>
      </a:defRPr>
    </a:lvl6pPr>
    <a:lvl7pPr marL="2743200" algn="r" defTabSz="914400" rtl="1" eaLnBrk="1" latinLnBrk="0" hangingPunct="1">
      <a:defRPr kern="1200">
        <a:solidFill>
          <a:schemeClr val="tx1"/>
        </a:solidFill>
        <a:latin typeface="Arial" panose="020B0604020202020204" pitchFamily="34" charset="0"/>
        <a:ea typeface="+mn-ea"/>
        <a:cs typeface="+mn-cs"/>
      </a:defRPr>
    </a:lvl7pPr>
    <a:lvl8pPr marL="3200400" algn="r" defTabSz="914400" rtl="1" eaLnBrk="1" latinLnBrk="0" hangingPunct="1">
      <a:defRPr kern="1200">
        <a:solidFill>
          <a:schemeClr val="tx1"/>
        </a:solidFill>
        <a:latin typeface="Arial" panose="020B0604020202020204" pitchFamily="34" charset="0"/>
        <a:ea typeface="+mn-ea"/>
        <a:cs typeface="+mn-cs"/>
      </a:defRPr>
    </a:lvl8pPr>
    <a:lvl9pPr marL="3657600" algn="r" defTabSz="914400" rtl="1"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78D6"/>
    <a:srgbClr val="00CCFF"/>
    <a:srgbClr val="1D927D"/>
    <a:srgbClr val="DAF0FE"/>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9F7A0D-12FA-43A3-A2F0-A097D6A1DD2B}" v="39" dt="2023-09-05T05:48:45.7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423" autoAdjust="0"/>
    <p:restoredTop sz="94618" autoAdjust="0"/>
  </p:normalViewPr>
  <p:slideViewPr>
    <p:cSldViewPr>
      <p:cViewPr>
        <p:scale>
          <a:sx n="80" d="100"/>
          <a:sy n="80" d="100"/>
        </p:scale>
        <p:origin x="1570" y="110"/>
      </p:cViewPr>
      <p:guideLst>
        <p:guide orient="horz" pos="2160"/>
        <p:guide pos="2880"/>
      </p:guideLst>
    </p:cSldViewPr>
  </p:slideViewPr>
  <p:notesTextViewPr>
    <p:cViewPr>
      <p:scale>
        <a:sx n="100" d="100"/>
        <a:sy n="100" d="100"/>
      </p:scale>
      <p:origin x="0" y="0"/>
    </p:cViewPr>
  </p:notesTextViewPr>
  <p:notesViewPr>
    <p:cSldViewPr>
      <p:cViewPr varScale="1">
        <p:scale>
          <a:sx n="84" d="100"/>
          <a:sy n="84" d="100"/>
        </p:scale>
        <p:origin x="305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מירב שרגא" userId="4e3ddb55-bc99-4ba8-99fb-aad3aa41e5b8" providerId="ADAL" clId="{649F7A0D-12FA-43A3-A2F0-A097D6A1DD2B}"/>
    <pc:docChg chg="undo custSel delSld modSld sldOrd">
      <pc:chgData name="מירב שרגא" userId="4e3ddb55-bc99-4ba8-99fb-aad3aa41e5b8" providerId="ADAL" clId="{649F7A0D-12FA-43A3-A2F0-A097D6A1DD2B}" dt="2023-09-05T06:36:06.002" v="778" actId="47"/>
      <pc:docMkLst>
        <pc:docMk/>
      </pc:docMkLst>
      <pc:sldChg chg="modSp mod">
        <pc:chgData name="מירב שרגא" userId="4e3ddb55-bc99-4ba8-99fb-aad3aa41e5b8" providerId="ADAL" clId="{649F7A0D-12FA-43A3-A2F0-A097D6A1DD2B}" dt="2023-09-05T05:09:18.355" v="77" actId="20577"/>
        <pc:sldMkLst>
          <pc:docMk/>
          <pc:sldMk cId="3354972690" sldId="261"/>
        </pc:sldMkLst>
        <pc:spChg chg="mod">
          <ac:chgData name="מירב שרגא" userId="4e3ddb55-bc99-4ba8-99fb-aad3aa41e5b8" providerId="ADAL" clId="{649F7A0D-12FA-43A3-A2F0-A097D6A1DD2B}" dt="2023-09-05T05:09:18.355" v="77" actId="20577"/>
          <ac:spMkLst>
            <pc:docMk/>
            <pc:sldMk cId="3354972690" sldId="261"/>
            <ac:spMk id="8" creationId="{5F3585A9-A17B-465D-976D-843EB6133B14}"/>
          </ac:spMkLst>
        </pc:spChg>
      </pc:sldChg>
      <pc:sldChg chg="addSp delSp modSp mod">
        <pc:chgData name="מירב שרגא" userId="4e3ddb55-bc99-4ba8-99fb-aad3aa41e5b8" providerId="ADAL" clId="{649F7A0D-12FA-43A3-A2F0-A097D6A1DD2B}" dt="2023-09-05T06:32:26.329" v="773" actId="15"/>
        <pc:sldMkLst>
          <pc:docMk/>
          <pc:sldMk cId="3642003416" sldId="266"/>
        </pc:sldMkLst>
        <pc:spChg chg="add mod">
          <ac:chgData name="מירב שרגא" userId="4e3ddb55-bc99-4ba8-99fb-aad3aa41e5b8" providerId="ADAL" clId="{649F7A0D-12FA-43A3-A2F0-A097D6A1DD2B}" dt="2023-09-05T06:32:26.329" v="773" actId="15"/>
          <ac:spMkLst>
            <pc:docMk/>
            <pc:sldMk cId="3642003416" sldId="266"/>
            <ac:spMk id="2" creationId="{738E80F2-D6E1-ABFD-CBA9-0F289B86F8A2}"/>
          </ac:spMkLst>
        </pc:spChg>
        <pc:spChg chg="del">
          <ac:chgData name="מירב שרגא" userId="4e3ddb55-bc99-4ba8-99fb-aad3aa41e5b8" providerId="ADAL" clId="{649F7A0D-12FA-43A3-A2F0-A097D6A1DD2B}" dt="2023-09-05T05:16:20.094" v="95" actId="478"/>
          <ac:spMkLst>
            <pc:docMk/>
            <pc:sldMk cId="3642003416" sldId="266"/>
            <ac:spMk id="7" creationId="{20F28A4E-199A-B260-6F22-569EA817B6D8}"/>
          </ac:spMkLst>
        </pc:spChg>
        <pc:spChg chg="del">
          <ac:chgData name="מירב שרגא" userId="4e3ddb55-bc99-4ba8-99fb-aad3aa41e5b8" providerId="ADAL" clId="{649F7A0D-12FA-43A3-A2F0-A097D6A1DD2B}" dt="2023-09-05T05:16:17.813" v="94" actId="478"/>
          <ac:spMkLst>
            <pc:docMk/>
            <pc:sldMk cId="3642003416" sldId="266"/>
            <ac:spMk id="8" creationId="{3539A28B-B053-0B04-A3C4-B7B5C7424E41}"/>
          </ac:spMkLst>
        </pc:spChg>
        <pc:spChg chg="del">
          <ac:chgData name="מירב שרגא" userId="4e3ddb55-bc99-4ba8-99fb-aad3aa41e5b8" providerId="ADAL" clId="{649F7A0D-12FA-43A3-A2F0-A097D6A1DD2B}" dt="2023-09-05T05:16:15.009" v="92" actId="478"/>
          <ac:spMkLst>
            <pc:docMk/>
            <pc:sldMk cId="3642003416" sldId="266"/>
            <ac:spMk id="9" creationId="{0FFD9548-0B6A-22C4-F41A-2B9CDCEA031C}"/>
          </ac:spMkLst>
        </pc:spChg>
        <pc:spChg chg="mod">
          <ac:chgData name="מירב שרגא" userId="4e3ddb55-bc99-4ba8-99fb-aad3aa41e5b8" providerId="ADAL" clId="{649F7A0D-12FA-43A3-A2F0-A097D6A1DD2B}" dt="2023-09-05T05:16:33.031" v="121" actId="20577"/>
          <ac:spMkLst>
            <pc:docMk/>
            <pc:sldMk cId="3642003416" sldId="266"/>
            <ac:spMk id="12" creationId="{7253BF0C-CFA0-4979-87A4-D2709FDE740A}"/>
          </ac:spMkLst>
        </pc:spChg>
        <pc:grpChg chg="del">
          <ac:chgData name="מירב שרגא" userId="4e3ddb55-bc99-4ba8-99fb-aad3aa41e5b8" providerId="ADAL" clId="{649F7A0D-12FA-43A3-A2F0-A097D6A1DD2B}" dt="2023-09-05T05:16:09.884" v="90" actId="478"/>
          <ac:grpSpMkLst>
            <pc:docMk/>
            <pc:sldMk cId="3642003416" sldId="266"/>
            <ac:grpSpMk id="10" creationId="{02897600-2BAB-D4F4-558B-E8BEB5B3C9DF}"/>
          </ac:grpSpMkLst>
        </pc:grpChg>
        <pc:picChg chg="del">
          <ac:chgData name="מירב שרגא" userId="4e3ddb55-bc99-4ba8-99fb-aad3aa41e5b8" providerId="ADAL" clId="{649F7A0D-12FA-43A3-A2F0-A097D6A1DD2B}" dt="2023-09-05T05:16:12.403" v="91" actId="478"/>
          <ac:picMkLst>
            <pc:docMk/>
            <pc:sldMk cId="3642003416" sldId="266"/>
            <ac:picMk id="22" creationId="{48AD4C59-00B3-7046-B208-9567DECE7A17}"/>
          </ac:picMkLst>
        </pc:picChg>
        <pc:picChg chg="del">
          <ac:chgData name="מירב שרגא" userId="4e3ddb55-bc99-4ba8-99fb-aad3aa41e5b8" providerId="ADAL" clId="{649F7A0D-12FA-43A3-A2F0-A097D6A1DD2B}" dt="2023-09-05T05:16:20.925" v="96" actId="478"/>
          <ac:picMkLst>
            <pc:docMk/>
            <pc:sldMk cId="3642003416" sldId="266"/>
            <ac:picMk id="24" creationId="{7EE19489-9A4F-4264-DE71-26DB5E9EFFBE}"/>
          </ac:picMkLst>
        </pc:picChg>
        <pc:picChg chg="del">
          <ac:chgData name="מירב שרגא" userId="4e3ddb55-bc99-4ba8-99fb-aad3aa41e5b8" providerId="ADAL" clId="{649F7A0D-12FA-43A3-A2F0-A097D6A1DD2B}" dt="2023-09-05T05:16:15.949" v="93" actId="478"/>
          <ac:picMkLst>
            <pc:docMk/>
            <pc:sldMk cId="3642003416" sldId="266"/>
            <ac:picMk id="26" creationId="{C55F1248-C761-A842-A048-4CFBA26B9ACC}"/>
          </ac:picMkLst>
        </pc:picChg>
      </pc:sldChg>
      <pc:sldChg chg="modSp mod">
        <pc:chgData name="מירב שרגא" userId="4e3ddb55-bc99-4ba8-99fb-aad3aa41e5b8" providerId="ADAL" clId="{649F7A0D-12FA-43A3-A2F0-A097D6A1DD2B}" dt="2023-09-05T05:19:05.873" v="213" actId="20577"/>
        <pc:sldMkLst>
          <pc:docMk/>
          <pc:sldMk cId="2705353238" sldId="267"/>
        </pc:sldMkLst>
        <pc:spChg chg="mod">
          <ac:chgData name="מירב שרגא" userId="4e3ddb55-bc99-4ba8-99fb-aad3aa41e5b8" providerId="ADAL" clId="{649F7A0D-12FA-43A3-A2F0-A097D6A1DD2B}" dt="2023-09-05T05:19:05.873" v="213" actId="20577"/>
          <ac:spMkLst>
            <pc:docMk/>
            <pc:sldMk cId="2705353238" sldId="267"/>
            <ac:spMk id="11" creationId="{BFBD9A9F-F34B-4306-B63F-A63050C3C44C}"/>
          </ac:spMkLst>
        </pc:spChg>
        <pc:spChg chg="mod">
          <ac:chgData name="מירב שרגא" userId="4e3ddb55-bc99-4ba8-99fb-aad3aa41e5b8" providerId="ADAL" clId="{649F7A0D-12FA-43A3-A2F0-A097D6A1DD2B}" dt="2023-09-05T05:15:47.449" v="89" actId="20577"/>
          <ac:spMkLst>
            <pc:docMk/>
            <pc:sldMk cId="2705353238" sldId="267"/>
            <ac:spMk id="12" creationId="{7253BF0C-CFA0-4979-87A4-D2709FDE740A}"/>
          </ac:spMkLst>
        </pc:spChg>
      </pc:sldChg>
      <pc:sldChg chg="modSp mod ord">
        <pc:chgData name="מירב שרגא" userId="4e3ddb55-bc99-4ba8-99fb-aad3aa41e5b8" providerId="ADAL" clId="{649F7A0D-12FA-43A3-A2F0-A097D6A1DD2B}" dt="2023-09-05T05:54:04.499" v="649"/>
        <pc:sldMkLst>
          <pc:docMk/>
          <pc:sldMk cId="207010671" sldId="268"/>
        </pc:sldMkLst>
        <pc:spChg chg="mod">
          <ac:chgData name="מירב שרגא" userId="4e3ddb55-bc99-4ba8-99fb-aad3aa41e5b8" providerId="ADAL" clId="{649F7A0D-12FA-43A3-A2F0-A097D6A1DD2B}" dt="2023-09-05T05:30:59.890" v="420" actId="20577"/>
          <ac:spMkLst>
            <pc:docMk/>
            <pc:sldMk cId="207010671" sldId="268"/>
            <ac:spMk id="11" creationId="{BFBD9A9F-F34B-4306-B63F-A63050C3C44C}"/>
          </ac:spMkLst>
        </pc:spChg>
      </pc:sldChg>
      <pc:sldChg chg="ord">
        <pc:chgData name="מירב שרגא" userId="4e3ddb55-bc99-4ba8-99fb-aad3aa41e5b8" providerId="ADAL" clId="{649F7A0D-12FA-43A3-A2F0-A097D6A1DD2B}" dt="2023-09-05T06:07:29.898" v="686"/>
        <pc:sldMkLst>
          <pc:docMk/>
          <pc:sldMk cId="4004356305" sldId="269"/>
        </pc:sldMkLst>
      </pc:sldChg>
      <pc:sldChg chg="modSp del mod ord">
        <pc:chgData name="מירב שרגא" userId="4e3ddb55-bc99-4ba8-99fb-aad3aa41e5b8" providerId="ADAL" clId="{649F7A0D-12FA-43A3-A2F0-A097D6A1DD2B}" dt="2023-09-05T06:36:06.002" v="778" actId="47"/>
        <pc:sldMkLst>
          <pc:docMk/>
          <pc:sldMk cId="214589217" sldId="284"/>
        </pc:sldMkLst>
        <pc:spChg chg="mod">
          <ac:chgData name="מירב שרגא" userId="4e3ddb55-bc99-4ba8-99fb-aad3aa41e5b8" providerId="ADAL" clId="{649F7A0D-12FA-43A3-A2F0-A097D6A1DD2B}" dt="2023-09-05T05:37:22.763" v="582" actId="20577"/>
          <ac:spMkLst>
            <pc:docMk/>
            <pc:sldMk cId="214589217" sldId="284"/>
            <ac:spMk id="11" creationId="{BFBD9A9F-F34B-4306-B63F-A63050C3C44C}"/>
          </ac:spMkLst>
        </pc:spChg>
        <pc:spChg chg="mod">
          <ac:chgData name="מירב שרגא" userId="4e3ddb55-bc99-4ba8-99fb-aad3aa41e5b8" providerId="ADAL" clId="{649F7A0D-12FA-43A3-A2F0-A097D6A1DD2B}" dt="2023-09-05T05:36:28.038" v="537" actId="20577"/>
          <ac:spMkLst>
            <pc:docMk/>
            <pc:sldMk cId="214589217" sldId="284"/>
            <ac:spMk id="12" creationId="{7253BF0C-CFA0-4979-87A4-D2709FDE740A}"/>
          </ac:spMkLst>
        </pc:spChg>
      </pc:sldChg>
      <pc:sldChg chg="ord">
        <pc:chgData name="מירב שרגא" userId="4e3ddb55-bc99-4ba8-99fb-aad3aa41e5b8" providerId="ADAL" clId="{649F7A0D-12FA-43A3-A2F0-A097D6A1DD2B}" dt="2023-09-05T05:57:45.166" v="655"/>
        <pc:sldMkLst>
          <pc:docMk/>
          <pc:sldMk cId="304849767" sldId="286"/>
        </pc:sldMkLst>
      </pc:sldChg>
      <pc:sldChg chg="modSp mod ord">
        <pc:chgData name="מירב שרגא" userId="4e3ddb55-bc99-4ba8-99fb-aad3aa41e5b8" providerId="ADAL" clId="{649F7A0D-12FA-43A3-A2F0-A097D6A1DD2B}" dt="2023-09-05T06:08:19.575" v="690"/>
        <pc:sldMkLst>
          <pc:docMk/>
          <pc:sldMk cId="920314240" sldId="288"/>
        </pc:sldMkLst>
        <pc:spChg chg="mod">
          <ac:chgData name="מירב שרגא" userId="4e3ddb55-bc99-4ba8-99fb-aad3aa41e5b8" providerId="ADAL" clId="{649F7A0D-12FA-43A3-A2F0-A097D6A1DD2B}" dt="2023-09-05T06:07:04.532" v="684" actId="27636"/>
          <ac:spMkLst>
            <pc:docMk/>
            <pc:sldMk cId="920314240" sldId="288"/>
            <ac:spMk id="11" creationId="{BFBD9A9F-F34B-4306-B63F-A63050C3C44C}"/>
          </ac:spMkLst>
        </pc:spChg>
      </pc:sldChg>
      <pc:sldChg chg="modSp mod">
        <pc:chgData name="מירב שרגא" userId="4e3ddb55-bc99-4ba8-99fb-aad3aa41e5b8" providerId="ADAL" clId="{649F7A0D-12FA-43A3-A2F0-A097D6A1DD2B}" dt="2023-09-05T06:00:25.546" v="657" actId="27636"/>
        <pc:sldMkLst>
          <pc:docMk/>
          <pc:sldMk cId="590017438" sldId="291"/>
        </pc:sldMkLst>
        <pc:spChg chg="mod">
          <ac:chgData name="מירב שרגא" userId="4e3ddb55-bc99-4ba8-99fb-aad3aa41e5b8" providerId="ADAL" clId="{649F7A0D-12FA-43A3-A2F0-A097D6A1DD2B}" dt="2023-09-05T06:00:25.546" v="657" actId="27636"/>
          <ac:spMkLst>
            <pc:docMk/>
            <pc:sldMk cId="590017438" sldId="291"/>
            <ac:spMk id="2" creationId="{5F41BC1F-CE42-7312-BCF1-16E0FB24CCE1}"/>
          </ac:spMkLst>
        </pc:spChg>
      </pc:sldChg>
      <pc:sldChg chg="delSp mod">
        <pc:chgData name="מירב שרגא" userId="4e3ddb55-bc99-4ba8-99fb-aad3aa41e5b8" providerId="ADAL" clId="{649F7A0D-12FA-43A3-A2F0-A097D6A1DD2B}" dt="2023-09-05T06:35:49.766" v="776" actId="478"/>
        <pc:sldMkLst>
          <pc:docMk/>
          <pc:sldMk cId="3966937768" sldId="292"/>
        </pc:sldMkLst>
        <pc:spChg chg="del">
          <ac:chgData name="מירב שרגא" userId="4e3ddb55-bc99-4ba8-99fb-aad3aa41e5b8" providerId="ADAL" clId="{649F7A0D-12FA-43A3-A2F0-A097D6A1DD2B}" dt="2023-09-05T06:35:49.766" v="776" actId="478"/>
          <ac:spMkLst>
            <pc:docMk/>
            <pc:sldMk cId="3966937768" sldId="292"/>
            <ac:spMk id="2" creationId="{E0C10A2C-0CF6-0FF9-92BB-15762EE33D00}"/>
          </ac:spMkLst>
        </pc:spChg>
      </pc:sldChg>
      <pc:sldChg chg="modSp mod">
        <pc:chgData name="מירב שרגא" userId="4e3ddb55-bc99-4ba8-99fb-aad3aa41e5b8" providerId="ADAL" clId="{649F7A0D-12FA-43A3-A2F0-A097D6A1DD2B}" dt="2023-09-05T06:01:23.518" v="675" actId="20577"/>
        <pc:sldMkLst>
          <pc:docMk/>
          <pc:sldMk cId="1740226312" sldId="294"/>
        </pc:sldMkLst>
        <pc:spChg chg="mod">
          <ac:chgData name="מירב שרגא" userId="4e3ddb55-bc99-4ba8-99fb-aad3aa41e5b8" providerId="ADAL" clId="{649F7A0D-12FA-43A3-A2F0-A097D6A1DD2B}" dt="2023-09-05T06:01:23.518" v="675" actId="20577"/>
          <ac:spMkLst>
            <pc:docMk/>
            <pc:sldMk cId="1740226312" sldId="294"/>
            <ac:spMk id="4" creationId="{7B5B3820-9753-621C-5CDD-847DD0ED2CCB}"/>
          </ac:spMkLst>
        </pc:spChg>
      </pc:sldChg>
      <pc:sldChg chg="ord">
        <pc:chgData name="מירב שרגא" userId="4e3ddb55-bc99-4ba8-99fb-aad3aa41e5b8" providerId="ADAL" clId="{649F7A0D-12FA-43A3-A2F0-A097D6A1DD2B}" dt="2023-09-05T06:07:29.898" v="686"/>
        <pc:sldMkLst>
          <pc:docMk/>
          <pc:sldMk cId="3022240374" sldId="297"/>
        </pc:sldMkLst>
      </pc:sldChg>
      <pc:sldChg chg="modSp mod">
        <pc:chgData name="מירב שרגא" userId="4e3ddb55-bc99-4ba8-99fb-aad3aa41e5b8" providerId="ADAL" clId="{649F7A0D-12FA-43A3-A2F0-A097D6A1DD2B}" dt="2023-09-05T06:16:16.803" v="771" actId="20577"/>
        <pc:sldMkLst>
          <pc:docMk/>
          <pc:sldMk cId="3824924939" sldId="299"/>
        </pc:sldMkLst>
        <pc:spChg chg="mod">
          <ac:chgData name="מירב שרגא" userId="4e3ddb55-bc99-4ba8-99fb-aad3aa41e5b8" providerId="ADAL" clId="{649F7A0D-12FA-43A3-A2F0-A097D6A1DD2B}" dt="2023-09-05T06:16:16.803" v="771" actId="20577"/>
          <ac:spMkLst>
            <pc:docMk/>
            <pc:sldMk cId="3824924939" sldId="299"/>
            <ac:spMk id="11" creationId="{BFBD9A9F-F34B-4306-B63F-A63050C3C44C}"/>
          </ac:spMkLst>
        </pc:spChg>
        <pc:picChg chg="mod">
          <ac:chgData name="מירב שרגא" userId="4e3ddb55-bc99-4ba8-99fb-aad3aa41e5b8" providerId="ADAL" clId="{649F7A0D-12FA-43A3-A2F0-A097D6A1DD2B}" dt="2023-09-05T06:15:37.479" v="722" actId="1076"/>
          <ac:picMkLst>
            <pc:docMk/>
            <pc:sldMk cId="3824924939" sldId="299"/>
            <ac:picMk id="8" creationId="{2AFC0124-9162-D912-933A-6BA5A6F9D298}"/>
          </ac:picMkLst>
        </pc:picChg>
      </pc:sldChg>
      <pc:sldChg chg="modSp">
        <pc:chgData name="מירב שרגא" userId="4e3ddb55-bc99-4ba8-99fb-aad3aa41e5b8" providerId="ADAL" clId="{649F7A0D-12FA-43A3-A2F0-A097D6A1DD2B}" dt="2023-09-05T05:48:45.741" v="643" actId="20577"/>
        <pc:sldMkLst>
          <pc:docMk/>
          <pc:sldMk cId="3149228303" sldId="301"/>
        </pc:sldMkLst>
        <pc:graphicFrameChg chg="mod">
          <ac:chgData name="מירב שרגא" userId="4e3ddb55-bc99-4ba8-99fb-aad3aa41e5b8" providerId="ADAL" clId="{649F7A0D-12FA-43A3-A2F0-A097D6A1DD2B}" dt="2023-09-05T05:48:45.741" v="643" actId="20577"/>
          <ac:graphicFrameMkLst>
            <pc:docMk/>
            <pc:sldMk cId="3149228303" sldId="301"/>
            <ac:graphicFrameMk id="2" creationId="{3B80399A-F937-8EFB-7AAE-70ADF8318AE1}"/>
          </ac:graphicFrameMkLst>
        </pc:graphicFrameChg>
      </pc:sldChg>
      <pc:sldChg chg="delSp mod">
        <pc:chgData name="מירב שרגא" userId="4e3ddb55-bc99-4ba8-99fb-aad3aa41e5b8" providerId="ADAL" clId="{649F7A0D-12FA-43A3-A2F0-A097D6A1DD2B}" dt="2023-09-05T06:35:56.415" v="777" actId="478"/>
        <pc:sldMkLst>
          <pc:docMk/>
          <pc:sldMk cId="1763544875" sldId="305"/>
        </pc:sldMkLst>
        <pc:spChg chg="del">
          <ac:chgData name="מירב שרגא" userId="4e3ddb55-bc99-4ba8-99fb-aad3aa41e5b8" providerId="ADAL" clId="{649F7A0D-12FA-43A3-A2F0-A097D6A1DD2B}" dt="2023-09-05T06:35:56.415" v="777" actId="478"/>
          <ac:spMkLst>
            <pc:docMk/>
            <pc:sldMk cId="1763544875" sldId="305"/>
            <ac:spMk id="4" creationId="{62FCF272-939F-5E21-B8DB-6B75BF1BFE24}"/>
          </ac:spMkLst>
        </pc:spChg>
      </pc:sldChg>
      <pc:sldChg chg="modSp mod">
        <pc:chgData name="מירב שרגא" userId="4e3ddb55-bc99-4ba8-99fb-aad3aa41e5b8" providerId="ADAL" clId="{649F7A0D-12FA-43A3-A2F0-A097D6A1DD2B}" dt="2023-09-05T05:53:10.863" v="645" actId="27636"/>
        <pc:sldMkLst>
          <pc:docMk/>
          <pc:sldMk cId="1816565730" sldId="307"/>
        </pc:sldMkLst>
        <pc:spChg chg="mod">
          <ac:chgData name="מירב שרגא" userId="4e3ddb55-bc99-4ba8-99fb-aad3aa41e5b8" providerId="ADAL" clId="{649F7A0D-12FA-43A3-A2F0-A097D6A1DD2B}" dt="2023-09-05T05:53:10.863" v="645" actId="27636"/>
          <ac:spMkLst>
            <pc:docMk/>
            <pc:sldMk cId="1816565730" sldId="307"/>
            <ac:spMk id="11" creationId="{BFBD9A9F-F34B-4306-B63F-A63050C3C44C}"/>
          </ac:spMkLst>
        </pc:spChg>
      </pc:sldChg>
      <pc:sldChg chg="delSp mod">
        <pc:chgData name="מירב שרגא" userId="4e3ddb55-bc99-4ba8-99fb-aad3aa41e5b8" providerId="ADAL" clId="{649F7A0D-12FA-43A3-A2F0-A097D6A1DD2B}" dt="2023-09-05T06:35:31.897" v="774" actId="478"/>
        <pc:sldMkLst>
          <pc:docMk/>
          <pc:sldMk cId="620132565" sldId="308"/>
        </pc:sldMkLst>
        <pc:spChg chg="del">
          <ac:chgData name="מירב שרגא" userId="4e3ddb55-bc99-4ba8-99fb-aad3aa41e5b8" providerId="ADAL" clId="{649F7A0D-12FA-43A3-A2F0-A097D6A1DD2B}" dt="2023-09-05T06:35:31.897" v="774" actId="478"/>
          <ac:spMkLst>
            <pc:docMk/>
            <pc:sldMk cId="620132565" sldId="308"/>
            <ac:spMk id="7" creationId="{87D29A60-9012-3275-03B3-6EB9CE77CE85}"/>
          </ac:spMkLst>
        </pc:spChg>
      </pc:sldChg>
      <pc:sldChg chg="delSp mod ord">
        <pc:chgData name="מירב שרגא" userId="4e3ddb55-bc99-4ba8-99fb-aad3aa41e5b8" providerId="ADAL" clId="{649F7A0D-12FA-43A3-A2F0-A097D6A1DD2B}" dt="2023-09-05T06:35:37.206" v="775" actId="478"/>
        <pc:sldMkLst>
          <pc:docMk/>
          <pc:sldMk cId="3276756883" sldId="310"/>
        </pc:sldMkLst>
        <pc:spChg chg="del">
          <ac:chgData name="מירב שרגא" userId="4e3ddb55-bc99-4ba8-99fb-aad3aa41e5b8" providerId="ADAL" clId="{649F7A0D-12FA-43A3-A2F0-A097D6A1DD2B}" dt="2023-09-05T06:35:37.206" v="775" actId="478"/>
          <ac:spMkLst>
            <pc:docMk/>
            <pc:sldMk cId="3276756883" sldId="310"/>
            <ac:spMk id="7" creationId="{87D29A60-9012-3275-03B3-6EB9CE77CE85}"/>
          </ac:spMkLst>
        </pc:spChg>
      </pc:sldChg>
      <pc:sldChg chg="ord">
        <pc:chgData name="מירב שרגא" userId="4e3ddb55-bc99-4ba8-99fb-aad3aa41e5b8" providerId="ADAL" clId="{649F7A0D-12FA-43A3-A2F0-A097D6A1DD2B}" dt="2023-09-05T06:07:29.898" v="686"/>
        <pc:sldMkLst>
          <pc:docMk/>
          <pc:sldMk cId="1687391083" sldId="312"/>
        </pc:sldMkLst>
      </pc:sldChg>
      <pc:sldChg chg="ord">
        <pc:chgData name="מירב שרגא" userId="4e3ddb55-bc99-4ba8-99fb-aad3aa41e5b8" providerId="ADAL" clId="{649F7A0D-12FA-43A3-A2F0-A097D6A1DD2B}" dt="2023-09-05T06:08:58.875" v="692"/>
        <pc:sldMkLst>
          <pc:docMk/>
          <pc:sldMk cId="2137888224" sldId="314"/>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png"/></Relationships>
</file>

<file path=ppt/diagrams/_rels/data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0.png"/></Relationships>
</file>

<file path=ppt/diagrams/_rels/data4.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3.png"/></Relationships>
</file>

<file path=ppt/diagrams/_rels/data5.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0.png"/></Relationships>
</file>

<file path=ppt/diagrams/_rels/drawing4.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3.png"/></Relationships>
</file>

<file path=ppt/diagrams/_rels/drawing5.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9C611D-6358-4C1D-BF63-A2BA9724844E}" type="doc">
      <dgm:prSet loTypeId="urn:microsoft.com/office/officeart/2005/8/layout/balance1" loCatId="relationship" qsTypeId="urn:microsoft.com/office/officeart/2005/8/quickstyle/3d1" qsCatId="3D" csTypeId="urn:microsoft.com/office/officeart/2005/8/colors/colorful5" csCatId="colorful" phldr="1"/>
      <dgm:spPr/>
      <dgm:t>
        <a:bodyPr/>
        <a:lstStyle/>
        <a:p>
          <a:pPr rtl="1"/>
          <a:endParaRPr lang="he-IL"/>
        </a:p>
      </dgm:t>
    </dgm:pt>
    <dgm:pt modelId="{D8D4038D-AF79-41F8-853E-6881DF08D8EF}">
      <dgm:prSet phldrT="[טקסט]"/>
      <dgm:spPr>
        <a:solidFill>
          <a:srgbClr val="AE78D6"/>
        </a:solidFill>
      </dgm:spPr>
      <dgm:t>
        <a:bodyPr/>
        <a:lstStyle/>
        <a:p>
          <a:pPr rtl="1"/>
          <a:r>
            <a:rPr lang="he-IL" b="1" dirty="0">
              <a:latin typeface="David" panose="020E0502060401010101" pitchFamily="34" charset="-79"/>
              <a:cs typeface="David" panose="020E0502060401010101" pitchFamily="34" charset="-79"/>
            </a:rPr>
            <a:t>ביטחון הציבור</a:t>
          </a:r>
        </a:p>
      </dgm:t>
    </dgm:pt>
    <dgm:pt modelId="{E6779372-CBC4-45C3-BB39-6CE7C483E0A4}" type="parTrans" cxnId="{A0EC8662-617B-407F-8DE1-8B21494C1D40}">
      <dgm:prSet/>
      <dgm:spPr/>
      <dgm:t>
        <a:bodyPr/>
        <a:lstStyle/>
        <a:p>
          <a:pPr rtl="1"/>
          <a:endParaRPr lang="he-IL" b="1">
            <a:latin typeface="David" panose="020E0502060401010101" pitchFamily="34" charset="-79"/>
            <a:cs typeface="David" panose="020E0502060401010101" pitchFamily="34" charset="-79"/>
          </a:endParaRPr>
        </a:p>
      </dgm:t>
    </dgm:pt>
    <dgm:pt modelId="{A5E2C08B-72DB-4968-9AB7-7593933CB6AE}" type="sibTrans" cxnId="{A0EC8662-617B-407F-8DE1-8B21494C1D40}">
      <dgm:prSet/>
      <dgm:spPr/>
      <dgm:t>
        <a:bodyPr/>
        <a:lstStyle/>
        <a:p>
          <a:pPr rtl="1"/>
          <a:endParaRPr lang="he-IL" b="1">
            <a:latin typeface="David" panose="020E0502060401010101" pitchFamily="34" charset="-79"/>
            <a:cs typeface="David" panose="020E0502060401010101" pitchFamily="34" charset="-79"/>
          </a:endParaRPr>
        </a:p>
      </dgm:t>
    </dgm:pt>
    <dgm:pt modelId="{EF1D3CA4-C5F8-4D88-8832-7617EC40FB8A}">
      <dgm:prSet phldrT="[טקסט]"/>
      <dgm:spPr>
        <a:noFill/>
        <a:ln>
          <a:noFill/>
        </a:ln>
      </dgm:spPr>
      <dgm:t>
        <a:bodyPr/>
        <a:lstStyle/>
        <a:p>
          <a:pPr rtl="1"/>
          <a:r>
            <a:rPr lang="he-IL" b="1">
              <a:latin typeface="David" panose="020E0502060401010101" pitchFamily="34" charset="-79"/>
              <a:cs typeface="David" panose="020E0502060401010101" pitchFamily="34" charset="-79"/>
            </a:rPr>
            <a:t> </a:t>
          </a:r>
        </a:p>
      </dgm:t>
    </dgm:pt>
    <dgm:pt modelId="{2A368F53-969F-42F5-B41D-67967ECDB072}" type="parTrans" cxnId="{F8A5CA1C-B592-4E85-93C6-AB5FB91397E9}">
      <dgm:prSet/>
      <dgm:spPr/>
      <dgm:t>
        <a:bodyPr/>
        <a:lstStyle/>
        <a:p>
          <a:pPr rtl="1"/>
          <a:endParaRPr lang="he-IL" b="1">
            <a:latin typeface="David" panose="020E0502060401010101" pitchFamily="34" charset="-79"/>
            <a:cs typeface="David" panose="020E0502060401010101" pitchFamily="34" charset="-79"/>
          </a:endParaRPr>
        </a:p>
      </dgm:t>
    </dgm:pt>
    <dgm:pt modelId="{1F58DDBB-A61F-4621-A6F0-B61D1B6943C7}" type="sibTrans" cxnId="{F8A5CA1C-B592-4E85-93C6-AB5FB91397E9}">
      <dgm:prSet/>
      <dgm:spPr/>
      <dgm:t>
        <a:bodyPr/>
        <a:lstStyle/>
        <a:p>
          <a:pPr rtl="1"/>
          <a:endParaRPr lang="he-IL" b="1">
            <a:latin typeface="David" panose="020E0502060401010101" pitchFamily="34" charset="-79"/>
            <a:cs typeface="David" panose="020E0502060401010101" pitchFamily="34" charset="-79"/>
          </a:endParaRPr>
        </a:p>
      </dgm:t>
    </dgm:pt>
    <dgm:pt modelId="{523CDD14-2A0E-48A6-AED0-D3AB16FAEF38}">
      <dgm:prSet phldrT="[טקסט]"/>
      <dgm:spPr>
        <a:solidFill>
          <a:srgbClr val="1D927D"/>
        </a:solidFill>
      </dgm:spPr>
      <dgm:t>
        <a:bodyPr/>
        <a:lstStyle/>
        <a:p>
          <a:pPr rtl="1"/>
          <a:r>
            <a:rPr lang="he-IL" b="1" dirty="0">
              <a:latin typeface="David" panose="020E0502060401010101" pitchFamily="34" charset="-79"/>
              <a:cs typeface="David" panose="020E0502060401010101" pitchFamily="34" charset="-79"/>
            </a:rPr>
            <a:t>הזכות לפרטיות</a:t>
          </a:r>
        </a:p>
      </dgm:t>
    </dgm:pt>
    <dgm:pt modelId="{19F44DB3-A819-489F-921F-DE34D050F9C8}" type="parTrans" cxnId="{73B00EF8-F7A0-445D-BBDC-C8A71D2A226C}">
      <dgm:prSet/>
      <dgm:spPr/>
      <dgm:t>
        <a:bodyPr/>
        <a:lstStyle/>
        <a:p>
          <a:pPr rtl="1"/>
          <a:endParaRPr lang="he-IL" b="1">
            <a:latin typeface="David" panose="020E0502060401010101" pitchFamily="34" charset="-79"/>
            <a:cs typeface="David" panose="020E0502060401010101" pitchFamily="34" charset="-79"/>
          </a:endParaRPr>
        </a:p>
      </dgm:t>
    </dgm:pt>
    <dgm:pt modelId="{E4CC8345-367F-405F-A810-8709B24CD2D8}" type="sibTrans" cxnId="{73B00EF8-F7A0-445D-BBDC-C8A71D2A226C}">
      <dgm:prSet/>
      <dgm:spPr/>
      <dgm:t>
        <a:bodyPr/>
        <a:lstStyle/>
        <a:p>
          <a:pPr rtl="1"/>
          <a:endParaRPr lang="he-IL" b="1">
            <a:latin typeface="David" panose="020E0502060401010101" pitchFamily="34" charset="-79"/>
            <a:cs typeface="David" panose="020E0502060401010101" pitchFamily="34" charset="-79"/>
          </a:endParaRPr>
        </a:p>
      </dgm:t>
    </dgm:pt>
    <dgm:pt modelId="{35E21F85-3302-4FBA-A91A-E624232BD56C}">
      <dgm:prSet phldrT="[טקסט]"/>
      <dgm:spPr>
        <a:noFill/>
        <a:ln>
          <a:noFill/>
        </a:ln>
      </dgm:spPr>
      <dgm:t>
        <a:bodyPr/>
        <a:lstStyle/>
        <a:p>
          <a:pPr rtl="1"/>
          <a:r>
            <a:rPr lang="he-IL" b="1">
              <a:latin typeface="David" panose="020E0502060401010101" pitchFamily="34" charset="-79"/>
              <a:cs typeface="David" panose="020E0502060401010101" pitchFamily="34" charset="-79"/>
            </a:rPr>
            <a:t> </a:t>
          </a:r>
        </a:p>
      </dgm:t>
    </dgm:pt>
    <dgm:pt modelId="{AF4DCB65-1130-4B69-B424-34A4059289A4}" type="sibTrans" cxnId="{EDE89CC6-9941-4558-B1B6-5F6D981AC873}">
      <dgm:prSet/>
      <dgm:spPr/>
      <dgm:t>
        <a:bodyPr/>
        <a:lstStyle/>
        <a:p>
          <a:pPr rtl="1"/>
          <a:endParaRPr lang="he-IL" b="1">
            <a:latin typeface="David" panose="020E0502060401010101" pitchFamily="34" charset="-79"/>
            <a:cs typeface="David" panose="020E0502060401010101" pitchFamily="34" charset="-79"/>
          </a:endParaRPr>
        </a:p>
      </dgm:t>
    </dgm:pt>
    <dgm:pt modelId="{9F506638-07F3-4270-AA3A-5FAC2EB37B8C}" type="parTrans" cxnId="{EDE89CC6-9941-4558-B1B6-5F6D981AC873}">
      <dgm:prSet/>
      <dgm:spPr/>
      <dgm:t>
        <a:bodyPr/>
        <a:lstStyle/>
        <a:p>
          <a:pPr rtl="1"/>
          <a:endParaRPr lang="he-IL" b="1">
            <a:latin typeface="David" panose="020E0502060401010101" pitchFamily="34" charset="-79"/>
            <a:cs typeface="David" panose="020E0502060401010101" pitchFamily="34" charset="-79"/>
          </a:endParaRPr>
        </a:p>
      </dgm:t>
    </dgm:pt>
    <dgm:pt modelId="{935B271F-398E-4724-91A3-50C6B214B767}" type="pres">
      <dgm:prSet presAssocID="{4F9C611D-6358-4C1D-BF63-A2BA9724844E}" presName="outerComposite" presStyleCnt="0">
        <dgm:presLayoutVars>
          <dgm:chMax val="2"/>
          <dgm:animLvl val="lvl"/>
          <dgm:resizeHandles val="exact"/>
        </dgm:presLayoutVars>
      </dgm:prSet>
      <dgm:spPr/>
    </dgm:pt>
    <dgm:pt modelId="{861BD82A-A4EF-4497-936D-7545B48D2988}" type="pres">
      <dgm:prSet presAssocID="{4F9C611D-6358-4C1D-BF63-A2BA9724844E}" presName="dummyMaxCanvas" presStyleCnt="0"/>
      <dgm:spPr/>
    </dgm:pt>
    <dgm:pt modelId="{E1097F8D-4FBE-46ED-9095-9736D44D370A}" type="pres">
      <dgm:prSet presAssocID="{4F9C611D-6358-4C1D-BF63-A2BA9724844E}" presName="parentComposite" presStyleCnt="0"/>
      <dgm:spPr/>
    </dgm:pt>
    <dgm:pt modelId="{9F829832-C8F2-4CD8-BAF6-D2EA06EE5994}" type="pres">
      <dgm:prSet presAssocID="{4F9C611D-6358-4C1D-BF63-A2BA9724844E}" presName="parent1" presStyleLbl="alignAccFollowNode1" presStyleIdx="0" presStyleCnt="4">
        <dgm:presLayoutVars>
          <dgm:chMax val="4"/>
        </dgm:presLayoutVars>
      </dgm:prSet>
      <dgm:spPr/>
    </dgm:pt>
    <dgm:pt modelId="{09CE122D-788D-44A6-807E-65983A9A55BF}" type="pres">
      <dgm:prSet presAssocID="{4F9C611D-6358-4C1D-BF63-A2BA9724844E}" presName="parent2" presStyleLbl="alignAccFollowNode1" presStyleIdx="1" presStyleCnt="4">
        <dgm:presLayoutVars>
          <dgm:chMax val="4"/>
        </dgm:presLayoutVars>
      </dgm:prSet>
      <dgm:spPr/>
    </dgm:pt>
    <dgm:pt modelId="{5E97C33F-B4BB-45F4-99DC-B1395EC28D83}" type="pres">
      <dgm:prSet presAssocID="{4F9C611D-6358-4C1D-BF63-A2BA9724844E}" presName="childrenComposite" presStyleCnt="0"/>
      <dgm:spPr/>
    </dgm:pt>
    <dgm:pt modelId="{AEFF5222-6F91-4223-86C9-AED7D63D21FA}" type="pres">
      <dgm:prSet presAssocID="{4F9C611D-6358-4C1D-BF63-A2BA9724844E}" presName="dummyMaxCanvas_ChildArea" presStyleCnt="0"/>
      <dgm:spPr/>
    </dgm:pt>
    <dgm:pt modelId="{09B653E8-F66E-43AB-95EA-2CDABF6F6936}" type="pres">
      <dgm:prSet presAssocID="{4F9C611D-6358-4C1D-BF63-A2BA9724844E}" presName="fulcrum" presStyleLbl="alignAccFollowNode1" presStyleIdx="2" presStyleCnt="4"/>
      <dgm:spPr>
        <a:solidFill>
          <a:srgbClr val="FFC000"/>
        </a:solidFill>
      </dgm:spPr>
    </dgm:pt>
    <dgm:pt modelId="{F2708F3A-4235-4BF7-BA91-972C4DD8829D}" type="pres">
      <dgm:prSet presAssocID="{4F9C611D-6358-4C1D-BF63-A2BA9724844E}" presName="balance_11" presStyleLbl="alignAccFollowNode1" presStyleIdx="3" presStyleCnt="4">
        <dgm:presLayoutVars>
          <dgm:bulletEnabled val="1"/>
        </dgm:presLayoutVars>
      </dgm:prSet>
      <dgm:spPr>
        <a:solidFill>
          <a:srgbClr val="FFC000"/>
        </a:solidFill>
      </dgm:spPr>
    </dgm:pt>
    <dgm:pt modelId="{19E2D807-EEDF-4D4C-A7A9-6E21BA29CB3F}" type="pres">
      <dgm:prSet presAssocID="{4F9C611D-6358-4C1D-BF63-A2BA9724844E}" presName="left_11_1" presStyleLbl="node1" presStyleIdx="0" presStyleCnt="2" custScaleY="65018" custLinFactNeighborX="478" custLinFactNeighborY="18857">
        <dgm:presLayoutVars>
          <dgm:bulletEnabled val="1"/>
        </dgm:presLayoutVars>
      </dgm:prSet>
      <dgm:spPr/>
    </dgm:pt>
    <dgm:pt modelId="{8DB8849C-370B-4282-A2DF-74B91508AD8A}" type="pres">
      <dgm:prSet presAssocID="{4F9C611D-6358-4C1D-BF63-A2BA9724844E}" presName="right_11_1" presStyleLbl="node1" presStyleIdx="1" presStyleCnt="2" custScaleY="65018" custLinFactNeighborX="478" custLinFactNeighborY="18857">
        <dgm:presLayoutVars>
          <dgm:bulletEnabled val="1"/>
        </dgm:presLayoutVars>
      </dgm:prSet>
      <dgm:spPr/>
    </dgm:pt>
  </dgm:ptLst>
  <dgm:cxnLst>
    <dgm:cxn modelId="{DF27CA1B-2E77-4247-8EEB-2F8AB3363E38}" type="presOf" srcId="{D8D4038D-AF79-41F8-853E-6881DF08D8EF}" destId="{19E2D807-EEDF-4D4C-A7A9-6E21BA29CB3F}" srcOrd="0" destOrd="0" presId="urn:microsoft.com/office/officeart/2005/8/layout/balance1"/>
    <dgm:cxn modelId="{F8A5CA1C-B592-4E85-93C6-AB5FB91397E9}" srcId="{4F9C611D-6358-4C1D-BF63-A2BA9724844E}" destId="{EF1D3CA4-C5F8-4D88-8832-7617EC40FB8A}" srcOrd="1" destOrd="0" parTransId="{2A368F53-969F-42F5-B41D-67967ECDB072}" sibTransId="{1F58DDBB-A61F-4621-A6F0-B61D1B6943C7}"/>
    <dgm:cxn modelId="{ED486426-A312-4697-9B9D-6FCB99A90420}" type="presOf" srcId="{4F9C611D-6358-4C1D-BF63-A2BA9724844E}" destId="{935B271F-398E-4724-91A3-50C6B214B767}" srcOrd="0" destOrd="0" presId="urn:microsoft.com/office/officeart/2005/8/layout/balance1"/>
    <dgm:cxn modelId="{A0EC8662-617B-407F-8DE1-8B21494C1D40}" srcId="{35E21F85-3302-4FBA-A91A-E624232BD56C}" destId="{D8D4038D-AF79-41F8-853E-6881DF08D8EF}" srcOrd="0" destOrd="0" parTransId="{E6779372-CBC4-45C3-BB39-6CE7C483E0A4}" sibTransId="{A5E2C08B-72DB-4968-9AB7-7593933CB6AE}"/>
    <dgm:cxn modelId="{EDE89CC6-9941-4558-B1B6-5F6D981AC873}" srcId="{4F9C611D-6358-4C1D-BF63-A2BA9724844E}" destId="{35E21F85-3302-4FBA-A91A-E624232BD56C}" srcOrd="0" destOrd="0" parTransId="{9F506638-07F3-4270-AA3A-5FAC2EB37B8C}" sibTransId="{AF4DCB65-1130-4B69-B424-34A4059289A4}"/>
    <dgm:cxn modelId="{8F6F00D7-17AC-4258-B777-F317ACFBF80A}" type="presOf" srcId="{EF1D3CA4-C5F8-4D88-8832-7617EC40FB8A}" destId="{09CE122D-788D-44A6-807E-65983A9A55BF}" srcOrd="0" destOrd="0" presId="urn:microsoft.com/office/officeart/2005/8/layout/balance1"/>
    <dgm:cxn modelId="{9E4473DC-800A-4508-981F-793FBC056585}" type="presOf" srcId="{523CDD14-2A0E-48A6-AED0-D3AB16FAEF38}" destId="{8DB8849C-370B-4282-A2DF-74B91508AD8A}" srcOrd="0" destOrd="0" presId="urn:microsoft.com/office/officeart/2005/8/layout/balance1"/>
    <dgm:cxn modelId="{BC1996E5-0696-47E6-A698-ECD7CB59EBC2}" type="presOf" srcId="{35E21F85-3302-4FBA-A91A-E624232BD56C}" destId="{9F829832-C8F2-4CD8-BAF6-D2EA06EE5994}" srcOrd="0" destOrd="0" presId="urn:microsoft.com/office/officeart/2005/8/layout/balance1"/>
    <dgm:cxn modelId="{73B00EF8-F7A0-445D-BBDC-C8A71D2A226C}" srcId="{EF1D3CA4-C5F8-4D88-8832-7617EC40FB8A}" destId="{523CDD14-2A0E-48A6-AED0-D3AB16FAEF38}" srcOrd="0" destOrd="0" parTransId="{19F44DB3-A819-489F-921F-DE34D050F9C8}" sibTransId="{E4CC8345-367F-405F-A810-8709B24CD2D8}"/>
    <dgm:cxn modelId="{F013962E-57E6-44D8-B79E-DC32341CAFD0}" type="presParOf" srcId="{935B271F-398E-4724-91A3-50C6B214B767}" destId="{861BD82A-A4EF-4497-936D-7545B48D2988}" srcOrd="0" destOrd="0" presId="urn:microsoft.com/office/officeart/2005/8/layout/balance1"/>
    <dgm:cxn modelId="{6B8CF854-1F4F-48B2-ADA3-D49BA1E15D3A}" type="presParOf" srcId="{935B271F-398E-4724-91A3-50C6B214B767}" destId="{E1097F8D-4FBE-46ED-9095-9736D44D370A}" srcOrd="1" destOrd="0" presId="urn:microsoft.com/office/officeart/2005/8/layout/balance1"/>
    <dgm:cxn modelId="{14628602-5D6B-491E-9AA3-213C5350840E}" type="presParOf" srcId="{E1097F8D-4FBE-46ED-9095-9736D44D370A}" destId="{9F829832-C8F2-4CD8-BAF6-D2EA06EE5994}" srcOrd="0" destOrd="0" presId="urn:microsoft.com/office/officeart/2005/8/layout/balance1"/>
    <dgm:cxn modelId="{4B0E1EEB-AD51-4EDA-84D2-3C8E5970D7FD}" type="presParOf" srcId="{E1097F8D-4FBE-46ED-9095-9736D44D370A}" destId="{09CE122D-788D-44A6-807E-65983A9A55BF}" srcOrd="1" destOrd="0" presId="urn:microsoft.com/office/officeart/2005/8/layout/balance1"/>
    <dgm:cxn modelId="{21D02652-2AD5-4EAE-A291-178ACC6A327A}" type="presParOf" srcId="{935B271F-398E-4724-91A3-50C6B214B767}" destId="{5E97C33F-B4BB-45F4-99DC-B1395EC28D83}" srcOrd="2" destOrd="0" presId="urn:microsoft.com/office/officeart/2005/8/layout/balance1"/>
    <dgm:cxn modelId="{D8F57CB9-2250-4BE2-B844-ABFCDAECC76F}" type="presParOf" srcId="{5E97C33F-B4BB-45F4-99DC-B1395EC28D83}" destId="{AEFF5222-6F91-4223-86C9-AED7D63D21FA}" srcOrd="0" destOrd="0" presId="urn:microsoft.com/office/officeart/2005/8/layout/balance1"/>
    <dgm:cxn modelId="{603CACC1-8B9A-486B-AD2A-A48E5F5C0E9F}" type="presParOf" srcId="{5E97C33F-B4BB-45F4-99DC-B1395EC28D83}" destId="{09B653E8-F66E-43AB-95EA-2CDABF6F6936}" srcOrd="1" destOrd="0" presId="urn:microsoft.com/office/officeart/2005/8/layout/balance1"/>
    <dgm:cxn modelId="{993AD849-A459-4C34-85B0-220A4BCB0828}" type="presParOf" srcId="{5E97C33F-B4BB-45F4-99DC-B1395EC28D83}" destId="{F2708F3A-4235-4BF7-BA91-972C4DD8829D}" srcOrd="2" destOrd="0" presId="urn:microsoft.com/office/officeart/2005/8/layout/balance1"/>
    <dgm:cxn modelId="{621CFE72-F154-4EDA-88B1-BD6DFE9395EB}" type="presParOf" srcId="{5E97C33F-B4BB-45F4-99DC-B1395EC28D83}" destId="{19E2D807-EEDF-4D4C-A7A9-6E21BA29CB3F}" srcOrd="3" destOrd="0" presId="urn:microsoft.com/office/officeart/2005/8/layout/balance1"/>
    <dgm:cxn modelId="{7FF54A2C-3F81-4C38-85B7-0BD04FDBCE0C}" type="presParOf" srcId="{5E97C33F-B4BB-45F4-99DC-B1395EC28D83}" destId="{8DB8849C-370B-4282-A2DF-74B91508AD8A}" srcOrd="4"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460749-592A-4A3B-9F23-494722409881}" type="doc">
      <dgm:prSet loTypeId="urn:microsoft.com/office/officeart/2008/layout/AlternatingPictureCircles" loCatId="picture" qsTypeId="urn:microsoft.com/office/officeart/2005/8/quickstyle/simple5" qsCatId="simple" csTypeId="urn:microsoft.com/office/officeart/2005/8/colors/colorful5" csCatId="colorful" phldr="1"/>
      <dgm:spPr/>
      <dgm:t>
        <a:bodyPr/>
        <a:lstStyle/>
        <a:p>
          <a:pPr rtl="1"/>
          <a:endParaRPr lang="he-IL"/>
        </a:p>
      </dgm:t>
    </dgm:pt>
    <dgm:pt modelId="{D4574DA9-3A17-4C91-AC37-645FB79B180F}">
      <dgm:prSet phldrT="[טקסט]"/>
      <dgm:spPr>
        <a:solidFill>
          <a:srgbClr val="1D927D">
            <a:alpha val="90000"/>
          </a:srgbClr>
        </a:solidFill>
      </dgm:spPr>
      <dgm:t>
        <a:bodyPr/>
        <a:lstStyle/>
        <a:p>
          <a:pPr algn="ctr" rtl="1"/>
          <a:r>
            <a:rPr lang="he-IL" b="1" dirty="0">
              <a:solidFill>
                <a:schemeClr val="bg1"/>
              </a:solidFill>
              <a:latin typeface="David" panose="020E0502060401010101" pitchFamily="34" charset="-79"/>
              <a:cs typeface="+mn-cs"/>
            </a:rPr>
            <a:t>קבועות</a:t>
          </a:r>
        </a:p>
      </dgm:t>
    </dgm:pt>
    <dgm:pt modelId="{352E6C11-A8C6-42D5-B52B-708548044809}" type="parTrans" cxnId="{8190D0BD-F147-4003-AA17-81D6611E7899}">
      <dgm:prSet/>
      <dgm:spPr/>
      <dgm:t>
        <a:bodyPr/>
        <a:lstStyle/>
        <a:p>
          <a:pPr rtl="1"/>
          <a:endParaRPr lang="he-IL" b="1">
            <a:solidFill>
              <a:schemeClr val="bg1"/>
            </a:solidFill>
            <a:latin typeface="David" panose="020E0502060401010101" pitchFamily="34" charset="-79"/>
            <a:cs typeface="+mn-cs"/>
          </a:endParaRPr>
        </a:p>
      </dgm:t>
    </dgm:pt>
    <dgm:pt modelId="{418C0955-A7C0-41F1-99FE-329923ECCAB6}" type="sibTrans" cxnId="{8190D0BD-F147-4003-AA17-81D6611E7899}">
      <dgm:prSet/>
      <dgm:spPr/>
      <dgm:t>
        <a:bodyPr/>
        <a:lstStyle/>
        <a:p>
          <a:pPr rtl="1"/>
          <a:endParaRPr lang="he-IL" b="1">
            <a:solidFill>
              <a:schemeClr val="bg1"/>
            </a:solidFill>
            <a:latin typeface="David" panose="020E0502060401010101" pitchFamily="34" charset="-79"/>
            <a:cs typeface="+mn-cs"/>
          </a:endParaRPr>
        </a:p>
      </dgm:t>
    </dgm:pt>
    <dgm:pt modelId="{E6E86A96-41A7-457B-9319-D415314E8C81}">
      <dgm:prSet phldrT="[טקסט]"/>
      <dgm:spPr>
        <a:solidFill>
          <a:srgbClr val="FFC000">
            <a:alpha val="90000"/>
          </a:srgbClr>
        </a:solidFill>
      </dgm:spPr>
      <dgm:t>
        <a:bodyPr/>
        <a:lstStyle/>
        <a:p>
          <a:pPr algn="ctr" rtl="1"/>
          <a:r>
            <a:rPr lang="en-US" b="1" dirty="0">
              <a:solidFill>
                <a:schemeClr val="bg1"/>
              </a:solidFill>
              <a:latin typeface="David" panose="020E0502060401010101" pitchFamily="34" charset="-79"/>
              <a:cs typeface="+mn-cs"/>
            </a:rPr>
            <a:t>LPR</a:t>
          </a:r>
          <a:endParaRPr lang="he-IL" b="1" dirty="0">
            <a:solidFill>
              <a:schemeClr val="bg1"/>
            </a:solidFill>
            <a:latin typeface="David" panose="020E0502060401010101" pitchFamily="34" charset="-79"/>
            <a:cs typeface="+mn-cs"/>
          </a:endParaRPr>
        </a:p>
        <a:p>
          <a:pPr algn="ctr" rtl="1"/>
          <a:r>
            <a:rPr lang="he-IL" b="1" dirty="0">
              <a:solidFill>
                <a:schemeClr val="bg1"/>
              </a:solidFill>
              <a:latin typeface="David" panose="020E0502060401010101" pitchFamily="34" charset="-79"/>
              <a:cs typeface="+mn-cs"/>
            </a:rPr>
            <a:t>למספרי רכב</a:t>
          </a:r>
        </a:p>
      </dgm:t>
    </dgm:pt>
    <dgm:pt modelId="{AF11C5E2-A789-4202-80FA-8979324CA98A}" type="parTrans" cxnId="{DEC91C33-0DA3-492A-94E0-35A716D9994B}">
      <dgm:prSet/>
      <dgm:spPr/>
      <dgm:t>
        <a:bodyPr/>
        <a:lstStyle/>
        <a:p>
          <a:pPr rtl="1"/>
          <a:endParaRPr lang="he-IL" b="1">
            <a:solidFill>
              <a:schemeClr val="bg1"/>
            </a:solidFill>
            <a:cs typeface="+mn-cs"/>
          </a:endParaRPr>
        </a:p>
      </dgm:t>
    </dgm:pt>
    <dgm:pt modelId="{81D47BFB-C1D3-4C31-BD9D-F03BC2EAD8DE}" type="sibTrans" cxnId="{DEC91C33-0DA3-492A-94E0-35A716D9994B}">
      <dgm:prSet/>
      <dgm:spPr/>
      <dgm:t>
        <a:bodyPr/>
        <a:lstStyle/>
        <a:p>
          <a:pPr rtl="1"/>
          <a:endParaRPr lang="he-IL" b="1">
            <a:solidFill>
              <a:schemeClr val="bg1"/>
            </a:solidFill>
            <a:cs typeface="+mn-cs"/>
          </a:endParaRPr>
        </a:p>
      </dgm:t>
    </dgm:pt>
    <dgm:pt modelId="{601E2B09-5763-4FBB-B717-93892581E6A1}">
      <dgm:prSet phldrT="[טקסט]"/>
      <dgm:spPr>
        <a:solidFill>
          <a:srgbClr val="AE78D6">
            <a:alpha val="90000"/>
          </a:srgbClr>
        </a:solidFill>
      </dgm:spPr>
      <dgm:t>
        <a:bodyPr/>
        <a:lstStyle/>
        <a:p>
          <a:pPr algn="ctr" rtl="1"/>
          <a:r>
            <a:rPr lang="en-US" b="1" dirty="0">
              <a:solidFill>
                <a:schemeClr val="bg1"/>
              </a:solidFill>
              <a:latin typeface="David" panose="020E0502060401010101" pitchFamily="34" charset="-79"/>
              <a:cs typeface="+mn-cs"/>
            </a:rPr>
            <a:t>PTZ</a:t>
          </a:r>
          <a:endParaRPr lang="he-IL" b="1" dirty="0">
            <a:solidFill>
              <a:schemeClr val="bg1"/>
            </a:solidFill>
            <a:latin typeface="David" panose="020E0502060401010101" pitchFamily="34" charset="-79"/>
            <a:cs typeface="+mn-cs"/>
          </a:endParaRPr>
        </a:p>
        <a:p>
          <a:pPr algn="ctr" rtl="1"/>
          <a:r>
            <a:rPr lang="he-IL" b="1" dirty="0">
              <a:solidFill>
                <a:schemeClr val="bg1"/>
              </a:solidFill>
              <a:latin typeface="David" panose="020E0502060401010101" pitchFamily="34" charset="-79"/>
              <a:cs typeface="+mn-cs"/>
            </a:rPr>
            <a:t>מתנייעות</a:t>
          </a:r>
        </a:p>
      </dgm:t>
    </dgm:pt>
    <dgm:pt modelId="{7979D7C1-416D-40C7-9CFF-8E80BB3D906B}" type="parTrans" cxnId="{D267ADFC-5A07-4C42-BB6A-F4433354A4E2}">
      <dgm:prSet/>
      <dgm:spPr/>
      <dgm:t>
        <a:bodyPr/>
        <a:lstStyle/>
        <a:p>
          <a:pPr rtl="1"/>
          <a:endParaRPr lang="he-IL" b="1">
            <a:solidFill>
              <a:schemeClr val="bg1"/>
            </a:solidFill>
            <a:cs typeface="+mn-cs"/>
          </a:endParaRPr>
        </a:p>
      </dgm:t>
    </dgm:pt>
    <dgm:pt modelId="{B4EA7E3D-7826-43F3-A3F8-1EABC80277A8}" type="sibTrans" cxnId="{D267ADFC-5A07-4C42-BB6A-F4433354A4E2}">
      <dgm:prSet/>
      <dgm:spPr/>
      <dgm:t>
        <a:bodyPr/>
        <a:lstStyle/>
        <a:p>
          <a:pPr rtl="1"/>
          <a:endParaRPr lang="he-IL" b="1">
            <a:solidFill>
              <a:schemeClr val="bg1"/>
            </a:solidFill>
            <a:cs typeface="+mn-cs"/>
          </a:endParaRPr>
        </a:p>
      </dgm:t>
    </dgm:pt>
    <dgm:pt modelId="{CD4BC948-8B69-4DA5-B9AD-C99EDEF48D2C}" type="pres">
      <dgm:prSet presAssocID="{E2460749-592A-4A3B-9F23-494722409881}" presName="Name0" presStyleCnt="0">
        <dgm:presLayoutVars>
          <dgm:chMax/>
          <dgm:chPref/>
          <dgm:dir/>
        </dgm:presLayoutVars>
      </dgm:prSet>
      <dgm:spPr/>
    </dgm:pt>
    <dgm:pt modelId="{60A8750C-5F27-4716-9D3B-4D1786F881E7}" type="pres">
      <dgm:prSet presAssocID="{D4574DA9-3A17-4C91-AC37-645FB79B180F}" presName="composite" presStyleCnt="0"/>
      <dgm:spPr/>
    </dgm:pt>
    <dgm:pt modelId="{6A1FD3AA-6731-46D5-B631-E5DD36289F31}" type="pres">
      <dgm:prSet presAssocID="{D4574DA9-3A17-4C91-AC37-645FB79B180F}" presName="Accent" presStyleLbl="alignNode1" presStyleIdx="0" presStyleCnt="5">
        <dgm:presLayoutVars>
          <dgm:chMax val="0"/>
          <dgm:chPref val="0"/>
        </dgm:presLayoutVars>
      </dgm:prSet>
      <dgm:spPr/>
    </dgm:pt>
    <dgm:pt modelId="{5C349EA3-F380-4ACE-ADCA-86C232AE9547}" type="pres">
      <dgm:prSet presAssocID="{D4574DA9-3A17-4C91-AC37-645FB79B180F}" presName="Image" presStyleLbl="bgImgPlace1" presStyleIdx="0" presStyleCnt="3" custLinFactNeighborX="-3830">
        <dgm:presLayoutVars>
          <dgm:chMax val="0"/>
          <dgm:chPref val="0"/>
          <dgm:bulletEnabled val="1"/>
        </dgm:presLayoutVars>
      </dgm:prSet>
      <dgm:spPr>
        <a:prstGeom prst="ellipse">
          <a:avLst/>
        </a:prstGeom>
        <a:blipFill rotWithShape="1">
          <a:blip xmlns:r="http://schemas.openxmlformats.org/officeDocument/2006/relationships" r:embed="rId1"/>
          <a:srcRect/>
          <a:stretch>
            <a:fillRect/>
          </a:stretch>
        </a:blipFill>
      </dgm:spPr>
    </dgm:pt>
    <dgm:pt modelId="{01E71A5D-6366-4AFB-9523-F04D00218215}" type="pres">
      <dgm:prSet presAssocID="{D4574DA9-3A17-4C91-AC37-645FB79B180F}" presName="Parent" presStyleLbl="fgAccFollowNode1" presStyleIdx="0" presStyleCnt="3">
        <dgm:presLayoutVars>
          <dgm:chMax val="0"/>
          <dgm:chPref val="0"/>
          <dgm:bulletEnabled val="1"/>
        </dgm:presLayoutVars>
      </dgm:prSet>
      <dgm:spPr/>
    </dgm:pt>
    <dgm:pt modelId="{F6CC74A6-6221-4797-9739-D4B8E5713FB2}" type="pres">
      <dgm:prSet presAssocID="{D4574DA9-3A17-4C91-AC37-645FB79B180F}" presName="Space" presStyleCnt="0">
        <dgm:presLayoutVars>
          <dgm:chMax val="0"/>
          <dgm:chPref val="0"/>
        </dgm:presLayoutVars>
      </dgm:prSet>
      <dgm:spPr/>
    </dgm:pt>
    <dgm:pt modelId="{9752079B-B811-4964-A503-FF123999362C}" type="pres">
      <dgm:prSet presAssocID="{418C0955-A7C0-41F1-99FE-329923ECCAB6}" presName="ConnectorComposite" presStyleCnt="0"/>
      <dgm:spPr/>
    </dgm:pt>
    <dgm:pt modelId="{C946119C-C718-45C3-B2ED-8A9543A47525}" type="pres">
      <dgm:prSet presAssocID="{418C0955-A7C0-41F1-99FE-329923ECCAB6}" presName="TopSpacing" presStyleCnt="0"/>
      <dgm:spPr/>
    </dgm:pt>
    <dgm:pt modelId="{1369935A-2446-4A34-AE2A-3E641D51E319}" type="pres">
      <dgm:prSet presAssocID="{418C0955-A7C0-41F1-99FE-329923ECCAB6}" presName="Connector" presStyleLbl="alignNode1" presStyleIdx="1" presStyleCnt="5"/>
      <dgm:spPr/>
    </dgm:pt>
    <dgm:pt modelId="{6E7FC0FA-06AF-4007-9880-91CE47016D46}" type="pres">
      <dgm:prSet presAssocID="{418C0955-A7C0-41F1-99FE-329923ECCAB6}" presName="BottomSpacing" presStyleCnt="0"/>
      <dgm:spPr/>
    </dgm:pt>
    <dgm:pt modelId="{51064923-80E1-46A4-9AB8-45E4EBF78A5B}" type="pres">
      <dgm:prSet presAssocID="{601E2B09-5763-4FBB-B717-93892581E6A1}" presName="composite" presStyleCnt="0"/>
      <dgm:spPr/>
    </dgm:pt>
    <dgm:pt modelId="{DD8F42BB-EF2C-4927-A867-26DF3B3792CA}" type="pres">
      <dgm:prSet presAssocID="{601E2B09-5763-4FBB-B717-93892581E6A1}" presName="Accent" presStyleLbl="alignNode1" presStyleIdx="2" presStyleCnt="5">
        <dgm:presLayoutVars>
          <dgm:chMax val="0"/>
          <dgm:chPref val="0"/>
        </dgm:presLayoutVars>
      </dgm:prSet>
      <dgm:spPr/>
    </dgm:pt>
    <dgm:pt modelId="{A383C559-B95B-46EB-8C14-82993260C541}" type="pres">
      <dgm:prSet presAssocID="{601E2B09-5763-4FBB-B717-93892581E6A1}" presName="Image" presStyleLbl="bgImgPlace1" presStyleIdx="1" presStyleCnt="3">
        <dgm:presLayoutVars>
          <dgm:chMax val="0"/>
          <dgm:chPref val="0"/>
          <dgm:bulletEnabled val="1"/>
        </dgm:presLayoutVars>
      </dgm:prSet>
      <dgm:spPr>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16000" b="-16000"/>
          </a:stretch>
        </a:blipFill>
      </dgm:spPr>
    </dgm:pt>
    <dgm:pt modelId="{D9A0AFE1-D57D-492B-9DBD-24BFFD09AFBE}" type="pres">
      <dgm:prSet presAssocID="{601E2B09-5763-4FBB-B717-93892581E6A1}" presName="Parent" presStyleLbl="fgAccFollowNode1" presStyleIdx="1" presStyleCnt="3">
        <dgm:presLayoutVars>
          <dgm:chMax val="0"/>
          <dgm:chPref val="0"/>
          <dgm:bulletEnabled val="1"/>
        </dgm:presLayoutVars>
      </dgm:prSet>
      <dgm:spPr/>
    </dgm:pt>
    <dgm:pt modelId="{13D250B0-396C-4166-9681-17FCE974E601}" type="pres">
      <dgm:prSet presAssocID="{601E2B09-5763-4FBB-B717-93892581E6A1}" presName="Space" presStyleCnt="0">
        <dgm:presLayoutVars>
          <dgm:chMax val="0"/>
          <dgm:chPref val="0"/>
        </dgm:presLayoutVars>
      </dgm:prSet>
      <dgm:spPr/>
    </dgm:pt>
    <dgm:pt modelId="{09C93F17-609F-41FE-AFBE-01ED1522A677}" type="pres">
      <dgm:prSet presAssocID="{B4EA7E3D-7826-43F3-A3F8-1EABC80277A8}" presName="ConnectorComposite" presStyleCnt="0"/>
      <dgm:spPr/>
    </dgm:pt>
    <dgm:pt modelId="{02CA11FA-2BF2-41CE-98BC-2396E9D734E6}" type="pres">
      <dgm:prSet presAssocID="{B4EA7E3D-7826-43F3-A3F8-1EABC80277A8}" presName="TopSpacing" presStyleCnt="0"/>
      <dgm:spPr/>
    </dgm:pt>
    <dgm:pt modelId="{0F8F7171-D39E-49FA-B6F6-A7EF217B4A8F}" type="pres">
      <dgm:prSet presAssocID="{B4EA7E3D-7826-43F3-A3F8-1EABC80277A8}" presName="Connector" presStyleLbl="alignNode1" presStyleIdx="3" presStyleCnt="5"/>
      <dgm:spPr/>
    </dgm:pt>
    <dgm:pt modelId="{BD7363D8-0FEA-4869-AD70-C840C239EE29}" type="pres">
      <dgm:prSet presAssocID="{B4EA7E3D-7826-43F3-A3F8-1EABC80277A8}" presName="BottomSpacing" presStyleCnt="0"/>
      <dgm:spPr/>
    </dgm:pt>
    <dgm:pt modelId="{386271DB-4091-4B7D-B3EC-9B33B0355817}" type="pres">
      <dgm:prSet presAssocID="{E6E86A96-41A7-457B-9319-D415314E8C81}" presName="composite" presStyleCnt="0"/>
      <dgm:spPr/>
    </dgm:pt>
    <dgm:pt modelId="{C9AC3302-A1DA-4AE3-9194-85155E6A7FFC}" type="pres">
      <dgm:prSet presAssocID="{E6E86A96-41A7-457B-9319-D415314E8C81}" presName="Accent" presStyleLbl="alignNode1" presStyleIdx="4" presStyleCnt="5">
        <dgm:presLayoutVars>
          <dgm:chMax val="0"/>
          <dgm:chPref val="0"/>
        </dgm:presLayoutVars>
      </dgm:prSet>
      <dgm:spPr/>
    </dgm:pt>
    <dgm:pt modelId="{7019513C-EFDE-4765-A85D-A6C048D3FB44}" type="pres">
      <dgm:prSet presAssocID="{E6E86A96-41A7-457B-9319-D415314E8C81}" presName="Image" presStyleLbl="bgImgPlace1" presStyleIdx="2" presStyleCnt="3">
        <dgm:presLayoutVars>
          <dgm:chMax val="0"/>
          <dgm:chPref val="0"/>
          <dgm:bulletEnabled val="1"/>
        </dgm:presLayoutVars>
      </dgm:prSet>
      <dgm:spPr>
        <a:blipFill>
          <a:blip xmlns:r="http://schemas.openxmlformats.org/officeDocument/2006/relationships" r:embed="rId3"/>
          <a:srcRect/>
          <a:stretch>
            <a:fillRect t="-16000" b="-16000"/>
          </a:stretch>
        </a:blipFill>
      </dgm:spPr>
    </dgm:pt>
    <dgm:pt modelId="{17DCD0DC-9CB8-439E-AF8E-244FF348C09A}" type="pres">
      <dgm:prSet presAssocID="{E6E86A96-41A7-457B-9319-D415314E8C81}" presName="Parent" presStyleLbl="fgAccFollowNode1" presStyleIdx="2" presStyleCnt="3">
        <dgm:presLayoutVars>
          <dgm:chMax val="0"/>
          <dgm:chPref val="0"/>
          <dgm:bulletEnabled val="1"/>
        </dgm:presLayoutVars>
      </dgm:prSet>
      <dgm:spPr/>
    </dgm:pt>
    <dgm:pt modelId="{DE74A099-5B19-4146-BF8D-3DCD067CC1A4}" type="pres">
      <dgm:prSet presAssocID="{E6E86A96-41A7-457B-9319-D415314E8C81}" presName="Space" presStyleCnt="0">
        <dgm:presLayoutVars>
          <dgm:chMax val="0"/>
          <dgm:chPref val="0"/>
        </dgm:presLayoutVars>
      </dgm:prSet>
      <dgm:spPr/>
    </dgm:pt>
  </dgm:ptLst>
  <dgm:cxnLst>
    <dgm:cxn modelId="{858F7A2C-1D63-4D57-8CA4-E6658D294988}" type="presOf" srcId="{D4574DA9-3A17-4C91-AC37-645FB79B180F}" destId="{01E71A5D-6366-4AFB-9523-F04D00218215}" srcOrd="0" destOrd="0" presId="urn:microsoft.com/office/officeart/2008/layout/AlternatingPictureCircles"/>
    <dgm:cxn modelId="{DEC91C33-0DA3-492A-94E0-35A716D9994B}" srcId="{E2460749-592A-4A3B-9F23-494722409881}" destId="{E6E86A96-41A7-457B-9319-D415314E8C81}" srcOrd="2" destOrd="0" parTransId="{AF11C5E2-A789-4202-80FA-8979324CA98A}" sibTransId="{81D47BFB-C1D3-4C31-BD9D-F03BC2EAD8DE}"/>
    <dgm:cxn modelId="{FE086EA7-1403-403E-BF0E-71D21A900073}" type="presOf" srcId="{E2460749-592A-4A3B-9F23-494722409881}" destId="{CD4BC948-8B69-4DA5-B9AD-C99EDEF48D2C}" srcOrd="0" destOrd="0" presId="urn:microsoft.com/office/officeart/2008/layout/AlternatingPictureCircles"/>
    <dgm:cxn modelId="{25DC29AC-1367-477E-8B3A-D77FCF602A47}" type="presOf" srcId="{E6E86A96-41A7-457B-9319-D415314E8C81}" destId="{17DCD0DC-9CB8-439E-AF8E-244FF348C09A}" srcOrd="0" destOrd="0" presId="urn:microsoft.com/office/officeart/2008/layout/AlternatingPictureCircles"/>
    <dgm:cxn modelId="{8190D0BD-F147-4003-AA17-81D6611E7899}" srcId="{E2460749-592A-4A3B-9F23-494722409881}" destId="{D4574DA9-3A17-4C91-AC37-645FB79B180F}" srcOrd="0" destOrd="0" parTransId="{352E6C11-A8C6-42D5-B52B-708548044809}" sibTransId="{418C0955-A7C0-41F1-99FE-329923ECCAB6}"/>
    <dgm:cxn modelId="{905D03C4-9E5F-47E7-960D-BE21C9EE7DC7}" type="presOf" srcId="{601E2B09-5763-4FBB-B717-93892581E6A1}" destId="{D9A0AFE1-D57D-492B-9DBD-24BFFD09AFBE}" srcOrd="0" destOrd="0" presId="urn:microsoft.com/office/officeart/2008/layout/AlternatingPictureCircles"/>
    <dgm:cxn modelId="{D267ADFC-5A07-4C42-BB6A-F4433354A4E2}" srcId="{E2460749-592A-4A3B-9F23-494722409881}" destId="{601E2B09-5763-4FBB-B717-93892581E6A1}" srcOrd="1" destOrd="0" parTransId="{7979D7C1-416D-40C7-9CFF-8E80BB3D906B}" sibTransId="{B4EA7E3D-7826-43F3-A3F8-1EABC80277A8}"/>
    <dgm:cxn modelId="{072EF0A6-73F0-4CE8-A647-B7B1EC64D0BC}" type="presParOf" srcId="{CD4BC948-8B69-4DA5-B9AD-C99EDEF48D2C}" destId="{60A8750C-5F27-4716-9D3B-4D1786F881E7}" srcOrd="0" destOrd="0" presId="urn:microsoft.com/office/officeart/2008/layout/AlternatingPictureCircles"/>
    <dgm:cxn modelId="{DA192A01-74D8-4B49-BC4B-3F4513C02E6F}" type="presParOf" srcId="{60A8750C-5F27-4716-9D3B-4D1786F881E7}" destId="{6A1FD3AA-6731-46D5-B631-E5DD36289F31}" srcOrd="0" destOrd="0" presId="urn:microsoft.com/office/officeart/2008/layout/AlternatingPictureCircles"/>
    <dgm:cxn modelId="{B5969141-9C4A-4651-8952-EE4141B38397}" type="presParOf" srcId="{60A8750C-5F27-4716-9D3B-4D1786F881E7}" destId="{5C349EA3-F380-4ACE-ADCA-86C232AE9547}" srcOrd="1" destOrd="0" presId="urn:microsoft.com/office/officeart/2008/layout/AlternatingPictureCircles"/>
    <dgm:cxn modelId="{016ADB44-249A-4E96-B200-6C90D0661D3B}" type="presParOf" srcId="{60A8750C-5F27-4716-9D3B-4D1786F881E7}" destId="{01E71A5D-6366-4AFB-9523-F04D00218215}" srcOrd="2" destOrd="0" presId="urn:microsoft.com/office/officeart/2008/layout/AlternatingPictureCircles"/>
    <dgm:cxn modelId="{D716B1E4-10C4-4CE3-B738-EC0105902293}" type="presParOf" srcId="{60A8750C-5F27-4716-9D3B-4D1786F881E7}" destId="{F6CC74A6-6221-4797-9739-D4B8E5713FB2}" srcOrd="3" destOrd="0" presId="urn:microsoft.com/office/officeart/2008/layout/AlternatingPictureCircles"/>
    <dgm:cxn modelId="{96FB7112-9718-42FC-AF9C-178CFC3304C2}" type="presParOf" srcId="{CD4BC948-8B69-4DA5-B9AD-C99EDEF48D2C}" destId="{9752079B-B811-4964-A503-FF123999362C}" srcOrd="1" destOrd="0" presId="urn:microsoft.com/office/officeart/2008/layout/AlternatingPictureCircles"/>
    <dgm:cxn modelId="{F9FE3F70-4D1C-4185-929D-96D8F690C949}" type="presParOf" srcId="{9752079B-B811-4964-A503-FF123999362C}" destId="{C946119C-C718-45C3-B2ED-8A9543A47525}" srcOrd="0" destOrd="0" presId="urn:microsoft.com/office/officeart/2008/layout/AlternatingPictureCircles"/>
    <dgm:cxn modelId="{28814203-93EB-4B66-BE15-38780088A6F0}" type="presParOf" srcId="{9752079B-B811-4964-A503-FF123999362C}" destId="{1369935A-2446-4A34-AE2A-3E641D51E319}" srcOrd="1" destOrd="0" presId="urn:microsoft.com/office/officeart/2008/layout/AlternatingPictureCircles"/>
    <dgm:cxn modelId="{21DA6D73-CE63-4AE4-BFE0-60ACD32370A8}" type="presParOf" srcId="{9752079B-B811-4964-A503-FF123999362C}" destId="{6E7FC0FA-06AF-4007-9880-91CE47016D46}" srcOrd="2" destOrd="0" presId="urn:microsoft.com/office/officeart/2008/layout/AlternatingPictureCircles"/>
    <dgm:cxn modelId="{59236CBC-2ED7-4CDF-9D82-C4440A43A590}" type="presParOf" srcId="{CD4BC948-8B69-4DA5-B9AD-C99EDEF48D2C}" destId="{51064923-80E1-46A4-9AB8-45E4EBF78A5B}" srcOrd="2" destOrd="0" presId="urn:microsoft.com/office/officeart/2008/layout/AlternatingPictureCircles"/>
    <dgm:cxn modelId="{D1D8132D-B1C4-42A0-8BB1-B81CA7BF980A}" type="presParOf" srcId="{51064923-80E1-46A4-9AB8-45E4EBF78A5B}" destId="{DD8F42BB-EF2C-4927-A867-26DF3B3792CA}" srcOrd="0" destOrd="0" presId="urn:microsoft.com/office/officeart/2008/layout/AlternatingPictureCircles"/>
    <dgm:cxn modelId="{38C8B1AB-4FA6-47FB-8D8C-1B94400D38B6}" type="presParOf" srcId="{51064923-80E1-46A4-9AB8-45E4EBF78A5B}" destId="{A383C559-B95B-46EB-8C14-82993260C541}" srcOrd="1" destOrd="0" presId="urn:microsoft.com/office/officeart/2008/layout/AlternatingPictureCircles"/>
    <dgm:cxn modelId="{D7B61090-091E-49D5-87D8-C41D04B4B01A}" type="presParOf" srcId="{51064923-80E1-46A4-9AB8-45E4EBF78A5B}" destId="{D9A0AFE1-D57D-492B-9DBD-24BFFD09AFBE}" srcOrd="2" destOrd="0" presId="urn:microsoft.com/office/officeart/2008/layout/AlternatingPictureCircles"/>
    <dgm:cxn modelId="{E0585A8E-7DCB-4990-BEF9-DF7D468CEDB7}" type="presParOf" srcId="{51064923-80E1-46A4-9AB8-45E4EBF78A5B}" destId="{13D250B0-396C-4166-9681-17FCE974E601}" srcOrd="3" destOrd="0" presId="urn:microsoft.com/office/officeart/2008/layout/AlternatingPictureCircles"/>
    <dgm:cxn modelId="{D3B7C587-BEE2-4E8C-BDE5-7A1E2F3852F1}" type="presParOf" srcId="{CD4BC948-8B69-4DA5-B9AD-C99EDEF48D2C}" destId="{09C93F17-609F-41FE-AFBE-01ED1522A677}" srcOrd="3" destOrd="0" presId="urn:microsoft.com/office/officeart/2008/layout/AlternatingPictureCircles"/>
    <dgm:cxn modelId="{22EA40ED-4E0E-47F4-856E-2EADA24140D1}" type="presParOf" srcId="{09C93F17-609F-41FE-AFBE-01ED1522A677}" destId="{02CA11FA-2BF2-41CE-98BC-2396E9D734E6}" srcOrd="0" destOrd="0" presId="urn:microsoft.com/office/officeart/2008/layout/AlternatingPictureCircles"/>
    <dgm:cxn modelId="{163770A1-9468-454E-BE59-B41DA9215BA5}" type="presParOf" srcId="{09C93F17-609F-41FE-AFBE-01ED1522A677}" destId="{0F8F7171-D39E-49FA-B6F6-A7EF217B4A8F}" srcOrd="1" destOrd="0" presId="urn:microsoft.com/office/officeart/2008/layout/AlternatingPictureCircles"/>
    <dgm:cxn modelId="{FFEC25AC-C57C-4130-A86E-876D8A2935B1}" type="presParOf" srcId="{09C93F17-609F-41FE-AFBE-01ED1522A677}" destId="{BD7363D8-0FEA-4869-AD70-C840C239EE29}" srcOrd="2" destOrd="0" presId="urn:microsoft.com/office/officeart/2008/layout/AlternatingPictureCircles"/>
    <dgm:cxn modelId="{28668F1B-A9FB-4873-A137-38F7D987DF95}" type="presParOf" srcId="{CD4BC948-8B69-4DA5-B9AD-C99EDEF48D2C}" destId="{386271DB-4091-4B7D-B3EC-9B33B0355817}" srcOrd="4" destOrd="0" presId="urn:microsoft.com/office/officeart/2008/layout/AlternatingPictureCircles"/>
    <dgm:cxn modelId="{D9A897C4-5328-4B9E-81BB-7280627AFBE0}" type="presParOf" srcId="{386271DB-4091-4B7D-B3EC-9B33B0355817}" destId="{C9AC3302-A1DA-4AE3-9194-85155E6A7FFC}" srcOrd="0" destOrd="0" presId="urn:microsoft.com/office/officeart/2008/layout/AlternatingPictureCircles"/>
    <dgm:cxn modelId="{EEDCC3A6-B194-4B61-9E19-750C7B9AB081}" type="presParOf" srcId="{386271DB-4091-4B7D-B3EC-9B33B0355817}" destId="{7019513C-EFDE-4765-A85D-A6C048D3FB44}" srcOrd="1" destOrd="0" presId="urn:microsoft.com/office/officeart/2008/layout/AlternatingPictureCircles"/>
    <dgm:cxn modelId="{138BD331-F1DC-4016-B116-D2C4F52DA2FD}" type="presParOf" srcId="{386271DB-4091-4B7D-B3EC-9B33B0355817}" destId="{17DCD0DC-9CB8-439E-AF8E-244FF348C09A}" srcOrd="2" destOrd="0" presId="urn:microsoft.com/office/officeart/2008/layout/AlternatingPictureCircles"/>
    <dgm:cxn modelId="{200FAF1B-D3D7-4DF0-8D0C-AA4FFBFC86A8}" type="presParOf" srcId="{386271DB-4091-4B7D-B3EC-9B33B0355817}" destId="{DE74A099-5B19-4146-BF8D-3DCD067CC1A4}"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9140A2-2DFF-4F05-A3D4-B6B0F51A71E0}" type="doc">
      <dgm:prSet loTypeId="urn:microsoft.com/office/officeart/2008/layout/TitledPictureBlocks" loCatId="picture" qsTypeId="urn:microsoft.com/office/officeart/2005/8/quickstyle/simple5" qsCatId="simple" csTypeId="urn:microsoft.com/office/officeart/2005/8/colors/colorful5" csCatId="colorful" phldr="1"/>
      <dgm:spPr/>
      <dgm:t>
        <a:bodyPr/>
        <a:lstStyle/>
        <a:p>
          <a:pPr rtl="1"/>
          <a:endParaRPr lang="he-IL"/>
        </a:p>
      </dgm:t>
    </dgm:pt>
    <dgm:pt modelId="{E4A13740-89AD-40AB-ADCC-DE0D40E33C10}">
      <dgm:prSet phldrT="[טקסט]"/>
      <dgm:spPr/>
      <dgm:t>
        <a:bodyPr/>
        <a:lstStyle/>
        <a:p>
          <a:pPr rtl="1"/>
          <a:endParaRPr lang="he-IL" dirty="0"/>
        </a:p>
      </dgm:t>
    </dgm:pt>
    <dgm:pt modelId="{408F12DC-9373-4456-AE51-5921F556531E}" type="parTrans" cxnId="{70909CB0-EDC4-44D8-8609-8189D83FFEC0}">
      <dgm:prSet/>
      <dgm:spPr/>
      <dgm:t>
        <a:bodyPr/>
        <a:lstStyle/>
        <a:p>
          <a:pPr rtl="1"/>
          <a:endParaRPr lang="he-IL"/>
        </a:p>
      </dgm:t>
    </dgm:pt>
    <dgm:pt modelId="{A9156B56-F0D3-4B81-838B-67EC7EC76C12}" type="sibTrans" cxnId="{70909CB0-EDC4-44D8-8609-8189D83FFEC0}">
      <dgm:prSet/>
      <dgm:spPr/>
      <dgm:t>
        <a:bodyPr/>
        <a:lstStyle/>
        <a:p>
          <a:pPr rtl="1"/>
          <a:endParaRPr lang="he-IL"/>
        </a:p>
      </dgm:t>
    </dgm:pt>
    <dgm:pt modelId="{9A37E2BC-6514-484E-A85F-04B074AF97C4}">
      <dgm:prSet phldrT="[טקסט]" custT="1"/>
      <dgm:spPr>
        <a:solidFill>
          <a:srgbClr val="00CCFF">
            <a:alpha val="90000"/>
          </a:srgbClr>
        </a:solidFill>
      </dgm:spPr>
      <dgm:t>
        <a:bodyPr/>
        <a:lstStyle/>
        <a:p>
          <a:pPr rtl="1"/>
          <a:r>
            <a:rPr lang="he-IL" sz="1200" b="1" dirty="0">
              <a:solidFill>
                <a:schemeClr val="bg1"/>
              </a:solidFill>
            </a:rPr>
            <a:t>זיהוי חנייה אסורה</a:t>
          </a:r>
        </a:p>
      </dgm:t>
    </dgm:pt>
    <dgm:pt modelId="{DFE7FD08-6D79-4C13-8BD6-323193E833A4}" type="parTrans" cxnId="{1A4AA38E-1149-452C-9F28-4D904D23C821}">
      <dgm:prSet/>
      <dgm:spPr/>
      <dgm:t>
        <a:bodyPr/>
        <a:lstStyle/>
        <a:p>
          <a:pPr rtl="1"/>
          <a:endParaRPr lang="he-IL"/>
        </a:p>
      </dgm:t>
    </dgm:pt>
    <dgm:pt modelId="{C3641A5A-0FC5-4677-B16F-BCBD82EB7667}" type="sibTrans" cxnId="{1A4AA38E-1149-452C-9F28-4D904D23C821}">
      <dgm:prSet/>
      <dgm:spPr/>
      <dgm:t>
        <a:bodyPr/>
        <a:lstStyle/>
        <a:p>
          <a:pPr rtl="1"/>
          <a:endParaRPr lang="he-IL"/>
        </a:p>
      </dgm:t>
    </dgm:pt>
    <dgm:pt modelId="{67E500A8-4782-4877-AF21-8FF93ED94D81}">
      <dgm:prSet phldrT="[טקסט]"/>
      <dgm:spPr/>
      <dgm:t>
        <a:bodyPr/>
        <a:lstStyle/>
        <a:p>
          <a:pPr rtl="1"/>
          <a:endParaRPr lang="he-IL" dirty="0"/>
        </a:p>
      </dgm:t>
    </dgm:pt>
    <dgm:pt modelId="{8A0DD36E-130A-4D7C-8435-C1129EA6FD02}" type="parTrans" cxnId="{9DD18EDC-5336-4CAF-A787-C777ECDF2EE8}">
      <dgm:prSet/>
      <dgm:spPr/>
      <dgm:t>
        <a:bodyPr/>
        <a:lstStyle/>
        <a:p>
          <a:pPr rtl="1"/>
          <a:endParaRPr lang="he-IL"/>
        </a:p>
      </dgm:t>
    </dgm:pt>
    <dgm:pt modelId="{DBBFEAF3-CE77-4291-8172-69473DA10A2B}" type="sibTrans" cxnId="{9DD18EDC-5336-4CAF-A787-C777ECDF2EE8}">
      <dgm:prSet/>
      <dgm:spPr/>
      <dgm:t>
        <a:bodyPr/>
        <a:lstStyle/>
        <a:p>
          <a:pPr rtl="1"/>
          <a:endParaRPr lang="he-IL"/>
        </a:p>
      </dgm:t>
    </dgm:pt>
    <dgm:pt modelId="{1B8B4D49-3D56-4495-BA58-5AF5387463D5}">
      <dgm:prSet phldrT="[טקסט]" custT="1"/>
      <dgm:spPr>
        <a:solidFill>
          <a:srgbClr val="00CCFF">
            <a:alpha val="90000"/>
          </a:srgbClr>
        </a:solidFill>
      </dgm:spPr>
      <dgm:t>
        <a:bodyPr/>
        <a:lstStyle/>
        <a:p>
          <a:pPr rtl="1"/>
          <a:r>
            <a:rPr lang="he-IL" sz="1200" b="1" dirty="0">
              <a:solidFill>
                <a:schemeClr val="bg1"/>
              </a:solidFill>
            </a:rPr>
            <a:t>זיהוי השלכת פסולת אסורה</a:t>
          </a:r>
        </a:p>
      </dgm:t>
    </dgm:pt>
    <dgm:pt modelId="{AD427F5B-8DD3-4FB7-B157-E8256DA2EAE5}" type="parTrans" cxnId="{73B739BE-4E54-4751-8A69-350C54FF0DC7}">
      <dgm:prSet/>
      <dgm:spPr/>
      <dgm:t>
        <a:bodyPr/>
        <a:lstStyle/>
        <a:p>
          <a:pPr rtl="1"/>
          <a:endParaRPr lang="he-IL"/>
        </a:p>
      </dgm:t>
    </dgm:pt>
    <dgm:pt modelId="{59E59AF2-DC8F-4366-A2EA-05A8D9912933}" type="sibTrans" cxnId="{73B739BE-4E54-4751-8A69-350C54FF0DC7}">
      <dgm:prSet/>
      <dgm:spPr/>
      <dgm:t>
        <a:bodyPr/>
        <a:lstStyle/>
        <a:p>
          <a:pPr rtl="1"/>
          <a:endParaRPr lang="he-IL"/>
        </a:p>
      </dgm:t>
    </dgm:pt>
    <dgm:pt modelId="{155DE29C-0EDB-4F85-A28F-7D2F75D5DB8A}">
      <dgm:prSet phldrT="[טקסט]" custT="1"/>
      <dgm:spPr>
        <a:solidFill>
          <a:srgbClr val="00CCFF">
            <a:alpha val="90000"/>
          </a:srgbClr>
        </a:solidFill>
      </dgm:spPr>
      <dgm:t>
        <a:bodyPr/>
        <a:lstStyle/>
        <a:p>
          <a:pPr rtl="1"/>
          <a:r>
            <a:rPr lang="he-IL" sz="1200" b="1" dirty="0">
              <a:solidFill>
                <a:schemeClr val="bg1"/>
              </a:solidFill>
            </a:rPr>
            <a:t>סטטוס אירועים שאותרו באנליטיקה</a:t>
          </a:r>
        </a:p>
      </dgm:t>
    </dgm:pt>
    <dgm:pt modelId="{F48B2F76-64C9-4C03-82E4-C0BBDB58279C}" type="parTrans" cxnId="{25E3CBC8-882A-493D-A33F-B68851CA7EE1}">
      <dgm:prSet/>
      <dgm:spPr/>
      <dgm:t>
        <a:bodyPr/>
        <a:lstStyle/>
        <a:p>
          <a:pPr rtl="1"/>
          <a:endParaRPr lang="he-IL"/>
        </a:p>
      </dgm:t>
    </dgm:pt>
    <dgm:pt modelId="{F612005B-22EB-4485-AE83-3508BB039AE6}" type="sibTrans" cxnId="{25E3CBC8-882A-493D-A33F-B68851CA7EE1}">
      <dgm:prSet/>
      <dgm:spPr/>
      <dgm:t>
        <a:bodyPr/>
        <a:lstStyle/>
        <a:p>
          <a:pPr rtl="1"/>
          <a:endParaRPr lang="he-IL"/>
        </a:p>
      </dgm:t>
    </dgm:pt>
    <dgm:pt modelId="{360A028C-2650-4823-8B9C-5502315449D5}">
      <dgm:prSet phldrT="[טקסט]" custT="1"/>
      <dgm:spPr>
        <a:solidFill>
          <a:srgbClr val="00CCFF">
            <a:alpha val="90000"/>
          </a:srgbClr>
        </a:solidFill>
      </dgm:spPr>
      <dgm:t>
        <a:bodyPr/>
        <a:lstStyle/>
        <a:p>
          <a:pPr rtl="1"/>
          <a:r>
            <a:rPr lang="he-IL" sz="1200" b="1" dirty="0">
              <a:solidFill>
                <a:schemeClr val="bg1"/>
              </a:solidFill>
            </a:rPr>
            <a:t>ספירת קהל</a:t>
          </a:r>
        </a:p>
      </dgm:t>
    </dgm:pt>
    <dgm:pt modelId="{7220D6AE-90A3-4574-922B-BC9067F2F188}" type="sibTrans" cxnId="{001017A9-AFAB-4E65-96E1-B1A7A7EE54B1}">
      <dgm:prSet/>
      <dgm:spPr/>
      <dgm:t>
        <a:bodyPr/>
        <a:lstStyle/>
        <a:p>
          <a:pPr rtl="1"/>
          <a:endParaRPr lang="he-IL"/>
        </a:p>
      </dgm:t>
    </dgm:pt>
    <dgm:pt modelId="{EB9126C1-2787-4B25-8300-BF6354B39D4F}" type="parTrans" cxnId="{001017A9-AFAB-4E65-96E1-B1A7A7EE54B1}">
      <dgm:prSet/>
      <dgm:spPr/>
      <dgm:t>
        <a:bodyPr/>
        <a:lstStyle/>
        <a:p>
          <a:pPr rtl="1"/>
          <a:endParaRPr lang="he-IL"/>
        </a:p>
      </dgm:t>
    </dgm:pt>
    <dgm:pt modelId="{1BDC3443-E4E9-4732-BD6F-38F2DD8702F8}">
      <dgm:prSet phldrT="[טקסט]"/>
      <dgm:spPr/>
      <dgm:t>
        <a:bodyPr/>
        <a:lstStyle/>
        <a:p>
          <a:pPr rtl="1"/>
          <a:endParaRPr lang="he-IL" dirty="0"/>
        </a:p>
      </dgm:t>
    </dgm:pt>
    <dgm:pt modelId="{B72494D1-BE17-4F8F-A2B8-4DA0F2978D40}" type="sibTrans" cxnId="{254029BE-836E-48CB-8D20-22F0C5E24547}">
      <dgm:prSet/>
      <dgm:spPr/>
      <dgm:t>
        <a:bodyPr/>
        <a:lstStyle/>
        <a:p>
          <a:pPr rtl="1"/>
          <a:endParaRPr lang="he-IL"/>
        </a:p>
      </dgm:t>
    </dgm:pt>
    <dgm:pt modelId="{B24EF76C-F180-4F6F-A857-FE7769FE8361}" type="parTrans" cxnId="{254029BE-836E-48CB-8D20-22F0C5E24547}">
      <dgm:prSet/>
      <dgm:spPr/>
      <dgm:t>
        <a:bodyPr/>
        <a:lstStyle/>
        <a:p>
          <a:pPr rtl="1"/>
          <a:endParaRPr lang="he-IL"/>
        </a:p>
      </dgm:t>
    </dgm:pt>
    <dgm:pt modelId="{7B2896A0-58A4-4DD6-9A64-C723A3E19505}">
      <dgm:prSet phldrT="[טקסט]"/>
      <dgm:spPr/>
      <dgm:t>
        <a:bodyPr/>
        <a:lstStyle/>
        <a:p>
          <a:pPr rtl="1"/>
          <a:endParaRPr lang="he-IL" dirty="0"/>
        </a:p>
      </dgm:t>
    </dgm:pt>
    <dgm:pt modelId="{0E4B0DB6-97B9-40B0-880C-A817E6E51232}" type="sibTrans" cxnId="{7AB9AC65-A537-44E6-8B6F-8BFFE253F0AD}">
      <dgm:prSet/>
      <dgm:spPr/>
      <dgm:t>
        <a:bodyPr/>
        <a:lstStyle/>
        <a:p>
          <a:pPr rtl="1"/>
          <a:endParaRPr lang="he-IL"/>
        </a:p>
      </dgm:t>
    </dgm:pt>
    <dgm:pt modelId="{5F411631-C592-4EBA-AC6F-78CC70FD3397}" type="parTrans" cxnId="{7AB9AC65-A537-44E6-8B6F-8BFFE253F0AD}">
      <dgm:prSet/>
      <dgm:spPr/>
      <dgm:t>
        <a:bodyPr/>
        <a:lstStyle/>
        <a:p>
          <a:pPr rtl="1"/>
          <a:endParaRPr lang="he-IL"/>
        </a:p>
      </dgm:t>
    </dgm:pt>
    <dgm:pt modelId="{2D77B5A3-6DB2-4112-96A7-57B005100BDE}" type="pres">
      <dgm:prSet presAssocID="{EF9140A2-2DFF-4F05-A3D4-B6B0F51A71E0}" presName="rootNode" presStyleCnt="0">
        <dgm:presLayoutVars>
          <dgm:chMax/>
          <dgm:chPref/>
          <dgm:dir/>
          <dgm:animLvl val="lvl"/>
        </dgm:presLayoutVars>
      </dgm:prSet>
      <dgm:spPr/>
    </dgm:pt>
    <dgm:pt modelId="{46F3D05B-37CE-4DF6-9099-7DE4D3FA6B87}" type="pres">
      <dgm:prSet presAssocID="{E4A13740-89AD-40AB-ADCC-DE0D40E33C10}" presName="composite" presStyleCnt="0"/>
      <dgm:spPr/>
    </dgm:pt>
    <dgm:pt modelId="{51CF5105-C465-4801-B3D7-6244E7D4F0F2}" type="pres">
      <dgm:prSet presAssocID="{E4A13740-89AD-40AB-ADCC-DE0D40E33C10}" presName="ParentText" presStyleLbl="node1" presStyleIdx="0" presStyleCnt="4">
        <dgm:presLayoutVars>
          <dgm:chMax val="1"/>
          <dgm:chPref val="1"/>
          <dgm:bulletEnabled val="1"/>
        </dgm:presLayoutVars>
      </dgm:prSet>
      <dgm:spPr/>
    </dgm:pt>
    <dgm:pt modelId="{17EFB0B9-40C0-409A-BD35-DE08F607C3BA}" type="pres">
      <dgm:prSet presAssocID="{E4A13740-89AD-40AB-ADCC-DE0D40E33C10}" presName="Image" presStyleLbl="bgImgPlace1" presStyleIdx="0" presStyleCnt="4"/>
      <dgm:spPr>
        <a:blipFill rotWithShape="1">
          <a:blip xmlns:r="http://schemas.openxmlformats.org/officeDocument/2006/relationships" r:embed="rId1"/>
          <a:srcRect/>
          <a:stretch>
            <a:fillRect l="-25000" r="-25000"/>
          </a:stretch>
        </a:blipFill>
      </dgm:spPr>
    </dgm:pt>
    <dgm:pt modelId="{FFBB130C-BD22-45C2-81AD-87AC17F51D86}" type="pres">
      <dgm:prSet presAssocID="{E4A13740-89AD-40AB-ADCC-DE0D40E33C10}" presName="ChildText" presStyleLbl="fgAcc1" presStyleIdx="0" presStyleCnt="4" custScaleX="124795">
        <dgm:presLayoutVars>
          <dgm:chMax val="0"/>
          <dgm:chPref val="0"/>
          <dgm:bulletEnabled val="1"/>
        </dgm:presLayoutVars>
      </dgm:prSet>
      <dgm:spPr>
        <a:prstGeom prst="ellipse">
          <a:avLst/>
        </a:prstGeom>
      </dgm:spPr>
    </dgm:pt>
    <dgm:pt modelId="{40419E8B-B10F-44F1-80F1-CFBB0A6C6264}" type="pres">
      <dgm:prSet presAssocID="{A9156B56-F0D3-4B81-838B-67EC7EC76C12}" presName="sibTrans" presStyleCnt="0"/>
      <dgm:spPr/>
    </dgm:pt>
    <dgm:pt modelId="{22F07C07-CC0B-4A71-9DC8-3AC7C0B91BFA}" type="pres">
      <dgm:prSet presAssocID="{67E500A8-4782-4877-AF21-8FF93ED94D81}" presName="composite" presStyleCnt="0"/>
      <dgm:spPr/>
    </dgm:pt>
    <dgm:pt modelId="{F3C3F7B7-1D9A-4535-9FA9-EE4EB0D87DA1}" type="pres">
      <dgm:prSet presAssocID="{67E500A8-4782-4877-AF21-8FF93ED94D81}" presName="ParentText" presStyleLbl="node1" presStyleIdx="1" presStyleCnt="4">
        <dgm:presLayoutVars>
          <dgm:chMax val="1"/>
          <dgm:chPref val="1"/>
          <dgm:bulletEnabled val="1"/>
        </dgm:presLayoutVars>
      </dgm:prSet>
      <dgm:spPr/>
    </dgm:pt>
    <dgm:pt modelId="{B0704D7E-05E3-480D-9880-03C2E41057AC}" type="pres">
      <dgm:prSet presAssocID="{67E500A8-4782-4877-AF21-8FF93ED94D81}" presName="Image" presStyleLbl="bgImgPlace1" presStyleIdx="1" presStyleCnt="4"/>
      <dgm:spPr>
        <a:blipFill rotWithShape="1">
          <a:blip xmlns:r="http://schemas.openxmlformats.org/officeDocument/2006/relationships" r:embed="rId2"/>
          <a:srcRect/>
          <a:stretch>
            <a:fillRect l="-6000" r="-6000"/>
          </a:stretch>
        </a:blipFill>
      </dgm:spPr>
    </dgm:pt>
    <dgm:pt modelId="{3BC12F23-00AD-425D-AB84-82A881A11178}" type="pres">
      <dgm:prSet presAssocID="{67E500A8-4782-4877-AF21-8FF93ED94D81}" presName="ChildText" presStyleLbl="fgAcc1" presStyleIdx="1" presStyleCnt="4" custScaleX="124795">
        <dgm:presLayoutVars>
          <dgm:chMax val="0"/>
          <dgm:chPref val="0"/>
          <dgm:bulletEnabled val="1"/>
        </dgm:presLayoutVars>
      </dgm:prSet>
      <dgm:spPr>
        <a:prstGeom prst="ellipse">
          <a:avLst/>
        </a:prstGeom>
      </dgm:spPr>
    </dgm:pt>
    <dgm:pt modelId="{E05E0FE9-3842-490D-975D-433F7A7D6BAC}" type="pres">
      <dgm:prSet presAssocID="{DBBFEAF3-CE77-4291-8172-69473DA10A2B}" presName="sibTrans" presStyleCnt="0"/>
      <dgm:spPr/>
    </dgm:pt>
    <dgm:pt modelId="{6AEB30D3-BCD4-4AA8-AD51-36D9740708CB}" type="pres">
      <dgm:prSet presAssocID="{7B2896A0-58A4-4DD6-9A64-C723A3E19505}" presName="composite" presStyleCnt="0"/>
      <dgm:spPr/>
    </dgm:pt>
    <dgm:pt modelId="{B20B82EB-156E-4FF6-8425-CF0C079AE0F4}" type="pres">
      <dgm:prSet presAssocID="{7B2896A0-58A4-4DD6-9A64-C723A3E19505}" presName="ParentText" presStyleLbl="node1" presStyleIdx="2" presStyleCnt="4">
        <dgm:presLayoutVars>
          <dgm:chMax val="1"/>
          <dgm:chPref val="1"/>
          <dgm:bulletEnabled val="1"/>
        </dgm:presLayoutVars>
      </dgm:prSet>
      <dgm:spPr/>
    </dgm:pt>
    <dgm:pt modelId="{669C38F1-F783-4B8E-8CAE-4EAC0ED09ACD}" type="pres">
      <dgm:prSet presAssocID="{7B2896A0-58A4-4DD6-9A64-C723A3E19505}" presName="Image" presStyleLbl="bgImgPlace1" presStyleIdx="2" presStyleCnt="4"/>
      <dgm:spPr>
        <a:blipFill rotWithShape="1">
          <a:blip xmlns:r="http://schemas.openxmlformats.org/officeDocument/2006/relationships" r:embed="rId3"/>
          <a:srcRect/>
          <a:stretch>
            <a:fillRect l="-26000" r="-26000"/>
          </a:stretch>
        </a:blipFill>
      </dgm:spPr>
    </dgm:pt>
    <dgm:pt modelId="{67823F57-2F2F-4F4F-8FA1-9EF6B5996525}" type="pres">
      <dgm:prSet presAssocID="{7B2896A0-58A4-4DD6-9A64-C723A3E19505}" presName="ChildText" presStyleLbl="fgAcc1" presStyleIdx="2" presStyleCnt="4" custScaleX="124795">
        <dgm:presLayoutVars>
          <dgm:chMax val="0"/>
          <dgm:chPref val="0"/>
          <dgm:bulletEnabled val="1"/>
        </dgm:presLayoutVars>
      </dgm:prSet>
      <dgm:spPr>
        <a:prstGeom prst="ellipse">
          <a:avLst/>
        </a:prstGeom>
      </dgm:spPr>
    </dgm:pt>
    <dgm:pt modelId="{8C968F3E-1104-44E9-9402-372AC5138AA2}" type="pres">
      <dgm:prSet presAssocID="{0E4B0DB6-97B9-40B0-880C-A817E6E51232}" presName="sibTrans" presStyleCnt="0"/>
      <dgm:spPr/>
    </dgm:pt>
    <dgm:pt modelId="{EDF38495-CB1A-499D-82C7-5885ACE95DCB}" type="pres">
      <dgm:prSet presAssocID="{1BDC3443-E4E9-4732-BD6F-38F2DD8702F8}" presName="composite" presStyleCnt="0"/>
      <dgm:spPr/>
    </dgm:pt>
    <dgm:pt modelId="{3D5C83BE-1503-41B5-98D2-32743569A074}" type="pres">
      <dgm:prSet presAssocID="{1BDC3443-E4E9-4732-BD6F-38F2DD8702F8}" presName="ParentText" presStyleLbl="node1" presStyleIdx="3" presStyleCnt="4">
        <dgm:presLayoutVars>
          <dgm:chMax val="1"/>
          <dgm:chPref val="1"/>
          <dgm:bulletEnabled val="1"/>
        </dgm:presLayoutVars>
      </dgm:prSet>
      <dgm:spPr/>
    </dgm:pt>
    <dgm:pt modelId="{ACF4FF4B-1F8E-4F00-BF8B-6544009822C8}" type="pres">
      <dgm:prSet presAssocID="{1BDC3443-E4E9-4732-BD6F-38F2DD8702F8}" presName="Image" presStyleLbl="bgImgPlace1" presStyleIdx="3" presStyleCnt="4"/>
      <dgm:spPr>
        <a:blipFill rotWithShape="1">
          <a:blip xmlns:r="http://schemas.openxmlformats.org/officeDocument/2006/relationships" r:embed="rId4"/>
          <a:srcRect/>
          <a:stretch>
            <a:fillRect l="-7000" r="-7000"/>
          </a:stretch>
        </a:blipFill>
      </dgm:spPr>
    </dgm:pt>
    <dgm:pt modelId="{0D05BB51-238B-4822-A466-166BA3408E5B}" type="pres">
      <dgm:prSet presAssocID="{1BDC3443-E4E9-4732-BD6F-38F2DD8702F8}" presName="ChildText" presStyleLbl="fgAcc1" presStyleIdx="3" presStyleCnt="4" custScaleX="124795">
        <dgm:presLayoutVars>
          <dgm:chMax val="0"/>
          <dgm:chPref val="0"/>
          <dgm:bulletEnabled val="1"/>
        </dgm:presLayoutVars>
      </dgm:prSet>
      <dgm:spPr>
        <a:prstGeom prst="ellipse">
          <a:avLst/>
        </a:prstGeom>
      </dgm:spPr>
    </dgm:pt>
  </dgm:ptLst>
  <dgm:cxnLst>
    <dgm:cxn modelId="{F4255303-60BE-41C2-B258-546140345CE3}" type="presOf" srcId="{360A028C-2650-4823-8B9C-5502315449D5}" destId="{67823F57-2F2F-4F4F-8FA1-9EF6B5996525}" srcOrd="0" destOrd="0" presId="urn:microsoft.com/office/officeart/2008/layout/TitledPictureBlocks"/>
    <dgm:cxn modelId="{6EB70331-818D-4FAC-A1D7-4A17A9932865}" type="presOf" srcId="{1B8B4D49-3D56-4495-BA58-5AF5387463D5}" destId="{3BC12F23-00AD-425D-AB84-82A881A11178}" srcOrd="0" destOrd="0" presId="urn:microsoft.com/office/officeart/2008/layout/TitledPictureBlocks"/>
    <dgm:cxn modelId="{80E48E3D-317C-4696-A45A-17A75807A349}" type="presOf" srcId="{E4A13740-89AD-40AB-ADCC-DE0D40E33C10}" destId="{51CF5105-C465-4801-B3D7-6244E7D4F0F2}" srcOrd="0" destOrd="0" presId="urn:microsoft.com/office/officeart/2008/layout/TitledPictureBlocks"/>
    <dgm:cxn modelId="{FC0CBC5C-C40B-4C7A-9163-23512BEE63C4}" type="presOf" srcId="{7B2896A0-58A4-4DD6-9A64-C723A3E19505}" destId="{B20B82EB-156E-4FF6-8425-CF0C079AE0F4}" srcOrd="0" destOrd="0" presId="urn:microsoft.com/office/officeart/2008/layout/TitledPictureBlocks"/>
    <dgm:cxn modelId="{7AB9AC65-A537-44E6-8B6F-8BFFE253F0AD}" srcId="{EF9140A2-2DFF-4F05-A3D4-B6B0F51A71E0}" destId="{7B2896A0-58A4-4DD6-9A64-C723A3E19505}" srcOrd="2" destOrd="0" parTransId="{5F411631-C592-4EBA-AC6F-78CC70FD3397}" sibTransId="{0E4B0DB6-97B9-40B0-880C-A817E6E51232}"/>
    <dgm:cxn modelId="{ECB18766-606A-40CD-A083-FB5C7A55D736}" type="presOf" srcId="{67E500A8-4782-4877-AF21-8FF93ED94D81}" destId="{F3C3F7B7-1D9A-4535-9FA9-EE4EB0D87DA1}" srcOrd="0" destOrd="0" presId="urn:microsoft.com/office/officeart/2008/layout/TitledPictureBlocks"/>
    <dgm:cxn modelId="{9ACC3F57-2E1E-42F0-B01F-3D8631E32787}" type="presOf" srcId="{9A37E2BC-6514-484E-A85F-04B074AF97C4}" destId="{FFBB130C-BD22-45C2-81AD-87AC17F51D86}" srcOrd="0" destOrd="0" presId="urn:microsoft.com/office/officeart/2008/layout/TitledPictureBlocks"/>
    <dgm:cxn modelId="{3FB02F8D-3594-473B-A01F-57BABE93D047}" type="presOf" srcId="{EF9140A2-2DFF-4F05-A3D4-B6B0F51A71E0}" destId="{2D77B5A3-6DB2-4112-96A7-57B005100BDE}" srcOrd="0" destOrd="0" presId="urn:microsoft.com/office/officeart/2008/layout/TitledPictureBlocks"/>
    <dgm:cxn modelId="{1A4AA38E-1149-452C-9F28-4D904D23C821}" srcId="{E4A13740-89AD-40AB-ADCC-DE0D40E33C10}" destId="{9A37E2BC-6514-484E-A85F-04B074AF97C4}" srcOrd="0" destOrd="0" parTransId="{DFE7FD08-6D79-4C13-8BD6-323193E833A4}" sibTransId="{C3641A5A-0FC5-4677-B16F-BCBD82EB7667}"/>
    <dgm:cxn modelId="{001017A9-AFAB-4E65-96E1-B1A7A7EE54B1}" srcId="{7B2896A0-58A4-4DD6-9A64-C723A3E19505}" destId="{360A028C-2650-4823-8B9C-5502315449D5}" srcOrd="0" destOrd="0" parTransId="{EB9126C1-2787-4B25-8300-BF6354B39D4F}" sibTransId="{7220D6AE-90A3-4574-922B-BC9067F2F188}"/>
    <dgm:cxn modelId="{70909CB0-EDC4-44D8-8609-8189D83FFEC0}" srcId="{EF9140A2-2DFF-4F05-A3D4-B6B0F51A71E0}" destId="{E4A13740-89AD-40AB-ADCC-DE0D40E33C10}" srcOrd="0" destOrd="0" parTransId="{408F12DC-9373-4456-AE51-5921F556531E}" sibTransId="{A9156B56-F0D3-4B81-838B-67EC7EC76C12}"/>
    <dgm:cxn modelId="{254029BE-836E-48CB-8D20-22F0C5E24547}" srcId="{EF9140A2-2DFF-4F05-A3D4-B6B0F51A71E0}" destId="{1BDC3443-E4E9-4732-BD6F-38F2DD8702F8}" srcOrd="3" destOrd="0" parTransId="{B24EF76C-F180-4F6F-A857-FE7769FE8361}" sibTransId="{B72494D1-BE17-4F8F-A2B8-4DA0F2978D40}"/>
    <dgm:cxn modelId="{73B739BE-4E54-4751-8A69-350C54FF0DC7}" srcId="{67E500A8-4782-4877-AF21-8FF93ED94D81}" destId="{1B8B4D49-3D56-4495-BA58-5AF5387463D5}" srcOrd="0" destOrd="0" parTransId="{AD427F5B-8DD3-4FB7-B157-E8256DA2EAE5}" sibTransId="{59E59AF2-DC8F-4366-A2EA-05A8D9912933}"/>
    <dgm:cxn modelId="{B17F0EC2-F333-4E14-854F-6501D560D705}" type="presOf" srcId="{1BDC3443-E4E9-4732-BD6F-38F2DD8702F8}" destId="{3D5C83BE-1503-41B5-98D2-32743569A074}" srcOrd="0" destOrd="0" presId="urn:microsoft.com/office/officeart/2008/layout/TitledPictureBlocks"/>
    <dgm:cxn modelId="{25E3CBC8-882A-493D-A33F-B68851CA7EE1}" srcId="{1BDC3443-E4E9-4732-BD6F-38F2DD8702F8}" destId="{155DE29C-0EDB-4F85-A28F-7D2F75D5DB8A}" srcOrd="0" destOrd="0" parTransId="{F48B2F76-64C9-4C03-82E4-C0BBDB58279C}" sibTransId="{F612005B-22EB-4485-AE83-3508BB039AE6}"/>
    <dgm:cxn modelId="{9DD18EDC-5336-4CAF-A787-C777ECDF2EE8}" srcId="{EF9140A2-2DFF-4F05-A3D4-B6B0F51A71E0}" destId="{67E500A8-4782-4877-AF21-8FF93ED94D81}" srcOrd="1" destOrd="0" parTransId="{8A0DD36E-130A-4D7C-8435-C1129EA6FD02}" sibTransId="{DBBFEAF3-CE77-4291-8172-69473DA10A2B}"/>
    <dgm:cxn modelId="{BFCB53F8-1EDE-4E01-82CD-34B1C4C72C8F}" type="presOf" srcId="{155DE29C-0EDB-4F85-A28F-7D2F75D5DB8A}" destId="{0D05BB51-238B-4822-A466-166BA3408E5B}" srcOrd="0" destOrd="0" presId="urn:microsoft.com/office/officeart/2008/layout/TitledPictureBlocks"/>
    <dgm:cxn modelId="{A63C64FF-4F2D-4A10-BC3F-39594D13CAD9}" type="presParOf" srcId="{2D77B5A3-6DB2-4112-96A7-57B005100BDE}" destId="{46F3D05B-37CE-4DF6-9099-7DE4D3FA6B87}" srcOrd="0" destOrd="0" presId="urn:microsoft.com/office/officeart/2008/layout/TitledPictureBlocks"/>
    <dgm:cxn modelId="{720854E3-2B24-4D30-AFF6-9569EB9707A5}" type="presParOf" srcId="{46F3D05B-37CE-4DF6-9099-7DE4D3FA6B87}" destId="{51CF5105-C465-4801-B3D7-6244E7D4F0F2}" srcOrd="0" destOrd="0" presId="urn:microsoft.com/office/officeart/2008/layout/TitledPictureBlocks"/>
    <dgm:cxn modelId="{8B3826E7-AC21-4CD2-A351-AA84DD653EFE}" type="presParOf" srcId="{46F3D05B-37CE-4DF6-9099-7DE4D3FA6B87}" destId="{17EFB0B9-40C0-409A-BD35-DE08F607C3BA}" srcOrd="1" destOrd="0" presId="urn:microsoft.com/office/officeart/2008/layout/TitledPictureBlocks"/>
    <dgm:cxn modelId="{22CF5C0C-7773-4169-9FF9-1578D5C27B57}" type="presParOf" srcId="{46F3D05B-37CE-4DF6-9099-7DE4D3FA6B87}" destId="{FFBB130C-BD22-45C2-81AD-87AC17F51D86}" srcOrd="2" destOrd="0" presId="urn:microsoft.com/office/officeart/2008/layout/TitledPictureBlocks"/>
    <dgm:cxn modelId="{AF7154EA-85F2-427F-B34B-E1511DD0CCEA}" type="presParOf" srcId="{2D77B5A3-6DB2-4112-96A7-57B005100BDE}" destId="{40419E8B-B10F-44F1-80F1-CFBB0A6C6264}" srcOrd="1" destOrd="0" presId="urn:microsoft.com/office/officeart/2008/layout/TitledPictureBlocks"/>
    <dgm:cxn modelId="{03CCF9DF-BA54-47DC-B112-0E871DD570CC}" type="presParOf" srcId="{2D77B5A3-6DB2-4112-96A7-57B005100BDE}" destId="{22F07C07-CC0B-4A71-9DC8-3AC7C0B91BFA}" srcOrd="2" destOrd="0" presId="urn:microsoft.com/office/officeart/2008/layout/TitledPictureBlocks"/>
    <dgm:cxn modelId="{3721B61C-33A7-4192-AE37-64F16637BC0F}" type="presParOf" srcId="{22F07C07-CC0B-4A71-9DC8-3AC7C0B91BFA}" destId="{F3C3F7B7-1D9A-4535-9FA9-EE4EB0D87DA1}" srcOrd="0" destOrd="0" presId="urn:microsoft.com/office/officeart/2008/layout/TitledPictureBlocks"/>
    <dgm:cxn modelId="{CC9629BE-DAB2-4F2B-9EB7-BBCD841A0B61}" type="presParOf" srcId="{22F07C07-CC0B-4A71-9DC8-3AC7C0B91BFA}" destId="{B0704D7E-05E3-480D-9880-03C2E41057AC}" srcOrd="1" destOrd="0" presId="urn:microsoft.com/office/officeart/2008/layout/TitledPictureBlocks"/>
    <dgm:cxn modelId="{CC76F627-973B-4755-92BD-89E1C1E0D7FA}" type="presParOf" srcId="{22F07C07-CC0B-4A71-9DC8-3AC7C0B91BFA}" destId="{3BC12F23-00AD-425D-AB84-82A881A11178}" srcOrd="2" destOrd="0" presId="urn:microsoft.com/office/officeart/2008/layout/TitledPictureBlocks"/>
    <dgm:cxn modelId="{F6E7A7CF-8E96-4F7E-9638-9F6D7984A0E3}" type="presParOf" srcId="{2D77B5A3-6DB2-4112-96A7-57B005100BDE}" destId="{E05E0FE9-3842-490D-975D-433F7A7D6BAC}" srcOrd="3" destOrd="0" presId="urn:microsoft.com/office/officeart/2008/layout/TitledPictureBlocks"/>
    <dgm:cxn modelId="{FD1708D4-5E47-4A27-A400-DCB899240B7A}" type="presParOf" srcId="{2D77B5A3-6DB2-4112-96A7-57B005100BDE}" destId="{6AEB30D3-BCD4-4AA8-AD51-36D9740708CB}" srcOrd="4" destOrd="0" presId="urn:microsoft.com/office/officeart/2008/layout/TitledPictureBlocks"/>
    <dgm:cxn modelId="{34D5C01E-A2B5-4F6A-8C5B-F55BDD6A8F00}" type="presParOf" srcId="{6AEB30D3-BCD4-4AA8-AD51-36D9740708CB}" destId="{B20B82EB-156E-4FF6-8425-CF0C079AE0F4}" srcOrd="0" destOrd="0" presId="urn:microsoft.com/office/officeart/2008/layout/TitledPictureBlocks"/>
    <dgm:cxn modelId="{DB9E9BF9-CDAE-40C5-B9DB-2C45DDB99341}" type="presParOf" srcId="{6AEB30D3-BCD4-4AA8-AD51-36D9740708CB}" destId="{669C38F1-F783-4B8E-8CAE-4EAC0ED09ACD}" srcOrd="1" destOrd="0" presId="urn:microsoft.com/office/officeart/2008/layout/TitledPictureBlocks"/>
    <dgm:cxn modelId="{0F39F67A-58B9-42C6-A27E-580AC1B53117}" type="presParOf" srcId="{6AEB30D3-BCD4-4AA8-AD51-36D9740708CB}" destId="{67823F57-2F2F-4F4F-8FA1-9EF6B5996525}" srcOrd="2" destOrd="0" presId="urn:microsoft.com/office/officeart/2008/layout/TitledPictureBlocks"/>
    <dgm:cxn modelId="{3C5FA32C-10CE-4258-9CE0-94DE4D58D28D}" type="presParOf" srcId="{2D77B5A3-6DB2-4112-96A7-57B005100BDE}" destId="{8C968F3E-1104-44E9-9402-372AC5138AA2}" srcOrd="5" destOrd="0" presId="urn:microsoft.com/office/officeart/2008/layout/TitledPictureBlocks"/>
    <dgm:cxn modelId="{6BDAF7BC-1EF6-460A-99F2-32D42ED9CC75}" type="presParOf" srcId="{2D77B5A3-6DB2-4112-96A7-57B005100BDE}" destId="{EDF38495-CB1A-499D-82C7-5885ACE95DCB}" srcOrd="6" destOrd="0" presId="urn:microsoft.com/office/officeart/2008/layout/TitledPictureBlocks"/>
    <dgm:cxn modelId="{DBB4FF60-A40B-43FD-98FD-2635CF0913CA}" type="presParOf" srcId="{EDF38495-CB1A-499D-82C7-5885ACE95DCB}" destId="{3D5C83BE-1503-41B5-98D2-32743569A074}" srcOrd="0" destOrd="0" presId="urn:microsoft.com/office/officeart/2008/layout/TitledPictureBlocks"/>
    <dgm:cxn modelId="{4538CE4B-A4AE-41BB-B96B-D16758352CA9}" type="presParOf" srcId="{EDF38495-CB1A-499D-82C7-5885ACE95DCB}" destId="{ACF4FF4B-1F8E-4F00-BF8B-6544009822C8}" srcOrd="1" destOrd="0" presId="urn:microsoft.com/office/officeart/2008/layout/TitledPictureBlocks"/>
    <dgm:cxn modelId="{6A66E324-F9E7-4B57-915E-414A9AF30950}" type="presParOf" srcId="{EDF38495-CB1A-499D-82C7-5885ACE95DCB}" destId="{0D05BB51-238B-4822-A466-166BA3408E5B}"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F5D7B6-DB6C-4C24-AEB9-E605833AFAB4}" type="doc">
      <dgm:prSet loTypeId="urn:microsoft.com/office/officeart/2005/8/layout/vList3" loCatId="list" qsTypeId="urn:microsoft.com/office/officeart/2005/8/quickstyle/simple3" qsCatId="simple" csTypeId="urn:microsoft.com/office/officeart/2005/8/colors/accent6_1" csCatId="accent6" phldr="1"/>
      <dgm:spPr/>
    </dgm:pt>
    <dgm:pt modelId="{0029D825-D1A1-40E4-9E9C-F0E0AA2AF841}">
      <dgm:prSet phldrT="[טקסט]" custT="1"/>
      <dgm:spPr/>
      <dgm:t>
        <a:bodyPr/>
        <a:lstStyle/>
        <a:p>
          <a:pPr algn="r" rtl="1"/>
          <a:r>
            <a:rPr lang="he-IL" sz="1200" dirty="0">
              <a:latin typeface="Tahoma" panose="020B0604030504040204" pitchFamily="34" charset="0"/>
              <a:ea typeface="Tahoma" panose="020B0604030504040204" pitchFamily="34" charset="0"/>
              <a:cs typeface="+mn-cs"/>
            </a:rPr>
            <a:t>פרטי מנהל מאגר המידע ופרטי התקשרות לבקשת עיון</a:t>
          </a:r>
        </a:p>
      </dgm:t>
    </dgm:pt>
    <dgm:pt modelId="{B363E00F-7C3A-414D-A979-F422415CC0F7}" type="parTrans" cxnId="{3B9CF9BF-5912-4B37-9F25-A4694848B397}">
      <dgm:prSet/>
      <dgm:spPr/>
      <dgm:t>
        <a:bodyPr/>
        <a:lstStyle/>
        <a:p>
          <a:pPr algn="r" rtl="1"/>
          <a:endParaRPr lang="he-IL" sz="2800">
            <a:latin typeface="David" panose="020E0502060401010101" pitchFamily="34" charset="-79"/>
            <a:cs typeface="+mn-cs"/>
          </a:endParaRPr>
        </a:p>
      </dgm:t>
    </dgm:pt>
    <dgm:pt modelId="{FC08C03F-8005-4124-8F3A-B906A9CB02CD}" type="sibTrans" cxnId="{3B9CF9BF-5912-4B37-9F25-A4694848B397}">
      <dgm:prSet/>
      <dgm:spPr/>
      <dgm:t>
        <a:bodyPr/>
        <a:lstStyle/>
        <a:p>
          <a:pPr algn="r" rtl="1"/>
          <a:endParaRPr lang="he-IL" sz="2800">
            <a:latin typeface="David" panose="020E0502060401010101" pitchFamily="34" charset="-79"/>
            <a:cs typeface="+mn-cs"/>
          </a:endParaRPr>
        </a:p>
      </dgm:t>
    </dgm:pt>
    <dgm:pt modelId="{31851D98-C98A-4591-BB70-7F0381895B7C}">
      <dgm:prSet phldrT="[טקסט]" custT="1"/>
      <dgm:spPr/>
      <dgm:t>
        <a:bodyPr/>
        <a:lstStyle/>
        <a:p>
          <a:pPr algn="r" rtl="1"/>
          <a:r>
            <a:rPr lang="he-IL" sz="1200">
              <a:latin typeface="Tahoma" panose="020B0604030504040204" pitchFamily="34" charset="0"/>
              <a:ea typeface="Tahoma" panose="020B0604030504040204" pitchFamily="34" charset="0"/>
              <a:cs typeface="+mn-cs"/>
            </a:rPr>
            <a:t>האם הצילומים מוקלטים ומשך שמירת ההקלטות</a:t>
          </a:r>
        </a:p>
      </dgm:t>
    </dgm:pt>
    <dgm:pt modelId="{EA9749E7-781C-4E0A-AE9F-829539E71B39}" type="sibTrans" cxnId="{DEB2796B-E734-457B-8637-6701A19255BD}">
      <dgm:prSet/>
      <dgm:spPr/>
      <dgm:t>
        <a:bodyPr/>
        <a:lstStyle/>
        <a:p>
          <a:pPr algn="r" rtl="1"/>
          <a:endParaRPr lang="he-IL" sz="2800">
            <a:latin typeface="David" panose="020E0502060401010101" pitchFamily="34" charset="-79"/>
            <a:cs typeface="+mn-cs"/>
          </a:endParaRPr>
        </a:p>
      </dgm:t>
    </dgm:pt>
    <dgm:pt modelId="{8B075C1C-3674-476C-9429-177CBE55CB6D}" type="parTrans" cxnId="{DEB2796B-E734-457B-8637-6701A19255BD}">
      <dgm:prSet/>
      <dgm:spPr/>
      <dgm:t>
        <a:bodyPr/>
        <a:lstStyle/>
        <a:p>
          <a:pPr algn="r" rtl="1"/>
          <a:endParaRPr lang="he-IL" sz="2800">
            <a:latin typeface="David" panose="020E0502060401010101" pitchFamily="34" charset="-79"/>
            <a:cs typeface="+mn-cs"/>
          </a:endParaRPr>
        </a:p>
      </dgm:t>
    </dgm:pt>
    <dgm:pt modelId="{402B7BE3-E756-4B48-A3E6-A9BC54EB64E0}">
      <dgm:prSet phldrT="[טקסט]" custT="1"/>
      <dgm:spPr/>
      <dgm:t>
        <a:bodyPr/>
        <a:lstStyle/>
        <a:p>
          <a:pPr algn="r" rtl="1"/>
          <a:r>
            <a:rPr lang="he-IL" sz="1200" dirty="0">
              <a:latin typeface="Tahoma" panose="020B0604030504040204" pitchFamily="34" charset="0"/>
              <a:ea typeface="Tahoma" panose="020B0604030504040204" pitchFamily="34" charset="0"/>
              <a:cs typeface="+mn-cs"/>
            </a:rPr>
            <a:t>מטרות הצבת המצלמה ומטרת שמירת ההקלטות</a:t>
          </a:r>
        </a:p>
      </dgm:t>
    </dgm:pt>
    <dgm:pt modelId="{76069E4A-7E21-4E0B-ACAE-07420B7399E8}" type="sibTrans" cxnId="{0D3C1B3C-BB2B-4A84-8E6E-73A49F17BE65}">
      <dgm:prSet/>
      <dgm:spPr/>
      <dgm:t>
        <a:bodyPr/>
        <a:lstStyle/>
        <a:p>
          <a:pPr algn="r" rtl="1"/>
          <a:endParaRPr lang="he-IL" sz="2800">
            <a:latin typeface="David" panose="020E0502060401010101" pitchFamily="34" charset="-79"/>
            <a:cs typeface="+mn-cs"/>
          </a:endParaRPr>
        </a:p>
      </dgm:t>
    </dgm:pt>
    <dgm:pt modelId="{3A40E9F1-089A-4BAF-AF1C-4672E3301E0C}" type="parTrans" cxnId="{0D3C1B3C-BB2B-4A84-8E6E-73A49F17BE65}">
      <dgm:prSet/>
      <dgm:spPr/>
      <dgm:t>
        <a:bodyPr/>
        <a:lstStyle/>
        <a:p>
          <a:pPr algn="r" rtl="1"/>
          <a:endParaRPr lang="he-IL" sz="2800">
            <a:latin typeface="David" panose="020E0502060401010101" pitchFamily="34" charset="-79"/>
            <a:cs typeface="+mn-cs"/>
          </a:endParaRPr>
        </a:p>
      </dgm:t>
    </dgm:pt>
    <dgm:pt modelId="{1BE877BF-C6B8-40BC-B450-51A69C4D19E5}">
      <dgm:prSet phldrT="[טקסט]" custT="1"/>
      <dgm:spPr/>
      <dgm:t>
        <a:bodyPr/>
        <a:lstStyle/>
        <a:p>
          <a:pPr algn="r" rtl="1"/>
          <a:r>
            <a:rPr lang="he-IL" sz="1200" dirty="0">
              <a:latin typeface="Tahoma" panose="020B0604030504040204" pitchFamily="34" charset="0"/>
              <a:ea typeface="Tahoma" panose="020B0604030504040204" pitchFamily="34" charset="0"/>
              <a:cs typeface="+mn-cs"/>
            </a:rPr>
            <a:t>תיאור מאפייני המצלמה, יכולותיה ושעות הפעלתה</a:t>
          </a:r>
        </a:p>
      </dgm:t>
    </dgm:pt>
    <dgm:pt modelId="{C4011DDB-55C7-4029-9C26-15D1F0AC6CE4}" type="sibTrans" cxnId="{10781547-EC63-4BDA-AF43-98FAA4029BC6}">
      <dgm:prSet/>
      <dgm:spPr/>
      <dgm:t>
        <a:bodyPr/>
        <a:lstStyle/>
        <a:p>
          <a:pPr algn="r" rtl="1"/>
          <a:endParaRPr lang="he-IL" sz="2800">
            <a:latin typeface="David" panose="020E0502060401010101" pitchFamily="34" charset="-79"/>
            <a:cs typeface="+mn-cs"/>
          </a:endParaRPr>
        </a:p>
      </dgm:t>
    </dgm:pt>
    <dgm:pt modelId="{B2607389-AF1E-4F1A-8E1B-455BCA63DB0D}" type="parTrans" cxnId="{10781547-EC63-4BDA-AF43-98FAA4029BC6}">
      <dgm:prSet/>
      <dgm:spPr/>
      <dgm:t>
        <a:bodyPr/>
        <a:lstStyle/>
        <a:p>
          <a:pPr algn="r" rtl="1"/>
          <a:endParaRPr lang="he-IL" sz="2800">
            <a:latin typeface="David" panose="020E0502060401010101" pitchFamily="34" charset="-79"/>
            <a:cs typeface="+mn-cs"/>
          </a:endParaRPr>
        </a:p>
      </dgm:t>
    </dgm:pt>
    <dgm:pt modelId="{A4E3915B-7837-4701-A509-143688525460}">
      <dgm:prSet phldrT="[טקסט]" custT="1"/>
      <dgm:spPr/>
      <dgm:t>
        <a:bodyPr/>
        <a:lstStyle/>
        <a:p>
          <a:pPr algn="r" rtl="1"/>
          <a:r>
            <a:rPr lang="he-IL" sz="1200" dirty="0">
              <a:latin typeface="Tahoma" panose="020B0604030504040204" pitchFamily="34" charset="0"/>
              <a:ea typeface="Tahoma" panose="020B0604030504040204" pitchFamily="34" charset="0"/>
              <a:cs typeface="+mn-cs"/>
            </a:rPr>
            <a:t>הארגון האחראי על הצבתה</a:t>
          </a:r>
        </a:p>
      </dgm:t>
    </dgm:pt>
    <dgm:pt modelId="{BB8A9395-A524-4549-84D8-FAF401D17352}" type="sibTrans" cxnId="{3898E5EA-C7E0-4D41-B21C-C7F6E86ADC1D}">
      <dgm:prSet/>
      <dgm:spPr/>
      <dgm:t>
        <a:bodyPr/>
        <a:lstStyle/>
        <a:p>
          <a:pPr algn="r" rtl="1"/>
          <a:endParaRPr lang="he-IL" sz="2800">
            <a:latin typeface="David" panose="020E0502060401010101" pitchFamily="34" charset="-79"/>
            <a:cs typeface="+mn-cs"/>
          </a:endParaRPr>
        </a:p>
      </dgm:t>
    </dgm:pt>
    <dgm:pt modelId="{64009350-F95E-4847-9E53-690971CE8898}" type="parTrans" cxnId="{3898E5EA-C7E0-4D41-B21C-C7F6E86ADC1D}">
      <dgm:prSet/>
      <dgm:spPr/>
      <dgm:t>
        <a:bodyPr/>
        <a:lstStyle/>
        <a:p>
          <a:pPr algn="r" rtl="1"/>
          <a:endParaRPr lang="he-IL" sz="2800">
            <a:latin typeface="David" panose="020E0502060401010101" pitchFamily="34" charset="-79"/>
            <a:cs typeface="+mn-cs"/>
          </a:endParaRPr>
        </a:p>
      </dgm:t>
    </dgm:pt>
    <dgm:pt modelId="{2697B4AB-6303-49CB-B10D-F592F566EACE}">
      <dgm:prSet phldrT="[טקסט]" custT="1"/>
      <dgm:spPr/>
      <dgm:t>
        <a:bodyPr/>
        <a:lstStyle/>
        <a:p>
          <a:pPr algn="r" rtl="1"/>
          <a:r>
            <a:rPr lang="he-IL" sz="1200">
              <a:latin typeface="Tahoma" panose="020B0604030504040204" pitchFamily="34" charset="0"/>
              <a:ea typeface="Tahoma" panose="020B0604030504040204" pitchFamily="34" charset="0"/>
              <a:cs typeface="+mn-cs"/>
            </a:rPr>
            <a:t>מיקום המצלמה והשטח המכוסה על ידה</a:t>
          </a:r>
        </a:p>
      </dgm:t>
    </dgm:pt>
    <dgm:pt modelId="{8337AF96-8BB5-4CE6-AC45-AD3300E98454}" type="sibTrans" cxnId="{126918AE-8E29-4D7C-AC2B-4CCA29EB3B4E}">
      <dgm:prSet/>
      <dgm:spPr/>
      <dgm:t>
        <a:bodyPr/>
        <a:lstStyle/>
        <a:p>
          <a:pPr algn="r" rtl="1"/>
          <a:endParaRPr lang="he-IL" sz="2800">
            <a:latin typeface="David" panose="020E0502060401010101" pitchFamily="34" charset="-79"/>
            <a:cs typeface="+mn-cs"/>
          </a:endParaRPr>
        </a:p>
      </dgm:t>
    </dgm:pt>
    <dgm:pt modelId="{F853241C-3D4D-4117-B703-9DA3BADB75EE}" type="parTrans" cxnId="{126918AE-8E29-4D7C-AC2B-4CCA29EB3B4E}">
      <dgm:prSet/>
      <dgm:spPr/>
      <dgm:t>
        <a:bodyPr/>
        <a:lstStyle/>
        <a:p>
          <a:pPr algn="r" rtl="1"/>
          <a:endParaRPr lang="he-IL" sz="2800">
            <a:latin typeface="David" panose="020E0502060401010101" pitchFamily="34" charset="-79"/>
            <a:cs typeface="+mn-cs"/>
          </a:endParaRPr>
        </a:p>
      </dgm:t>
    </dgm:pt>
    <dgm:pt modelId="{340DAD37-B2FE-4126-8ABC-E0B2F8EDA127}">
      <dgm:prSet phldrT="[טקסט]" custT="1"/>
      <dgm:spPr/>
      <dgm:t>
        <a:bodyPr/>
        <a:lstStyle/>
        <a:p>
          <a:pPr algn="r" rtl="1"/>
          <a:r>
            <a:rPr lang="he-IL" sz="1200">
              <a:latin typeface="Tahoma" panose="020B0604030504040204" pitchFamily="34" charset="0"/>
              <a:ea typeface="Tahoma" panose="020B0604030504040204" pitchFamily="34" charset="0"/>
              <a:cs typeface="+mn-cs"/>
            </a:rPr>
            <a:t>פרטי הגורם האחראי לצפייה ושמירה של המידע</a:t>
          </a:r>
        </a:p>
      </dgm:t>
    </dgm:pt>
    <dgm:pt modelId="{42E5CC98-CAB8-43CE-869C-E5E8377A49A8}" type="sibTrans" cxnId="{AFF3F0F9-333E-4B76-8E83-D19E89CAAC95}">
      <dgm:prSet/>
      <dgm:spPr/>
      <dgm:t>
        <a:bodyPr/>
        <a:lstStyle/>
        <a:p>
          <a:pPr algn="r" rtl="1"/>
          <a:endParaRPr lang="he-IL" sz="2800">
            <a:latin typeface="David" panose="020E0502060401010101" pitchFamily="34" charset="-79"/>
            <a:cs typeface="+mn-cs"/>
          </a:endParaRPr>
        </a:p>
      </dgm:t>
    </dgm:pt>
    <dgm:pt modelId="{0A6F8203-95BF-4081-A9A8-564D311B38F6}" type="parTrans" cxnId="{AFF3F0F9-333E-4B76-8E83-D19E89CAAC95}">
      <dgm:prSet/>
      <dgm:spPr/>
      <dgm:t>
        <a:bodyPr/>
        <a:lstStyle/>
        <a:p>
          <a:pPr algn="r" rtl="1"/>
          <a:endParaRPr lang="he-IL" sz="2800">
            <a:latin typeface="David" panose="020E0502060401010101" pitchFamily="34" charset="-79"/>
            <a:cs typeface="+mn-cs"/>
          </a:endParaRPr>
        </a:p>
      </dgm:t>
    </dgm:pt>
    <dgm:pt modelId="{3A83D0B3-891B-4ACA-9696-B77CEAE88667}" type="pres">
      <dgm:prSet presAssocID="{D1F5D7B6-DB6C-4C24-AEB9-E605833AFAB4}" presName="linearFlow" presStyleCnt="0">
        <dgm:presLayoutVars>
          <dgm:dir val="rev"/>
          <dgm:resizeHandles val="exact"/>
        </dgm:presLayoutVars>
      </dgm:prSet>
      <dgm:spPr/>
    </dgm:pt>
    <dgm:pt modelId="{93DDFDE2-153B-4AD0-8529-B78C18454D56}" type="pres">
      <dgm:prSet presAssocID="{2697B4AB-6303-49CB-B10D-F592F566EACE}" presName="composite" presStyleCnt="0"/>
      <dgm:spPr/>
    </dgm:pt>
    <dgm:pt modelId="{EB68D5B1-0960-458B-8E7D-7C242EC6C558}" type="pres">
      <dgm:prSet presAssocID="{2697B4AB-6303-49CB-B10D-F592F566EACE}" presName="imgShp" presStyleLbl="fgImgPlace1" presStyleIdx="0" presStyleCnt="7"/>
      <dgm:spPr>
        <a:blipFill>
          <a:blip xmlns:r="http://schemas.openxmlformats.org/officeDocument/2006/relationships"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a:blipFill>
      </dgm:spPr>
    </dgm:pt>
    <dgm:pt modelId="{9EB9AA51-BE48-470F-8CE0-5562CB41826D}" type="pres">
      <dgm:prSet presAssocID="{2697B4AB-6303-49CB-B10D-F592F566EACE}" presName="txShp" presStyleLbl="node1" presStyleIdx="0" presStyleCnt="7">
        <dgm:presLayoutVars>
          <dgm:bulletEnabled val="1"/>
        </dgm:presLayoutVars>
      </dgm:prSet>
      <dgm:spPr/>
    </dgm:pt>
    <dgm:pt modelId="{FD8BCE4F-2E45-4FB5-9601-B63ECC127575}" type="pres">
      <dgm:prSet presAssocID="{8337AF96-8BB5-4CE6-AC45-AD3300E98454}" presName="spacing" presStyleCnt="0"/>
      <dgm:spPr/>
    </dgm:pt>
    <dgm:pt modelId="{E0EC6F01-D9C4-43C2-90B7-FFCF7732AA7D}" type="pres">
      <dgm:prSet presAssocID="{A4E3915B-7837-4701-A509-143688525460}" presName="composite" presStyleCnt="0"/>
      <dgm:spPr/>
    </dgm:pt>
    <dgm:pt modelId="{6AC8D280-E736-4689-B83F-E74A0A2E7738}" type="pres">
      <dgm:prSet presAssocID="{A4E3915B-7837-4701-A509-143688525460}" presName="imgShp" presStyleLbl="fgImgPlace1" presStyleIdx="1" presStyleCnt="7"/>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a:blipFill>
      </dgm:spPr>
    </dgm:pt>
    <dgm:pt modelId="{962CB98D-875D-4444-855D-3C8F634DE109}" type="pres">
      <dgm:prSet presAssocID="{A4E3915B-7837-4701-A509-143688525460}" presName="txShp" presStyleLbl="node1" presStyleIdx="1" presStyleCnt="7">
        <dgm:presLayoutVars>
          <dgm:bulletEnabled val="1"/>
        </dgm:presLayoutVars>
      </dgm:prSet>
      <dgm:spPr/>
    </dgm:pt>
    <dgm:pt modelId="{0F99537D-8054-462D-BA79-EA139E381FA6}" type="pres">
      <dgm:prSet presAssocID="{BB8A9395-A524-4549-84D8-FAF401D17352}" presName="spacing" presStyleCnt="0"/>
      <dgm:spPr/>
    </dgm:pt>
    <dgm:pt modelId="{E50D95A4-4729-4030-AEB1-629AAF119D81}" type="pres">
      <dgm:prSet presAssocID="{1BE877BF-C6B8-40BC-B450-51A69C4D19E5}" presName="composite" presStyleCnt="0"/>
      <dgm:spPr/>
    </dgm:pt>
    <dgm:pt modelId="{58E35C97-6B2D-4866-A26F-75185CA3DA6A}" type="pres">
      <dgm:prSet presAssocID="{1BE877BF-C6B8-40BC-B450-51A69C4D19E5}" presName="imgShp" presStyleLbl="fgImgPlace1" presStyleIdx="2" presStyleCnt="7"/>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a:blipFill>
      </dgm:spPr>
    </dgm:pt>
    <dgm:pt modelId="{E518926E-00A9-45B8-8701-7BEDDCDC3C74}" type="pres">
      <dgm:prSet presAssocID="{1BE877BF-C6B8-40BC-B450-51A69C4D19E5}" presName="txShp" presStyleLbl="node1" presStyleIdx="2" presStyleCnt="7">
        <dgm:presLayoutVars>
          <dgm:bulletEnabled val="1"/>
        </dgm:presLayoutVars>
      </dgm:prSet>
      <dgm:spPr/>
    </dgm:pt>
    <dgm:pt modelId="{FDE55D65-0368-4629-B5AD-A28FF035E17A}" type="pres">
      <dgm:prSet presAssocID="{C4011DDB-55C7-4029-9C26-15D1F0AC6CE4}" presName="spacing" presStyleCnt="0"/>
      <dgm:spPr/>
    </dgm:pt>
    <dgm:pt modelId="{B3A1C519-5C7D-4430-9670-1D60079B365C}" type="pres">
      <dgm:prSet presAssocID="{402B7BE3-E756-4B48-A3E6-A9BC54EB64E0}" presName="composite" presStyleCnt="0"/>
      <dgm:spPr/>
    </dgm:pt>
    <dgm:pt modelId="{80574C2B-3CCF-4DFC-96A1-533A2D141C09}" type="pres">
      <dgm:prSet presAssocID="{402B7BE3-E756-4B48-A3E6-A9BC54EB64E0}" presName="imgShp" presStyleLbl="fgImgPlace1" presStyleIdx="3" presStyleCnt="7"/>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a:blipFill>
      </dgm:spPr>
    </dgm:pt>
    <dgm:pt modelId="{4F29D904-4D37-478A-9CF3-281B9DC440CF}" type="pres">
      <dgm:prSet presAssocID="{402B7BE3-E756-4B48-A3E6-A9BC54EB64E0}" presName="txShp" presStyleLbl="node1" presStyleIdx="3" presStyleCnt="7">
        <dgm:presLayoutVars>
          <dgm:bulletEnabled val="1"/>
        </dgm:presLayoutVars>
      </dgm:prSet>
      <dgm:spPr/>
    </dgm:pt>
    <dgm:pt modelId="{CBBEAAA1-0ADF-484B-A88A-B7A94C13CC36}" type="pres">
      <dgm:prSet presAssocID="{76069E4A-7E21-4E0B-ACAE-07420B7399E8}" presName="spacing" presStyleCnt="0"/>
      <dgm:spPr/>
    </dgm:pt>
    <dgm:pt modelId="{7CB6E77D-CE61-4972-857F-440E30A9249D}" type="pres">
      <dgm:prSet presAssocID="{31851D98-C98A-4591-BB70-7F0381895B7C}" presName="composite" presStyleCnt="0"/>
      <dgm:spPr/>
    </dgm:pt>
    <dgm:pt modelId="{7CCEBED4-398E-4E1A-93BC-ABB920A06F5E}" type="pres">
      <dgm:prSet presAssocID="{31851D98-C98A-4591-BB70-7F0381895B7C}" presName="imgShp" presStyleLbl="fgImgPlace1" presStyleIdx="4" presStyleCnt="7"/>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a:blipFill>
      </dgm:spPr>
    </dgm:pt>
    <dgm:pt modelId="{80FFB58C-AC1F-414A-8E00-E5E62A1EB71E}" type="pres">
      <dgm:prSet presAssocID="{31851D98-C98A-4591-BB70-7F0381895B7C}" presName="txShp" presStyleLbl="node1" presStyleIdx="4" presStyleCnt="7">
        <dgm:presLayoutVars>
          <dgm:bulletEnabled val="1"/>
        </dgm:presLayoutVars>
      </dgm:prSet>
      <dgm:spPr/>
    </dgm:pt>
    <dgm:pt modelId="{1C021742-1817-4076-BE3A-81512A494BDF}" type="pres">
      <dgm:prSet presAssocID="{EA9749E7-781C-4E0A-AE9F-829539E71B39}" presName="spacing" presStyleCnt="0"/>
      <dgm:spPr/>
    </dgm:pt>
    <dgm:pt modelId="{AD82904E-AE6C-43EC-927F-CB67AB1EBC5C}" type="pres">
      <dgm:prSet presAssocID="{0029D825-D1A1-40E4-9E9C-F0E0AA2AF841}" presName="composite" presStyleCnt="0"/>
      <dgm:spPr/>
    </dgm:pt>
    <dgm:pt modelId="{1FB6070C-4786-4877-80E0-84BD263DB700}" type="pres">
      <dgm:prSet presAssocID="{0029D825-D1A1-40E4-9E9C-F0E0AA2AF841}" presName="imgShp" presStyleLbl="fgImgPlace1" presStyleIdx="5" presStyleCnt="7"/>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a:blipFill>
      </dgm:spPr>
    </dgm:pt>
    <dgm:pt modelId="{136BFF41-0F8D-4FFB-A5A4-BE6D51162612}" type="pres">
      <dgm:prSet presAssocID="{0029D825-D1A1-40E4-9E9C-F0E0AA2AF841}" presName="txShp" presStyleLbl="node1" presStyleIdx="5" presStyleCnt="7">
        <dgm:presLayoutVars>
          <dgm:bulletEnabled val="1"/>
        </dgm:presLayoutVars>
      </dgm:prSet>
      <dgm:spPr/>
    </dgm:pt>
    <dgm:pt modelId="{DF547246-C4E6-4831-81AF-82E5B8C85163}" type="pres">
      <dgm:prSet presAssocID="{FC08C03F-8005-4124-8F3A-B906A9CB02CD}" presName="spacing" presStyleCnt="0"/>
      <dgm:spPr/>
    </dgm:pt>
    <dgm:pt modelId="{5C046E2D-8683-4208-B81B-4239F377A8FA}" type="pres">
      <dgm:prSet presAssocID="{340DAD37-B2FE-4126-8ABC-E0B2F8EDA127}" presName="composite" presStyleCnt="0"/>
      <dgm:spPr/>
    </dgm:pt>
    <dgm:pt modelId="{FE0B77D2-C576-468F-8849-D1F55FD955CD}" type="pres">
      <dgm:prSet presAssocID="{340DAD37-B2FE-4126-8ABC-E0B2F8EDA127}" presName="imgShp" presStyleLbl="fgImgPlace1" presStyleIdx="6" presStyleCnt="7"/>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a:blipFill>
      </dgm:spPr>
    </dgm:pt>
    <dgm:pt modelId="{54CE727D-5530-4FF1-8D00-11315BD5CDF4}" type="pres">
      <dgm:prSet presAssocID="{340DAD37-B2FE-4126-8ABC-E0B2F8EDA127}" presName="txShp" presStyleLbl="node1" presStyleIdx="6" presStyleCnt="7">
        <dgm:presLayoutVars>
          <dgm:bulletEnabled val="1"/>
        </dgm:presLayoutVars>
      </dgm:prSet>
      <dgm:spPr/>
    </dgm:pt>
  </dgm:ptLst>
  <dgm:cxnLst>
    <dgm:cxn modelId="{2528E907-CF5D-4350-B00C-26DBB9F402D6}" type="presOf" srcId="{A4E3915B-7837-4701-A509-143688525460}" destId="{962CB98D-875D-4444-855D-3C8F634DE109}" srcOrd="0" destOrd="0" presId="urn:microsoft.com/office/officeart/2005/8/layout/vList3"/>
    <dgm:cxn modelId="{6F44C40B-56EB-4409-AE8D-B209781EDB99}" type="presOf" srcId="{0029D825-D1A1-40E4-9E9C-F0E0AA2AF841}" destId="{136BFF41-0F8D-4FFB-A5A4-BE6D51162612}" srcOrd="0" destOrd="0" presId="urn:microsoft.com/office/officeart/2005/8/layout/vList3"/>
    <dgm:cxn modelId="{46774814-9F8C-4585-AE13-9E6DD4123542}" type="presOf" srcId="{1BE877BF-C6B8-40BC-B450-51A69C4D19E5}" destId="{E518926E-00A9-45B8-8701-7BEDDCDC3C74}" srcOrd="0" destOrd="0" presId="urn:microsoft.com/office/officeart/2005/8/layout/vList3"/>
    <dgm:cxn modelId="{0D3C1B3C-BB2B-4A84-8E6E-73A49F17BE65}" srcId="{D1F5D7B6-DB6C-4C24-AEB9-E605833AFAB4}" destId="{402B7BE3-E756-4B48-A3E6-A9BC54EB64E0}" srcOrd="3" destOrd="0" parTransId="{3A40E9F1-089A-4BAF-AF1C-4672E3301E0C}" sibTransId="{76069E4A-7E21-4E0B-ACAE-07420B7399E8}"/>
    <dgm:cxn modelId="{AA3C283E-AE2A-41E2-B9F0-6B6DC052170C}" type="presOf" srcId="{340DAD37-B2FE-4126-8ABC-E0B2F8EDA127}" destId="{54CE727D-5530-4FF1-8D00-11315BD5CDF4}" srcOrd="0" destOrd="0" presId="urn:microsoft.com/office/officeart/2005/8/layout/vList3"/>
    <dgm:cxn modelId="{3681EA45-3BEE-4018-840F-9675A9D9883A}" type="presOf" srcId="{31851D98-C98A-4591-BB70-7F0381895B7C}" destId="{80FFB58C-AC1F-414A-8E00-E5E62A1EB71E}" srcOrd="0" destOrd="0" presId="urn:microsoft.com/office/officeart/2005/8/layout/vList3"/>
    <dgm:cxn modelId="{10781547-EC63-4BDA-AF43-98FAA4029BC6}" srcId="{D1F5D7B6-DB6C-4C24-AEB9-E605833AFAB4}" destId="{1BE877BF-C6B8-40BC-B450-51A69C4D19E5}" srcOrd="2" destOrd="0" parTransId="{B2607389-AF1E-4F1A-8E1B-455BCA63DB0D}" sibTransId="{C4011DDB-55C7-4029-9C26-15D1F0AC6CE4}"/>
    <dgm:cxn modelId="{DEB2796B-E734-457B-8637-6701A19255BD}" srcId="{D1F5D7B6-DB6C-4C24-AEB9-E605833AFAB4}" destId="{31851D98-C98A-4591-BB70-7F0381895B7C}" srcOrd="4" destOrd="0" parTransId="{8B075C1C-3674-476C-9429-177CBE55CB6D}" sibTransId="{EA9749E7-781C-4E0A-AE9F-829539E71B39}"/>
    <dgm:cxn modelId="{66824292-6917-492C-886A-5597A0D89157}" type="presOf" srcId="{2697B4AB-6303-49CB-B10D-F592F566EACE}" destId="{9EB9AA51-BE48-470F-8CE0-5562CB41826D}" srcOrd="0" destOrd="0" presId="urn:microsoft.com/office/officeart/2005/8/layout/vList3"/>
    <dgm:cxn modelId="{126918AE-8E29-4D7C-AC2B-4CCA29EB3B4E}" srcId="{D1F5D7B6-DB6C-4C24-AEB9-E605833AFAB4}" destId="{2697B4AB-6303-49CB-B10D-F592F566EACE}" srcOrd="0" destOrd="0" parTransId="{F853241C-3D4D-4117-B703-9DA3BADB75EE}" sibTransId="{8337AF96-8BB5-4CE6-AC45-AD3300E98454}"/>
    <dgm:cxn modelId="{77CD88BF-D5C2-46C8-96E5-F0C44BA96AC1}" type="presOf" srcId="{402B7BE3-E756-4B48-A3E6-A9BC54EB64E0}" destId="{4F29D904-4D37-478A-9CF3-281B9DC440CF}" srcOrd="0" destOrd="0" presId="urn:microsoft.com/office/officeart/2005/8/layout/vList3"/>
    <dgm:cxn modelId="{3B9CF9BF-5912-4B37-9F25-A4694848B397}" srcId="{D1F5D7B6-DB6C-4C24-AEB9-E605833AFAB4}" destId="{0029D825-D1A1-40E4-9E9C-F0E0AA2AF841}" srcOrd="5" destOrd="0" parTransId="{B363E00F-7C3A-414D-A979-F422415CC0F7}" sibTransId="{FC08C03F-8005-4124-8F3A-B906A9CB02CD}"/>
    <dgm:cxn modelId="{01B6C4E2-2B8E-48BF-BD56-3E48018E946F}" type="presOf" srcId="{D1F5D7B6-DB6C-4C24-AEB9-E605833AFAB4}" destId="{3A83D0B3-891B-4ACA-9696-B77CEAE88667}" srcOrd="0" destOrd="0" presId="urn:microsoft.com/office/officeart/2005/8/layout/vList3"/>
    <dgm:cxn modelId="{3898E5EA-C7E0-4D41-B21C-C7F6E86ADC1D}" srcId="{D1F5D7B6-DB6C-4C24-AEB9-E605833AFAB4}" destId="{A4E3915B-7837-4701-A509-143688525460}" srcOrd="1" destOrd="0" parTransId="{64009350-F95E-4847-9E53-690971CE8898}" sibTransId="{BB8A9395-A524-4549-84D8-FAF401D17352}"/>
    <dgm:cxn modelId="{AFF3F0F9-333E-4B76-8E83-D19E89CAAC95}" srcId="{D1F5D7B6-DB6C-4C24-AEB9-E605833AFAB4}" destId="{340DAD37-B2FE-4126-8ABC-E0B2F8EDA127}" srcOrd="6" destOrd="0" parTransId="{0A6F8203-95BF-4081-A9A8-564D311B38F6}" sibTransId="{42E5CC98-CAB8-43CE-869C-E5E8377A49A8}"/>
    <dgm:cxn modelId="{786DEE4A-57FD-40C5-BC04-2F97E734FC71}" type="presParOf" srcId="{3A83D0B3-891B-4ACA-9696-B77CEAE88667}" destId="{93DDFDE2-153B-4AD0-8529-B78C18454D56}" srcOrd="0" destOrd="0" presId="urn:microsoft.com/office/officeart/2005/8/layout/vList3"/>
    <dgm:cxn modelId="{4B43964B-3695-451D-B828-B923701EFD90}" type="presParOf" srcId="{93DDFDE2-153B-4AD0-8529-B78C18454D56}" destId="{EB68D5B1-0960-458B-8E7D-7C242EC6C558}" srcOrd="0" destOrd="0" presId="urn:microsoft.com/office/officeart/2005/8/layout/vList3"/>
    <dgm:cxn modelId="{F7CC6A7A-90D6-4FBC-BF0C-0121478E0771}" type="presParOf" srcId="{93DDFDE2-153B-4AD0-8529-B78C18454D56}" destId="{9EB9AA51-BE48-470F-8CE0-5562CB41826D}" srcOrd="1" destOrd="0" presId="urn:microsoft.com/office/officeart/2005/8/layout/vList3"/>
    <dgm:cxn modelId="{E9FEB076-A651-4BC8-A795-5C07AAB92A44}" type="presParOf" srcId="{3A83D0B3-891B-4ACA-9696-B77CEAE88667}" destId="{FD8BCE4F-2E45-4FB5-9601-B63ECC127575}" srcOrd="1" destOrd="0" presId="urn:microsoft.com/office/officeart/2005/8/layout/vList3"/>
    <dgm:cxn modelId="{E6DB6BC9-5CE3-42FE-91C1-2A16EE1B40AE}" type="presParOf" srcId="{3A83D0B3-891B-4ACA-9696-B77CEAE88667}" destId="{E0EC6F01-D9C4-43C2-90B7-FFCF7732AA7D}" srcOrd="2" destOrd="0" presId="urn:microsoft.com/office/officeart/2005/8/layout/vList3"/>
    <dgm:cxn modelId="{4ADF8601-BF0C-4876-A908-411F488B5AD7}" type="presParOf" srcId="{E0EC6F01-D9C4-43C2-90B7-FFCF7732AA7D}" destId="{6AC8D280-E736-4689-B83F-E74A0A2E7738}" srcOrd="0" destOrd="0" presId="urn:microsoft.com/office/officeart/2005/8/layout/vList3"/>
    <dgm:cxn modelId="{491237A7-89BE-49C9-B534-29E6CD8F94CC}" type="presParOf" srcId="{E0EC6F01-D9C4-43C2-90B7-FFCF7732AA7D}" destId="{962CB98D-875D-4444-855D-3C8F634DE109}" srcOrd="1" destOrd="0" presId="urn:microsoft.com/office/officeart/2005/8/layout/vList3"/>
    <dgm:cxn modelId="{AD5287CA-2A43-4660-B182-96A20697234E}" type="presParOf" srcId="{3A83D0B3-891B-4ACA-9696-B77CEAE88667}" destId="{0F99537D-8054-462D-BA79-EA139E381FA6}" srcOrd="3" destOrd="0" presId="urn:microsoft.com/office/officeart/2005/8/layout/vList3"/>
    <dgm:cxn modelId="{1FBEB610-5705-41D9-99FB-4F4721AF8E03}" type="presParOf" srcId="{3A83D0B3-891B-4ACA-9696-B77CEAE88667}" destId="{E50D95A4-4729-4030-AEB1-629AAF119D81}" srcOrd="4" destOrd="0" presId="urn:microsoft.com/office/officeart/2005/8/layout/vList3"/>
    <dgm:cxn modelId="{470238B0-BD71-4642-BD99-E7077E64AAAA}" type="presParOf" srcId="{E50D95A4-4729-4030-AEB1-629AAF119D81}" destId="{58E35C97-6B2D-4866-A26F-75185CA3DA6A}" srcOrd="0" destOrd="0" presId="urn:microsoft.com/office/officeart/2005/8/layout/vList3"/>
    <dgm:cxn modelId="{235C5186-A754-4B4C-9B6F-2CCBF54CFBAF}" type="presParOf" srcId="{E50D95A4-4729-4030-AEB1-629AAF119D81}" destId="{E518926E-00A9-45B8-8701-7BEDDCDC3C74}" srcOrd="1" destOrd="0" presId="urn:microsoft.com/office/officeart/2005/8/layout/vList3"/>
    <dgm:cxn modelId="{8E728595-E247-408D-981B-095EF2BCAD55}" type="presParOf" srcId="{3A83D0B3-891B-4ACA-9696-B77CEAE88667}" destId="{FDE55D65-0368-4629-B5AD-A28FF035E17A}" srcOrd="5" destOrd="0" presId="urn:microsoft.com/office/officeart/2005/8/layout/vList3"/>
    <dgm:cxn modelId="{40773687-1DB2-403B-A5B7-D9F81D3E721E}" type="presParOf" srcId="{3A83D0B3-891B-4ACA-9696-B77CEAE88667}" destId="{B3A1C519-5C7D-4430-9670-1D60079B365C}" srcOrd="6" destOrd="0" presId="urn:microsoft.com/office/officeart/2005/8/layout/vList3"/>
    <dgm:cxn modelId="{DB21049C-8BD6-4181-9113-F8E54D037A4A}" type="presParOf" srcId="{B3A1C519-5C7D-4430-9670-1D60079B365C}" destId="{80574C2B-3CCF-4DFC-96A1-533A2D141C09}" srcOrd="0" destOrd="0" presId="urn:microsoft.com/office/officeart/2005/8/layout/vList3"/>
    <dgm:cxn modelId="{BF76AB70-9DB7-40E7-83E1-4089A64DB395}" type="presParOf" srcId="{B3A1C519-5C7D-4430-9670-1D60079B365C}" destId="{4F29D904-4D37-478A-9CF3-281B9DC440CF}" srcOrd="1" destOrd="0" presId="urn:microsoft.com/office/officeart/2005/8/layout/vList3"/>
    <dgm:cxn modelId="{7ABD2593-B9ED-47BB-B037-473919BE967D}" type="presParOf" srcId="{3A83D0B3-891B-4ACA-9696-B77CEAE88667}" destId="{CBBEAAA1-0ADF-484B-A88A-B7A94C13CC36}" srcOrd="7" destOrd="0" presId="urn:microsoft.com/office/officeart/2005/8/layout/vList3"/>
    <dgm:cxn modelId="{9191DA71-4666-4F6D-8767-72D10E9FC1ED}" type="presParOf" srcId="{3A83D0B3-891B-4ACA-9696-B77CEAE88667}" destId="{7CB6E77D-CE61-4972-857F-440E30A9249D}" srcOrd="8" destOrd="0" presId="urn:microsoft.com/office/officeart/2005/8/layout/vList3"/>
    <dgm:cxn modelId="{F93EBCC9-4855-4C6B-AA61-F6EAC71702BE}" type="presParOf" srcId="{7CB6E77D-CE61-4972-857F-440E30A9249D}" destId="{7CCEBED4-398E-4E1A-93BC-ABB920A06F5E}" srcOrd="0" destOrd="0" presId="urn:microsoft.com/office/officeart/2005/8/layout/vList3"/>
    <dgm:cxn modelId="{E2AB501D-BAAB-42C2-A745-6E4FE830E733}" type="presParOf" srcId="{7CB6E77D-CE61-4972-857F-440E30A9249D}" destId="{80FFB58C-AC1F-414A-8E00-E5E62A1EB71E}" srcOrd="1" destOrd="0" presId="urn:microsoft.com/office/officeart/2005/8/layout/vList3"/>
    <dgm:cxn modelId="{CF94E978-DDA5-4219-9B8E-AED7BF89A1CE}" type="presParOf" srcId="{3A83D0B3-891B-4ACA-9696-B77CEAE88667}" destId="{1C021742-1817-4076-BE3A-81512A494BDF}" srcOrd="9" destOrd="0" presId="urn:microsoft.com/office/officeart/2005/8/layout/vList3"/>
    <dgm:cxn modelId="{00682176-B97A-492D-8560-2E4719A9FA89}" type="presParOf" srcId="{3A83D0B3-891B-4ACA-9696-B77CEAE88667}" destId="{AD82904E-AE6C-43EC-927F-CB67AB1EBC5C}" srcOrd="10" destOrd="0" presId="urn:microsoft.com/office/officeart/2005/8/layout/vList3"/>
    <dgm:cxn modelId="{D9C65EDC-AB49-45CD-8950-30F7046B93C6}" type="presParOf" srcId="{AD82904E-AE6C-43EC-927F-CB67AB1EBC5C}" destId="{1FB6070C-4786-4877-80E0-84BD263DB700}" srcOrd="0" destOrd="0" presId="urn:microsoft.com/office/officeart/2005/8/layout/vList3"/>
    <dgm:cxn modelId="{6FC29327-C9A8-4D83-A65A-9C675A3B1A79}" type="presParOf" srcId="{AD82904E-AE6C-43EC-927F-CB67AB1EBC5C}" destId="{136BFF41-0F8D-4FFB-A5A4-BE6D51162612}" srcOrd="1" destOrd="0" presId="urn:microsoft.com/office/officeart/2005/8/layout/vList3"/>
    <dgm:cxn modelId="{1225A5ED-421C-4AA4-8CF7-C46EBE22DD95}" type="presParOf" srcId="{3A83D0B3-891B-4ACA-9696-B77CEAE88667}" destId="{DF547246-C4E6-4831-81AF-82E5B8C85163}" srcOrd="11" destOrd="0" presId="urn:microsoft.com/office/officeart/2005/8/layout/vList3"/>
    <dgm:cxn modelId="{48FF101D-ECA9-4AA0-A46B-7CDC3F90B6E7}" type="presParOf" srcId="{3A83D0B3-891B-4ACA-9696-B77CEAE88667}" destId="{5C046E2D-8683-4208-B81B-4239F377A8FA}" srcOrd="12" destOrd="0" presId="urn:microsoft.com/office/officeart/2005/8/layout/vList3"/>
    <dgm:cxn modelId="{821A21A9-9DCB-487B-BCC6-40B1AF2D2B2B}" type="presParOf" srcId="{5C046E2D-8683-4208-B81B-4239F377A8FA}" destId="{FE0B77D2-C576-468F-8849-D1F55FD955CD}" srcOrd="0" destOrd="0" presId="urn:microsoft.com/office/officeart/2005/8/layout/vList3"/>
    <dgm:cxn modelId="{3322B8DF-8719-4D89-92DB-B224FCE5D993}" type="presParOf" srcId="{5C046E2D-8683-4208-B81B-4239F377A8FA}" destId="{54CE727D-5530-4FF1-8D00-11315BD5CDF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F5D7B6-DB6C-4C24-AEB9-E605833AFAB4}" type="doc">
      <dgm:prSet loTypeId="urn:microsoft.com/office/officeart/2005/8/layout/vList3" loCatId="list" qsTypeId="urn:microsoft.com/office/officeart/2005/8/quickstyle/simple3" qsCatId="simple" csTypeId="urn:microsoft.com/office/officeart/2005/8/colors/accent6_1" csCatId="accent6" phldr="1"/>
      <dgm:spPr/>
    </dgm:pt>
    <dgm:pt modelId="{2697B4AB-6303-49CB-B10D-F592F566EACE}">
      <dgm:prSet phldrT="[טקסט]" custT="1"/>
      <dgm:spPr/>
      <dgm:t>
        <a:bodyPr/>
        <a:lstStyle/>
        <a:p>
          <a:pPr algn="r" rtl="1"/>
          <a:r>
            <a:rPr lang="he-IL" sz="1600" b="1" dirty="0">
              <a:latin typeface="David" panose="020E0502060401010101" pitchFamily="34" charset="-79"/>
              <a:cs typeface="+mn-cs"/>
            </a:rPr>
            <a:t>ציור של מצלמה או סמל גרפי מקובל</a:t>
          </a:r>
        </a:p>
      </dgm:t>
    </dgm:pt>
    <dgm:pt modelId="{F853241C-3D4D-4117-B703-9DA3BADB75EE}" type="parTrans" cxnId="{126918AE-8E29-4D7C-AC2B-4CCA29EB3B4E}">
      <dgm:prSet/>
      <dgm:spPr/>
      <dgm:t>
        <a:bodyPr/>
        <a:lstStyle/>
        <a:p>
          <a:pPr algn="r" rtl="1"/>
          <a:endParaRPr lang="he-IL" sz="1800" b="1">
            <a:latin typeface="David" panose="020E0502060401010101" pitchFamily="34" charset="-79"/>
            <a:cs typeface="+mn-cs"/>
          </a:endParaRPr>
        </a:p>
      </dgm:t>
    </dgm:pt>
    <dgm:pt modelId="{8337AF96-8BB5-4CE6-AC45-AD3300E98454}" type="sibTrans" cxnId="{126918AE-8E29-4D7C-AC2B-4CCA29EB3B4E}">
      <dgm:prSet/>
      <dgm:spPr/>
      <dgm:t>
        <a:bodyPr/>
        <a:lstStyle/>
        <a:p>
          <a:pPr algn="r" rtl="1"/>
          <a:endParaRPr lang="he-IL" sz="1800" b="1">
            <a:latin typeface="David" panose="020E0502060401010101" pitchFamily="34" charset="-79"/>
            <a:cs typeface="+mn-cs"/>
          </a:endParaRPr>
        </a:p>
      </dgm:t>
    </dgm:pt>
    <dgm:pt modelId="{A4E3915B-7837-4701-A509-143688525460}">
      <dgm:prSet phldrT="[טקסט]" custT="1"/>
      <dgm:spPr/>
      <dgm:t>
        <a:bodyPr/>
        <a:lstStyle/>
        <a:p>
          <a:pPr algn="r" rtl="1"/>
          <a:r>
            <a:rPr lang="he-IL" sz="1600" b="1">
              <a:latin typeface="David" panose="020E0502060401010101" pitchFamily="34" charset="-79"/>
              <a:cs typeface="+mn-cs"/>
            </a:rPr>
            <a:t>שם הארגון האחראי על הצבת המצלמה</a:t>
          </a:r>
        </a:p>
      </dgm:t>
    </dgm:pt>
    <dgm:pt modelId="{BB8A9395-A524-4549-84D8-FAF401D17352}" type="sibTrans" cxnId="{3898E5EA-C7E0-4D41-B21C-C7F6E86ADC1D}">
      <dgm:prSet/>
      <dgm:spPr/>
      <dgm:t>
        <a:bodyPr/>
        <a:lstStyle/>
        <a:p>
          <a:pPr algn="r" rtl="1"/>
          <a:endParaRPr lang="he-IL" sz="1800" b="1">
            <a:latin typeface="David" panose="020E0502060401010101" pitchFamily="34" charset="-79"/>
            <a:cs typeface="+mn-cs"/>
          </a:endParaRPr>
        </a:p>
      </dgm:t>
    </dgm:pt>
    <dgm:pt modelId="{64009350-F95E-4847-9E53-690971CE8898}" type="parTrans" cxnId="{3898E5EA-C7E0-4D41-B21C-C7F6E86ADC1D}">
      <dgm:prSet/>
      <dgm:spPr/>
      <dgm:t>
        <a:bodyPr/>
        <a:lstStyle/>
        <a:p>
          <a:pPr algn="r" rtl="1"/>
          <a:endParaRPr lang="he-IL" sz="1800" b="1">
            <a:latin typeface="David" panose="020E0502060401010101" pitchFamily="34" charset="-79"/>
            <a:cs typeface="+mn-cs"/>
          </a:endParaRPr>
        </a:p>
      </dgm:t>
    </dgm:pt>
    <dgm:pt modelId="{1BE877BF-C6B8-40BC-B450-51A69C4D19E5}">
      <dgm:prSet phldrT="[טקסט]" custT="1"/>
      <dgm:spPr/>
      <dgm:t>
        <a:bodyPr/>
        <a:lstStyle/>
        <a:p>
          <a:pPr algn="r" rtl="1"/>
          <a:r>
            <a:rPr lang="he-IL" sz="1600" b="1">
              <a:latin typeface="David" panose="020E0502060401010101" pitchFamily="34" charset="-79"/>
              <a:cs typeface="+mn-cs"/>
            </a:rPr>
            <a:t>תיאור תמציתי של מטרת הצבת המצלמה</a:t>
          </a:r>
        </a:p>
      </dgm:t>
    </dgm:pt>
    <dgm:pt modelId="{C4011DDB-55C7-4029-9C26-15D1F0AC6CE4}" type="sibTrans" cxnId="{10781547-EC63-4BDA-AF43-98FAA4029BC6}">
      <dgm:prSet/>
      <dgm:spPr/>
      <dgm:t>
        <a:bodyPr/>
        <a:lstStyle/>
        <a:p>
          <a:pPr algn="r" rtl="1"/>
          <a:endParaRPr lang="he-IL" sz="1800" b="1">
            <a:latin typeface="David" panose="020E0502060401010101" pitchFamily="34" charset="-79"/>
            <a:cs typeface="+mn-cs"/>
          </a:endParaRPr>
        </a:p>
      </dgm:t>
    </dgm:pt>
    <dgm:pt modelId="{B2607389-AF1E-4F1A-8E1B-455BCA63DB0D}" type="parTrans" cxnId="{10781547-EC63-4BDA-AF43-98FAA4029BC6}">
      <dgm:prSet/>
      <dgm:spPr/>
      <dgm:t>
        <a:bodyPr/>
        <a:lstStyle/>
        <a:p>
          <a:pPr algn="r" rtl="1"/>
          <a:endParaRPr lang="he-IL" sz="1800" b="1">
            <a:latin typeface="David" panose="020E0502060401010101" pitchFamily="34" charset="-79"/>
            <a:cs typeface="+mn-cs"/>
          </a:endParaRPr>
        </a:p>
      </dgm:t>
    </dgm:pt>
    <dgm:pt modelId="{402B7BE3-E756-4B48-A3E6-A9BC54EB64E0}">
      <dgm:prSet phldrT="[טקסט]" custT="1"/>
      <dgm:spPr>
        <a:scene3d>
          <a:camera prst="orthographicFront"/>
          <a:lightRig rig="flat" dir="t"/>
        </a:scene3d>
        <a:sp3d prstMaterial="dkEdge">
          <a:bevelT w="8200" h="38100"/>
        </a:sp3d>
      </dgm:spPr>
      <dgm:t>
        <a:bodyPr spcFirstLastPara="0" vert="horz" wrap="square" lIns="142240" tIns="76200" rIns="241629" bIns="76200" numCol="1" spcCol="1270" anchor="ctr" anchorCtr="0"/>
        <a:lstStyle/>
        <a:p>
          <a:pPr marL="0" lvl="0" indent="0" algn="r" defTabSz="889000" rtl="1">
            <a:lnSpc>
              <a:spcPct val="90000"/>
            </a:lnSpc>
            <a:spcBef>
              <a:spcPct val="0"/>
            </a:spcBef>
            <a:spcAft>
              <a:spcPct val="35000"/>
            </a:spcAft>
            <a:buNone/>
          </a:pPr>
          <a:r>
            <a:rPr lang="he-IL" sz="1600" b="1" kern="1200" dirty="0">
              <a:latin typeface="David" panose="020E0502060401010101" pitchFamily="34" charset="-79"/>
              <a:ea typeface="+mn-ea"/>
              <a:cs typeface="+mn-cs"/>
            </a:rPr>
            <a:t>כתובת אתר האינטרנט</a:t>
          </a:r>
          <a:r>
            <a:rPr lang="en-US" sz="1600" b="1" kern="1200" dirty="0">
              <a:latin typeface="David" panose="020E0502060401010101" pitchFamily="34" charset="-79"/>
              <a:ea typeface="+mn-ea"/>
              <a:cs typeface="+mn-cs"/>
            </a:rPr>
            <a:t> </a:t>
          </a:r>
          <a:r>
            <a:rPr lang="he-IL" sz="1600" b="1" kern="1200" dirty="0">
              <a:latin typeface="David" panose="020E0502060401010101" pitchFamily="34" charset="-79"/>
              <a:ea typeface="+mn-ea"/>
              <a:cs typeface="+mn-cs"/>
            </a:rPr>
            <a:t>בו מפורסמת רשימת המצלמות ומדיניות השימוש בהן</a:t>
          </a:r>
        </a:p>
      </dgm:t>
    </dgm:pt>
    <dgm:pt modelId="{76069E4A-7E21-4E0B-ACAE-07420B7399E8}" type="sibTrans" cxnId="{0D3C1B3C-BB2B-4A84-8E6E-73A49F17BE65}">
      <dgm:prSet/>
      <dgm:spPr/>
      <dgm:t>
        <a:bodyPr/>
        <a:lstStyle/>
        <a:p>
          <a:pPr algn="r" rtl="1"/>
          <a:endParaRPr lang="he-IL" sz="1800" b="1">
            <a:latin typeface="David" panose="020E0502060401010101" pitchFamily="34" charset="-79"/>
            <a:cs typeface="+mn-cs"/>
          </a:endParaRPr>
        </a:p>
      </dgm:t>
    </dgm:pt>
    <dgm:pt modelId="{3A40E9F1-089A-4BAF-AF1C-4672E3301E0C}" type="parTrans" cxnId="{0D3C1B3C-BB2B-4A84-8E6E-73A49F17BE65}">
      <dgm:prSet/>
      <dgm:spPr/>
      <dgm:t>
        <a:bodyPr/>
        <a:lstStyle/>
        <a:p>
          <a:pPr algn="r" rtl="1"/>
          <a:endParaRPr lang="he-IL" sz="1800" b="1">
            <a:latin typeface="David" panose="020E0502060401010101" pitchFamily="34" charset="-79"/>
            <a:cs typeface="+mn-cs"/>
          </a:endParaRPr>
        </a:p>
      </dgm:t>
    </dgm:pt>
    <dgm:pt modelId="{3A83D0B3-891B-4ACA-9696-B77CEAE88667}" type="pres">
      <dgm:prSet presAssocID="{D1F5D7B6-DB6C-4C24-AEB9-E605833AFAB4}" presName="linearFlow" presStyleCnt="0">
        <dgm:presLayoutVars>
          <dgm:dir val="rev"/>
          <dgm:resizeHandles val="exact"/>
        </dgm:presLayoutVars>
      </dgm:prSet>
      <dgm:spPr/>
    </dgm:pt>
    <dgm:pt modelId="{93DDFDE2-153B-4AD0-8529-B78C18454D56}" type="pres">
      <dgm:prSet presAssocID="{2697B4AB-6303-49CB-B10D-F592F566EACE}" presName="composite" presStyleCnt="0"/>
      <dgm:spPr/>
    </dgm:pt>
    <dgm:pt modelId="{EB68D5B1-0960-458B-8E7D-7C242EC6C558}" type="pres">
      <dgm:prSet presAssocID="{2697B4AB-6303-49CB-B10D-F592F566EACE}" presName="imgShp" presStyleLbl="fgImgPlace1" presStyleIdx="0" presStyleCnt="4" custLinFactNeighborX="62335"/>
      <dgm:spPr>
        <a:blipFill>
          <a:blip xmlns:r="http://schemas.openxmlformats.org/officeDocument/2006/relationships"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a:blipFill>
      </dgm:spPr>
    </dgm:pt>
    <dgm:pt modelId="{9EB9AA51-BE48-470F-8CE0-5562CB41826D}" type="pres">
      <dgm:prSet presAssocID="{2697B4AB-6303-49CB-B10D-F592F566EACE}" presName="txShp" presStyleLbl="node1" presStyleIdx="0" presStyleCnt="4" custScaleX="135433" custLinFactNeighborX="-3915">
        <dgm:presLayoutVars>
          <dgm:bulletEnabled val="1"/>
        </dgm:presLayoutVars>
      </dgm:prSet>
      <dgm:spPr/>
    </dgm:pt>
    <dgm:pt modelId="{FD8BCE4F-2E45-4FB5-9601-B63ECC127575}" type="pres">
      <dgm:prSet presAssocID="{8337AF96-8BB5-4CE6-AC45-AD3300E98454}" presName="spacing" presStyleCnt="0"/>
      <dgm:spPr/>
    </dgm:pt>
    <dgm:pt modelId="{E0EC6F01-D9C4-43C2-90B7-FFCF7732AA7D}" type="pres">
      <dgm:prSet presAssocID="{A4E3915B-7837-4701-A509-143688525460}" presName="composite" presStyleCnt="0"/>
      <dgm:spPr/>
    </dgm:pt>
    <dgm:pt modelId="{6AC8D280-E736-4689-B83F-E74A0A2E7738}" type="pres">
      <dgm:prSet presAssocID="{A4E3915B-7837-4701-A509-143688525460}" presName="imgShp" presStyleLbl="fgImgPlace1" presStyleIdx="1" presStyleCnt="4" custLinFactNeighborX="62335"/>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a:blipFill>
      </dgm:spPr>
    </dgm:pt>
    <dgm:pt modelId="{962CB98D-875D-4444-855D-3C8F634DE109}" type="pres">
      <dgm:prSet presAssocID="{A4E3915B-7837-4701-A509-143688525460}" presName="txShp" presStyleLbl="node1" presStyleIdx="1" presStyleCnt="4" custScaleX="135433" custLinFactNeighborX="-3915">
        <dgm:presLayoutVars>
          <dgm:bulletEnabled val="1"/>
        </dgm:presLayoutVars>
      </dgm:prSet>
      <dgm:spPr/>
    </dgm:pt>
    <dgm:pt modelId="{0F99537D-8054-462D-BA79-EA139E381FA6}" type="pres">
      <dgm:prSet presAssocID="{BB8A9395-A524-4549-84D8-FAF401D17352}" presName="spacing" presStyleCnt="0"/>
      <dgm:spPr/>
    </dgm:pt>
    <dgm:pt modelId="{E50D95A4-4729-4030-AEB1-629AAF119D81}" type="pres">
      <dgm:prSet presAssocID="{1BE877BF-C6B8-40BC-B450-51A69C4D19E5}" presName="composite" presStyleCnt="0"/>
      <dgm:spPr/>
    </dgm:pt>
    <dgm:pt modelId="{58E35C97-6B2D-4866-A26F-75185CA3DA6A}" type="pres">
      <dgm:prSet presAssocID="{1BE877BF-C6B8-40BC-B450-51A69C4D19E5}" presName="imgShp" presStyleLbl="fgImgPlace1" presStyleIdx="2" presStyleCnt="4" custLinFactNeighborX="62335"/>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a:blipFill>
      </dgm:spPr>
    </dgm:pt>
    <dgm:pt modelId="{E518926E-00A9-45B8-8701-7BEDDCDC3C74}" type="pres">
      <dgm:prSet presAssocID="{1BE877BF-C6B8-40BC-B450-51A69C4D19E5}" presName="txShp" presStyleLbl="node1" presStyleIdx="2" presStyleCnt="4" custScaleX="135433" custLinFactNeighborX="-3915">
        <dgm:presLayoutVars>
          <dgm:bulletEnabled val="1"/>
        </dgm:presLayoutVars>
      </dgm:prSet>
      <dgm:spPr/>
    </dgm:pt>
    <dgm:pt modelId="{FDE55D65-0368-4629-B5AD-A28FF035E17A}" type="pres">
      <dgm:prSet presAssocID="{C4011DDB-55C7-4029-9C26-15D1F0AC6CE4}" presName="spacing" presStyleCnt="0"/>
      <dgm:spPr/>
    </dgm:pt>
    <dgm:pt modelId="{B3A1C519-5C7D-4430-9670-1D60079B365C}" type="pres">
      <dgm:prSet presAssocID="{402B7BE3-E756-4B48-A3E6-A9BC54EB64E0}" presName="composite" presStyleCnt="0"/>
      <dgm:spPr/>
    </dgm:pt>
    <dgm:pt modelId="{80574C2B-3CCF-4DFC-96A1-533A2D141C09}" type="pres">
      <dgm:prSet presAssocID="{402B7BE3-E756-4B48-A3E6-A9BC54EB64E0}" presName="imgShp" presStyleLbl="fgImgPlace1" presStyleIdx="3" presStyleCnt="4" custLinFactNeighborX="63534" custLinFactNeighborY="56"/>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a:blipFill>
      </dgm:spPr>
    </dgm:pt>
    <dgm:pt modelId="{4F29D904-4D37-478A-9CF3-281B9DC440CF}" type="pres">
      <dgm:prSet presAssocID="{402B7BE3-E756-4B48-A3E6-A9BC54EB64E0}" presName="txShp" presStyleLbl="node1" presStyleIdx="3" presStyleCnt="4" custScaleX="135433" custLinFactNeighborX="-3915">
        <dgm:presLayoutVars>
          <dgm:bulletEnabled val="1"/>
        </dgm:presLayoutVars>
      </dgm:prSet>
      <dgm:spPr>
        <a:xfrm>
          <a:off x="96852" y="2134693"/>
          <a:ext cx="3688212" cy="547946"/>
        </a:xfrm>
        <a:prstGeom prst="homePlate">
          <a:avLst/>
        </a:prstGeom>
      </dgm:spPr>
    </dgm:pt>
  </dgm:ptLst>
  <dgm:cxnLst>
    <dgm:cxn modelId="{2528E907-CF5D-4350-B00C-26DBB9F402D6}" type="presOf" srcId="{A4E3915B-7837-4701-A509-143688525460}" destId="{962CB98D-875D-4444-855D-3C8F634DE109}" srcOrd="0" destOrd="0" presId="urn:microsoft.com/office/officeart/2005/8/layout/vList3"/>
    <dgm:cxn modelId="{46774814-9F8C-4585-AE13-9E6DD4123542}" type="presOf" srcId="{1BE877BF-C6B8-40BC-B450-51A69C4D19E5}" destId="{E518926E-00A9-45B8-8701-7BEDDCDC3C74}" srcOrd="0" destOrd="0" presId="urn:microsoft.com/office/officeart/2005/8/layout/vList3"/>
    <dgm:cxn modelId="{0D3C1B3C-BB2B-4A84-8E6E-73A49F17BE65}" srcId="{D1F5D7B6-DB6C-4C24-AEB9-E605833AFAB4}" destId="{402B7BE3-E756-4B48-A3E6-A9BC54EB64E0}" srcOrd="3" destOrd="0" parTransId="{3A40E9F1-089A-4BAF-AF1C-4672E3301E0C}" sibTransId="{76069E4A-7E21-4E0B-ACAE-07420B7399E8}"/>
    <dgm:cxn modelId="{10781547-EC63-4BDA-AF43-98FAA4029BC6}" srcId="{D1F5D7B6-DB6C-4C24-AEB9-E605833AFAB4}" destId="{1BE877BF-C6B8-40BC-B450-51A69C4D19E5}" srcOrd="2" destOrd="0" parTransId="{B2607389-AF1E-4F1A-8E1B-455BCA63DB0D}" sibTransId="{C4011DDB-55C7-4029-9C26-15D1F0AC6CE4}"/>
    <dgm:cxn modelId="{66824292-6917-492C-886A-5597A0D89157}" type="presOf" srcId="{2697B4AB-6303-49CB-B10D-F592F566EACE}" destId="{9EB9AA51-BE48-470F-8CE0-5562CB41826D}" srcOrd="0" destOrd="0" presId="urn:microsoft.com/office/officeart/2005/8/layout/vList3"/>
    <dgm:cxn modelId="{126918AE-8E29-4D7C-AC2B-4CCA29EB3B4E}" srcId="{D1F5D7B6-DB6C-4C24-AEB9-E605833AFAB4}" destId="{2697B4AB-6303-49CB-B10D-F592F566EACE}" srcOrd="0" destOrd="0" parTransId="{F853241C-3D4D-4117-B703-9DA3BADB75EE}" sibTransId="{8337AF96-8BB5-4CE6-AC45-AD3300E98454}"/>
    <dgm:cxn modelId="{77CD88BF-D5C2-46C8-96E5-F0C44BA96AC1}" type="presOf" srcId="{402B7BE3-E756-4B48-A3E6-A9BC54EB64E0}" destId="{4F29D904-4D37-478A-9CF3-281B9DC440CF}" srcOrd="0" destOrd="0" presId="urn:microsoft.com/office/officeart/2005/8/layout/vList3"/>
    <dgm:cxn modelId="{01B6C4E2-2B8E-48BF-BD56-3E48018E946F}" type="presOf" srcId="{D1F5D7B6-DB6C-4C24-AEB9-E605833AFAB4}" destId="{3A83D0B3-891B-4ACA-9696-B77CEAE88667}" srcOrd="0" destOrd="0" presId="urn:microsoft.com/office/officeart/2005/8/layout/vList3"/>
    <dgm:cxn modelId="{3898E5EA-C7E0-4D41-B21C-C7F6E86ADC1D}" srcId="{D1F5D7B6-DB6C-4C24-AEB9-E605833AFAB4}" destId="{A4E3915B-7837-4701-A509-143688525460}" srcOrd="1" destOrd="0" parTransId="{64009350-F95E-4847-9E53-690971CE8898}" sibTransId="{BB8A9395-A524-4549-84D8-FAF401D17352}"/>
    <dgm:cxn modelId="{786DEE4A-57FD-40C5-BC04-2F97E734FC71}" type="presParOf" srcId="{3A83D0B3-891B-4ACA-9696-B77CEAE88667}" destId="{93DDFDE2-153B-4AD0-8529-B78C18454D56}" srcOrd="0" destOrd="0" presId="urn:microsoft.com/office/officeart/2005/8/layout/vList3"/>
    <dgm:cxn modelId="{4B43964B-3695-451D-B828-B923701EFD90}" type="presParOf" srcId="{93DDFDE2-153B-4AD0-8529-B78C18454D56}" destId="{EB68D5B1-0960-458B-8E7D-7C242EC6C558}" srcOrd="0" destOrd="0" presId="urn:microsoft.com/office/officeart/2005/8/layout/vList3"/>
    <dgm:cxn modelId="{F7CC6A7A-90D6-4FBC-BF0C-0121478E0771}" type="presParOf" srcId="{93DDFDE2-153B-4AD0-8529-B78C18454D56}" destId="{9EB9AA51-BE48-470F-8CE0-5562CB41826D}" srcOrd="1" destOrd="0" presId="urn:microsoft.com/office/officeart/2005/8/layout/vList3"/>
    <dgm:cxn modelId="{E9FEB076-A651-4BC8-A795-5C07AAB92A44}" type="presParOf" srcId="{3A83D0B3-891B-4ACA-9696-B77CEAE88667}" destId="{FD8BCE4F-2E45-4FB5-9601-B63ECC127575}" srcOrd="1" destOrd="0" presId="urn:microsoft.com/office/officeart/2005/8/layout/vList3"/>
    <dgm:cxn modelId="{E6DB6BC9-5CE3-42FE-91C1-2A16EE1B40AE}" type="presParOf" srcId="{3A83D0B3-891B-4ACA-9696-B77CEAE88667}" destId="{E0EC6F01-D9C4-43C2-90B7-FFCF7732AA7D}" srcOrd="2" destOrd="0" presId="urn:microsoft.com/office/officeart/2005/8/layout/vList3"/>
    <dgm:cxn modelId="{4ADF8601-BF0C-4876-A908-411F488B5AD7}" type="presParOf" srcId="{E0EC6F01-D9C4-43C2-90B7-FFCF7732AA7D}" destId="{6AC8D280-E736-4689-B83F-E74A0A2E7738}" srcOrd="0" destOrd="0" presId="urn:microsoft.com/office/officeart/2005/8/layout/vList3"/>
    <dgm:cxn modelId="{491237A7-89BE-49C9-B534-29E6CD8F94CC}" type="presParOf" srcId="{E0EC6F01-D9C4-43C2-90B7-FFCF7732AA7D}" destId="{962CB98D-875D-4444-855D-3C8F634DE109}" srcOrd="1" destOrd="0" presId="urn:microsoft.com/office/officeart/2005/8/layout/vList3"/>
    <dgm:cxn modelId="{AD5287CA-2A43-4660-B182-96A20697234E}" type="presParOf" srcId="{3A83D0B3-891B-4ACA-9696-B77CEAE88667}" destId="{0F99537D-8054-462D-BA79-EA139E381FA6}" srcOrd="3" destOrd="0" presId="urn:microsoft.com/office/officeart/2005/8/layout/vList3"/>
    <dgm:cxn modelId="{1FBEB610-5705-41D9-99FB-4F4721AF8E03}" type="presParOf" srcId="{3A83D0B3-891B-4ACA-9696-B77CEAE88667}" destId="{E50D95A4-4729-4030-AEB1-629AAF119D81}" srcOrd="4" destOrd="0" presId="urn:microsoft.com/office/officeart/2005/8/layout/vList3"/>
    <dgm:cxn modelId="{470238B0-BD71-4642-BD99-E7077E64AAAA}" type="presParOf" srcId="{E50D95A4-4729-4030-AEB1-629AAF119D81}" destId="{58E35C97-6B2D-4866-A26F-75185CA3DA6A}" srcOrd="0" destOrd="0" presId="urn:microsoft.com/office/officeart/2005/8/layout/vList3"/>
    <dgm:cxn modelId="{235C5186-A754-4B4C-9B6F-2CCBF54CFBAF}" type="presParOf" srcId="{E50D95A4-4729-4030-AEB1-629AAF119D81}" destId="{E518926E-00A9-45B8-8701-7BEDDCDC3C74}" srcOrd="1" destOrd="0" presId="urn:microsoft.com/office/officeart/2005/8/layout/vList3"/>
    <dgm:cxn modelId="{8E728595-E247-408D-981B-095EF2BCAD55}" type="presParOf" srcId="{3A83D0B3-891B-4ACA-9696-B77CEAE88667}" destId="{FDE55D65-0368-4629-B5AD-A28FF035E17A}" srcOrd="5" destOrd="0" presId="urn:microsoft.com/office/officeart/2005/8/layout/vList3"/>
    <dgm:cxn modelId="{40773687-1DB2-403B-A5B7-D9F81D3E721E}" type="presParOf" srcId="{3A83D0B3-891B-4ACA-9696-B77CEAE88667}" destId="{B3A1C519-5C7D-4430-9670-1D60079B365C}" srcOrd="6" destOrd="0" presId="urn:microsoft.com/office/officeart/2005/8/layout/vList3"/>
    <dgm:cxn modelId="{DB21049C-8BD6-4181-9113-F8E54D037A4A}" type="presParOf" srcId="{B3A1C519-5C7D-4430-9670-1D60079B365C}" destId="{80574C2B-3CCF-4DFC-96A1-533A2D141C09}" srcOrd="0" destOrd="0" presId="urn:microsoft.com/office/officeart/2005/8/layout/vList3"/>
    <dgm:cxn modelId="{BF76AB70-9DB7-40E7-83E1-4089A64DB395}" type="presParOf" srcId="{B3A1C519-5C7D-4430-9670-1D60079B365C}" destId="{4F29D904-4D37-478A-9CF3-281B9DC440C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5C3FBA-8247-4C65-88EF-0E87585EF1D9}" type="doc">
      <dgm:prSet loTypeId="urn:microsoft.com/office/officeart/2005/8/layout/hList9" loCatId="list" qsTypeId="urn:microsoft.com/office/officeart/2005/8/quickstyle/simple5" qsCatId="simple" csTypeId="urn:microsoft.com/office/officeart/2005/8/colors/colorful5" csCatId="colorful" phldr="1"/>
      <dgm:spPr/>
      <dgm:t>
        <a:bodyPr/>
        <a:lstStyle/>
        <a:p>
          <a:pPr rtl="1"/>
          <a:endParaRPr lang="he-IL"/>
        </a:p>
      </dgm:t>
    </dgm:pt>
    <dgm:pt modelId="{50C9F7EE-EF0C-488F-BB47-4447B1A757C3}">
      <dgm:prSet phldrT="[טקסט]"/>
      <dgm:spPr>
        <a:solidFill>
          <a:srgbClr val="FF0000"/>
        </a:solidFill>
      </dgm:spPr>
      <dgm:t>
        <a:bodyPr/>
        <a:lstStyle/>
        <a:p>
          <a:pPr algn="ctr" rtl="1"/>
          <a:r>
            <a:rPr lang="he-IL" b="1" u="none" dirty="0">
              <a:solidFill>
                <a:srgbClr val="080808"/>
              </a:solidFill>
              <a:latin typeface="+mn-lt"/>
              <a:cs typeface="+mn-cs"/>
            </a:rPr>
            <a:t>תקלה משביתת מערכת</a:t>
          </a:r>
        </a:p>
      </dgm:t>
    </dgm:pt>
    <dgm:pt modelId="{996AB309-DFD2-45DC-ACBD-A8DBFE9D5970}" type="parTrans" cxnId="{E26C6B97-497F-4512-A25B-5711F2D13305}">
      <dgm:prSet/>
      <dgm:spPr/>
      <dgm:t>
        <a:bodyPr/>
        <a:lstStyle/>
        <a:p>
          <a:pPr algn="r" rtl="1"/>
          <a:endParaRPr lang="he-IL">
            <a:latin typeface="+mn-lt"/>
            <a:cs typeface="+mn-cs"/>
          </a:endParaRPr>
        </a:p>
      </dgm:t>
    </dgm:pt>
    <dgm:pt modelId="{F415F04B-133C-4F45-93C6-F43F273964EE}" type="sibTrans" cxnId="{E26C6B97-497F-4512-A25B-5711F2D13305}">
      <dgm:prSet/>
      <dgm:spPr/>
      <dgm:t>
        <a:bodyPr/>
        <a:lstStyle/>
        <a:p>
          <a:pPr algn="r" rtl="1"/>
          <a:endParaRPr lang="he-IL">
            <a:latin typeface="+mn-lt"/>
            <a:cs typeface="+mn-cs"/>
          </a:endParaRPr>
        </a:p>
      </dgm:t>
    </dgm:pt>
    <dgm:pt modelId="{1BB6666C-FE90-4BDC-927A-59B6AA3177E9}">
      <dgm:prSet phldrT="[טקסט]"/>
      <dgm:spPr/>
      <dgm:t>
        <a:bodyPr/>
        <a:lstStyle/>
        <a:p>
          <a:pPr algn="r" rtl="1"/>
          <a:r>
            <a:rPr lang="he-IL" dirty="0">
              <a:latin typeface="+mn-lt"/>
              <a:cs typeface="+mn-cs"/>
            </a:rPr>
            <a:t>יציאה מיידית של טכנאי ותיקון התקלה בתוך 4 שעות מעת הגעתו. </a:t>
          </a:r>
        </a:p>
      </dgm:t>
    </dgm:pt>
    <dgm:pt modelId="{07CDA980-E081-413D-9110-185EF3FE3F53}" type="parTrans" cxnId="{AA2B25D2-62DB-4EA6-9AFF-6016CAEE88E5}">
      <dgm:prSet/>
      <dgm:spPr/>
      <dgm:t>
        <a:bodyPr/>
        <a:lstStyle/>
        <a:p>
          <a:pPr algn="r" rtl="1"/>
          <a:endParaRPr lang="he-IL">
            <a:latin typeface="+mn-lt"/>
            <a:cs typeface="+mn-cs"/>
          </a:endParaRPr>
        </a:p>
      </dgm:t>
    </dgm:pt>
    <dgm:pt modelId="{11E3D8F6-80FE-4BE7-9C91-ABA052976096}" type="sibTrans" cxnId="{AA2B25D2-62DB-4EA6-9AFF-6016CAEE88E5}">
      <dgm:prSet/>
      <dgm:spPr/>
      <dgm:t>
        <a:bodyPr/>
        <a:lstStyle/>
        <a:p>
          <a:pPr algn="r" rtl="1"/>
          <a:endParaRPr lang="he-IL">
            <a:latin typeface="+mn-lt"/>
            <a:cs typeface="+mn-cs"/>
          </a:endParaRPr>
        </a:p>
      </dgm:t>
    </dgm:pt>
    <dgm:pt modelId="{060866BA-0B4E-4E32-B763-8804145C8B4F}">
      <dgm:prSet phldrT="[טקסט]"/>
      <dgm:spPr>
        <a:solidFill>
          <a:srgbClr val="FFC000"/>
        </a:solidFill>
      </dgm:spPr>
      <dgm:t>
        <a:bodyPr/>
        <a:lstStyle/>
        <a:p>
          <a:pPr algn="ctr" rtl="1"/>
          <a:r>
            <a:rPr lang="he-IL" b="1" u="none">
              <a:solidFill>
                <a:srgbClr val="080808"/>
              </a:solidFill>
              <a:latin typeface="+mn-lt"/>
              <a:cs typeface="+mn-cs"/>
            </a:rPr>
            <a:t>תקלה קריטית</a:t>
          </a:r>
        </a:p>
      </dgm:t>
    </dgm:pt>
    <dgm:pt modelId="{EBC7FA19-B5C1-45BB-BDC7-10F880CC6A63}" type="parTrans" cxnId="{8E207416-73EB-4614-8325-2B8EEF1E71BB}">
      <dgm:prSet/>
      <dgm:spPr/>
      <dgm:t>
        <a:bodyPr/>
        <a:lstStyle/>
        <a:p>
          <a:pPr algn="r" rtl="1"/>
          <a:endParaRPr lang="he-IL">
            <a:latin typeface="+mn-lt"/>
            <a:cs typeface="+mn-cs"/>
          </a:endParaRPr>
        </a:p>
      </dgm:t>
    </dgm:pt>
    <dgm:pt modelId="{CEE2DAF4-711D-470F-A7AA-BBBEA9DFDF7D}" type="sibTrans" cxnId="{8E207416-73EB-4614-8325-2B8EEF1E71BB}">
      <dgm:prSet/>
      <dgm:spPr/>
      <dgm:t>
        <a:bodyPr/>
        <a:lstStyle/>
        <a:p>
          <a:pPr algn="r" rtl="1"/>
          <a:endParaRPr lang="he-IL">
            <a:latin typeface="+mn-lt"/>
            <a:cs typeface="+mn-cs"/>
          </a:endParaRPr>
        </a:p>
      </dgm:t>
    </dgm:pt>
    <dgm:pt modelId="{87FABAA0-D7C0-46A4-883B-6159B4DCA2C1}">
      <dgm:prSet phldrT="[טקסט]"/>
      <dgm:spPr/>
      <dgm:t>
        <a:bodyPr/>
        <a:lstStyle/>
        <a:p>
          <a:pPr algn="r" rtl="1"/>
          <a:r>
            <a:rPr lang="he-IL" dirty="0">
              <a:latin typeface="+mn-lt"/>
              <a:cs typeface="+mn-cs"/>
            </a:rPr>
            <a:t>תיקון התקלה תוך 24 שעות מעת הדיווח.</a:t>
          </a:r>
        </a:p>
      </dgm:t>
    </dgm:pt>
    <dgm:pt modelId="{5B518F6E-F2A6-4CE7-A4E8-002D1C952892}" type="parTrans" cxnId="{9531AD04-8947-4789-BE17-CF8E0E4DF36F}">
      <dgm:prSet/>
      <dgm:spPr/>
      <dgm:t>
        <a:bodyPr/>
        <a:lstStyle/>
        <a:p>
          <a:pPr algn="r" rtl="1"/>
          <a:endParaRPr lang="he-IL">
            <a:latin typeface="+mn-lt"/>
            <a:cs typeface="+mn-cs"/>
          </a:endParaRPr>
        </a:p>
      </dgm:t>
    </dgm:pt>
    <dgm:pt modelId="{AC6E85F9-9B9A-48BE-BF9D-89BC3BAD7F07}" type="sibTrans" cxnId="{9531AD04-8947-4789-BE17-CF8E0E4DF36F}">
      <dgm:prSet/>
      <dgm:spPr/>
      <dgm:t>
        <a:bodyPr/>
        <a:lstStyle/>
        <a:p>
          <a:pPr algn="r" rtl="1"/>
          <a:endParaRPr lang="he-IL">
            <a:latin typeface="+mn-lt"/>
            <a:cs typeface="+mn-cs"/>
          </a:endParaRPr>
        </a:p>
      </dgm:t>
    </dgm:pt>
    <dgm:pt modelId="{26C70375-B2DE-4A69-9E2D-E82E3218ABC3}">
      <dgm:prSet phldrT="[טקסט]"/>
      <dgm:spPr>
        <a:solidFill>
          <a:srgbClr val="1D927D"/>
        </a:solidFill>
      </dgm:spPr>
      <dgm:t>
        <a:bodyPr/>
        <a:lstStyle/>
        <a:p>
          <a:pPr algn="ctr" rtl="1"/>
          <a:r>
            <a:rPr lang="he-IL" b="1" u="none">
              <a:solidFill>
                <a:srgbClr val="080808"/>
              </a:solidFill>
              <a:latin typeface="+mn-lt"/>
              <a:cs typeface="+mn-cs"/>
            </a:rPr>
            <a:t>תקלה רגילה</a:t>
          </a:r>
        </a:p>
      </dgm:t>
    </dgm:pt>
    <dgm:pt modelId="{AFAF085B-4512-4C01-B7CF-F632635CF2EE}" type="parTrans" cxnId="{57A3F000-7A2A-48FA-B36D-D26F1F4EFB58}">
      <dgm:prSet/>
      <dgm:spPr/>
      <dgm:t>
        <a:bodyPr/>
        <a:lstStyle/>
        <a:p>
          <a:pPr algn="r" rtl="1"/>
          <a:endParaRPr lang="he-IL">
            <a:latin typeface="+mn-lt"/>
            <a:cs typeface="+mn-cs"/>
          </a:endParaRPr>
        </a:p>
      </dgm:t>
    </dgm:pt>
    <dgm:pt modelId="{5FC3FB59-6D8E-44E4-B642-7929C0FD44ED}" type="sibTrans" cxnId="{57A3F000-7A2A-48FA-B36D-D26F1F4EFB58}">
      <dgm:prSet/>
      <dgm:spPr/>
      <dgm:t>
        <a:bodyPr/>
        <a:lstStyle/>
        <a:p>
          <a:pPr algn="r" rtl="1"/>
          <a:endParaRPr lang="he-IL">
            <a:latin typeface="+mn-lt"/>
            <a:cs typeface="+mn-cs"/>
          </a:endParaRPr>
        </a:p>
      </dgm:t>
    </dgm:pt>
    <dgm:pt modelId="{10B35C56-6492-442F-B71F-F2240BFE8241}">
      <dgm:prSet phldrT="[טקסט]"/>
      <dgm:spPr/>
      <dgm:t>
        <a:bodyPr/>
        <a:lstStyle/>
        <a:p>
          <a:pPr algn="r" rtl="1"/>
          <a:r>
            <a:rPr lang="he-IL" dirty="0">
              <a:latin typeface="+mn-lt"/>
              <a:cs typeface="+mn-cs"/>
            </a:rPr>
            <a:t>תיקון התקלה תוך 72 שעות מעת הדיווח.</a:t>
          </a:r>
        </a:p>
      </dgm:t>
    </dgm:pt>
    <dgm:pt modelId="{EBA10F06-B94E-490F-870E-8D518F0447A0}" type="parTrans" cxnId="{3A82F040-7592-4448-8164-723A24ED892F}">
      <dgm:prSet/>
      <dgm:spPr/>
      <dgm:t>
        <a:bodyPr/>
        <a:lstStyle/>
        <a:p>
          <a:pPr algn="r" rtl="1"/>
          <a:endParaRPr lang="he-IL">
            <a:latin typeface="+mn-lt"/>
            <a:cs typeface="+mn-cs"/>
          </a:endParaRPr>
        </a:p>
      </dgm:t>
    </dgm:pt>
    <dgm:pt modelId="{8BA892E7-03C8-4A61-B7D4-15A6326FEC41}" type="sibTrans" cxnId="{3A82F040-7592-4448-8164-723A24ED892F}">
      <dgm:prSet/>
      <dgm:spPr/>
      <dgm:t>
        <a:bodyPr/>
        <a:lstStyle/>
        <a:p>
          <a:pPr algn="r" rtl="1"/>
          <a:endParaRPr lang="he-IL">
            <a:latin typeface="+mn-lt"/>
            <a:cs typeface="+mn-cs"/>
          </a:endParaRPr>
        </a:p>
      </dgm:t>
    </dgm:pt>
    <dgm:pt modelId="{56B5DB6C-49B2-4214-AF66-BF9FDD9E832E}" type="pres">
      <dgm:prSet presAssocID="{BA5C3FBA-8247-4C65-88EF-0E87585EF1D9}" presName="list" presStyleCnt="0">
        <dgm:presLayoutVars>
          <dgm:dir val="rev"/>
          <dgm:animLvl val="lvl"/>
        </dgm:presLayoutVars>
      </dgm:prSet>
      <dgm:spPr/>
    </dgm:pt>
    <dgm:pt modelId="{2B86017A-A4B0-4B3B-A9E3-3D2381232DCF}" type="pres">
      <dgm:prSet presAssocID="{50C9F7EE-EF0C-488F-BB47-4447B1A757C3}" presName="posSpace" presStyleCnt="0"/>
      <dgm:spPr/>
    </dgm:pt>
    <dgm:pt modelId="{A2ED96A2-7CC5-4B63-9347-DE995FB5CD7D}" type="pres">
      <dgm:prSet presAssocID="{50C9F7EE-EF0C-488F-BB47-4447B1A757C3}" presName="vertFlow" presStyleCnt="0"/>
      <dgm:spPr/>
    </dgm:pt>
    <dgm:pt modelId="{29581E8F-B1B9-4558-ABDD-84B513BA08C2}" type="pres">
      <dgm:prSet presAssocID="{50C9F7EE-EF0C-488F-BB47-4447B1A757C3}" presName="topSpace" presStyleCnt="0"/>
      <dgm:spPr/>
    </dgm:pt>
    <dgm:pt modelId="{BCEF4BC1-3B52-4F33-9E1D-A16CDE1F6B6A}" type="pres">
      <dgm:prSet presAssocID="{50C9F7EE-EF0C-488F-BB47-4447B1A757C3}" presName="firstComp" presStyleCnt="0"/>
      <dgm:spPr/>
    </dgm:pt>
    <dgm:pt modelId="{0000B341-08C0-439F-BECD-C9DD9CFF5DA0}" type="pres">
      <dgm:prSet presAssocID="{50C9F7EE-EF0C-488F-BB47-4447B1A757C3}" presName="firstChild" presStyleLbl="bgAccFollowNode1" presStyleIdx="0" presStyleCnt="3"/>
      <dgm:spPr>
        <a:prstGeom prst="roundRect">
          <a:avLst/>
        </a:prstGeom>
      </dgm:spPr>
    </dgm:pt>
    <dgm:pt modelId="{F45CF967-9AC9-42BB-B9D8-F25C15D41DB5}" type="pres">
      <dgm:prSet presAssocID="{50C9F7EE-EF0C-488F-BB47-4447B1A757C3}" presName="firstChildTx" presStyleLbl="bgAccFollowNode1" presStyleIdx="0" presStyleCnt="3">
        <dgm:presLayoutVars>
          <dgm:bulletEnabled val="1"/>
        </dgm:presLayoutVars>
      </dgm:prSet>
      <dgm:spPr>
        <a:prstGeom prst="roundRect">
          <a:avLst/>
        </a:prstGeom>
      </dgm:spPr>
    </dgm:pt>
    <dgm:pt modelId="{606AB3BC-6416-4E52-95A6-6A11FC31DF37}" type="pres">
      <dgm:prSet presAssocID="{50C9F7EE-EF0C-488F-BB47-4447B1A757C3}" presName="negSpace" presStyleCnt="0"/>
      <dgm:spPr/>
    </dgm:pt>
    <dgm:pt modelId="{52043DB5-F675-4D9E-B653-9E2943742F34}" type="pres">
      <dgm:prSet presAssocID="{50C9F7EE-EF0C-488F-BB47-4447B1A757C3}" presName="circle" presStyleLbl="node1" presStyleIdx="0" presStyleCnt="3"/>
      <dgm:spPr/>
    </dgm:pt>
    <dgm:pt modelId="{F94F57F9-30A8-4FB8-B5EA-D594B96DC1E5}" type="pres">
      <dgm:prSet presAssocID="{F415F04B-133C-4F45-93C6-F43F273964EE}" presName="transSpace" presStyleCnt="0"/>
      <dgm:spPr/>
    </dgm:pt>
    <dgm:pt modelId="{A69F030D-0D33-43A2-BDC0-9BF1A1B139FF}" type="pres">
      <dgm:prSet presAssocID="{060866BA-0B4E-4E32-B763-8804145C8B4F}" presName="posSpace" presStyleCnt="0"/>
      <dgm:spPr/>
    </dgm:pt>
    <dgm:pt modelId="{7D958582-7486-400B-9514-F5363431176B}" type="pres">
      <dgm:prSet presAssocID="{060866BA-0B4E-4E32-B763-8804145C8B4F}" presName="vertFlow" presStyleCnt="0"/>
      <dgm:spPr/>
    </dgm:pt>
    <dgm:pt modelId="{00877291-ADA7-49B6-9531-557CC47138E9}" type="pres">
      <dgm:prSet presAssocID="{060866BA-0B4E-4E32-B763-8804145C8B4F}" presName="topSpace" presStyleCnt="0"/>
      <dgm:spPr/>
    </dgm:pt>
    <dgm:pt modelId="{3AA8A078-C18D-46C3-A590-C39081EB74DE}" type="pres">
      <dgm:prSet presAssocID="{060866BA-0B4E-4E32-B763-8804145C8B4F}" presName="firstComp" presStyleCnt="0"/>
      <dgm:spPr/>
    </dgm:pt>
    <dgm:pt modelId="{E0C09BC2-44A9-4FC8-A2A8-E91FF68E44BE}" type="pres">
      <dgm:prSet presAssocID="{060866BA-0B4E-4E32-B763-8804145C8B4F}" presName="firstChild" presStyleLbl="bgAccFollowNode1" presStyleIdx="1" presStyleCnt="3"/>
      <dgm:spPr>
        <a:prstGeom prst="roundRect">
          <a:avLst/>
        </a:prstGeom>
      </dgm:spPr>
    </dgm:pt>
    <dgm:pt modelId="{4E6993FC-1E59-4839-BA14-DFAD9EE0E654}" type="pres">
      <dgm:prSet presAssocID="{060866BA-0B4E-4E32-B763-8804145C8B4F}" presName="firstChildTx" presStyleLbl="bgAccFollowNode1" presStyleIdx="1" presStyleCnt="3">
        <dgm:presLayoutVars>
          <dgm:bulletEnabled val="1"/>
        </dgm:presLayoutVars>
      </dgm:prSet>
      <dgm:spPr/>
    </dgm:pt>
    <dgm:pt modelId="{925B25EB-74F6-4ED1-8B05-04C0120F78FA}" type="pres">
      <dgm:prSet presAssocID="{060866BA-0B4E-4E32-B763-8804145C8B4F}" presName="negSpace" presStyleCnt="0"/>
      <dgm:spPr/>
    </dgm:pt>
    <dgm:pt modelId="{9B74C76B-B8CF-4702-9211-4FEBD9361855}" type="pres">
      <dgm:prSet presAssocID="{060866BA-0B4E-4E32-B763-8804145C8B4F}" presName="circle" presStyleLbl="node1" presStyleIdx="1" presStyleCnt="3"/>
      <dgm:spPr/>
    </dgm:pt>
    <dgm:pt modelId="{8AA3B57C-AD3C-463C-83EC-581BD0182CA6}" type="pres">
      <dgm:prSet presAssocID="{CEE2DAF4-711D-470F-A7AA-BBBEA9DFDF7D}" presName="transSpace" presStyleCnt="0"/>
      <dgm:spPr/>
    </dgm:pt>
    <dgm:pt modelId="{160EE750-94D5-4E1A-A24C-5A7088CA8208}" type="pres">
      <dgm:prSet presAssocID="{26C70375-B2DE-4A69-9E2D-E82E3218ABC3}" presName="posSpace" presStyleCnt="0"/>
      <dgm:spPr/>
    </dgm:pt>
    <dgm:pt modelId="{E0EC3860-0C84-4CB9-B521-0E9490C706B9}" type="pres">
      <dgm:prSet presAssocID="{26C70375-B2DE-4A69-9E2D-E82E3218ABC3}" presName="vertFlow" presStyleCnt="0"/>
      <dgm:spPr/>
    </dgm:pt>
    <dgm:pt modelId="{DDD07490-CEE6-4615-9AB2-C10864BFB31A}" type="pres">
      <dgm:prSet presAssocID="{26C70375-B2DE-4A69-9E2D-E82E3218ABC3}" presName="topSpace" presStyleCnt="0"/>
      <dgm:spPr/>
    </dgm:pt>
    <dgm:pt modelId="{FDD8C8C9-FE7A-4D44-A8E2-BCBC586DF566}" type="pres">
      <dgm:prSet presAssocID="{26C70375-B2DE-4A69-9E2D-E82E3218ABC3}" presName="firstComp" presStyleCnt="0"/>
      <dgm:spPr/>
    </dgm:pt>
    <dgm:pt modelId="{F70C263B-2393-411E-A4F5-D4550126B5A4}" type="pres">
      <dgm:prSet presAssocID="{26C70375-B2DE-4A69-9E2D-E82E3218ABC3}" presName="firstChild" presStyleLbl="bgAccFollowNode1" presStyleIdx="2" presStyleCnt="3"/>
      <dgm:spPr>
        <a:prstGeom prst="roundRect">
          <a:avLst/>
        </a:prstGeom>
      </dgm:spPr>
    </dgm:pt>
    <dgm:pt modelId="{916F012C-D25D-4B36-958C-5C5F5FA4426A}" type="pres">
      <dgm:prSet presAssocID="{26C70375-B2DE-4A69-9E2D-E82E3218ABC3}" presName="firstChildTx" presStyleLbl="bgAccFollowNode1" presStyleIdx="2" presStyleCnt="3">
        <dgm:presLayoutVars>
          <dgm:bulletEnabled val="1"/>
        </dgm:presLayoutVars>
      </dgm:prSet>
      <dgm:spPr/>
    </dgm:pt>
    <dgm:pt modelId="{A5E3FC3A-E639-4759-8F4C-DB8019EC00EB}" type="pres">
      <dgm:prSet presAssocID="{26C70375-B2DE-4A69-9E2D-E82E3218ABC3}" presName="negSpace" presStyleCnt="0"/>
      <dgm:spPr/>
    </dgm:pt>
    <dgm:pt modelId="{671DB2C6-6A2F-4806-82E8-718357C36A1A}" type="pres">
      <dgm:prSet presAssocID="{26C70375-B2DE-4A69-9E2D-E82E3218ABC3}" presName="circle" presStyleLbl="node1" presStyleIdx="2" presStyleCnt="3"/>
      <dgm:spPr/>
    </dgm:pt>
  </dgm:ptLst>
  <dgm:cxnLst>
    <dgm:cxn modelId="{57A3F000-7A2A-48FA-B36D-D26F1F4EFB58}" srcId="{BA5C3FBA-8247-4C65-88EF-0E87585EF1D9}" destId="{26C70375-B2DE-4A69-9E2D-E82E3218ABC3}" srcOrd="2" destOrd="0" parTransId="{AFAF085B-4512-4C01-B7CF-F632635CF2EE}" sibTransId="{5FC3FB59-6D8E-44E4-B642-7929C0FD44ED}"/>
    <dgm:cxn modelId="{9531AD04-8947-4789-BE17-CF8E0E4DF36F}" srcId="{060866BA-0B4E-4E32-B763-8804145C8B4F}" destId="{87FABAA0-D7C0-46A4-883B-6159B4DCA2C1}" srcOrd="0" destOrd="0" parTransId="{5B518F6E-F2A6-4CE7-A4E8-002D1C952892}" sibTransId="{AC6E85F9-9B9A-48BE-BF9D-89BC3BAD7F07}"/>
    <dgm:cxn modelId="{8E207416-73EB-4614-8325-2B8EEF1E71BB}" srcId="{BA5C3FBA-8247-4C65-88EF-0E87585EF1D9}" destId="{060866BA-0B4E-4E32-B763-8804145C8B4F}" srcOrd="1" destOrd="0" parTransId="{EBC7FA19-B5C1-45BB-BDC7-10F880CC6A63}" sibTransId="{CEE2DAF4-711D-470F-A7AA-BBBEA9DFDF7D}"/>
    <dgm:cxn modelId="{81C9BE17-368C-4815-98ED-7EFD5C86F279}" type="presOf" srcId="{10B35C56-6492-442F-B71F-F2240BFE8241}" destId="{916F012C-D25D-4B36-958C-5C5F5FA4426A}" srcOrd="1" destOrd="0" presId="urn:microsoft.com/office/officeart/2005/8/layout/hList9"/>
    <dgm:cxn modelId="{D4A07D1D-EB2F-4F9A-AB4B-503A89688B80}" type="presOf" srcId="{060866BA-0B4E-4E32-B763-8804145C8B4F}" destId="{9B74C76B-B8CF-4702-9211-4FEBD9361855}" srcOrd="0" destOrd="0" presId="urn:microsoft.com/office/officeart/2005/8/layout/hList9"/>
    <dgm:cxn modelId="{3A82F040-7592-4448-8164-723A24ED892F}" srcId="{26C70375-B2DE-4A69-9E2D-E82E3218ABC3}" destId="{10B35C56-6492-442F-B71F-F2240BFE8241}" srcOrd="0" destOrd="0" parTransId="{EBA10F06-B94E-490F-870E-8D518F0447A0}" sibTransId="{8BA892E7-03C8-4A61-B7D4-15A6326FEC41}"/>
    <dgm:cxn modelId="{3043744C-E2BF-4BC3-BBC5-123EC2AC80E4}" type="presOf" srcId="{26C70375-B2DE-4A69-9E2D-E82E3218ABC3}" destId="{671DB2C6-6A2F-4806-82E8-718357C36A1A}" srcOrd="0" destOrd="0" presId="urn:microsoft.com/office/officeart/2005/8/layout/hList9"/>
    <dgm:cxn modelId="{43F20080-465D-4BD5-9FB5-009EAB65CB90}" type="presOf" srcId="{1BB6666C-FE90-4BDC-927A-59B6AA3177E9}" destId="{F45CF967-9AC9-42BB-B9D8-F25C15D41DB5}" srcOrd="1" destOrd="0" presId="urn:microsoft.com/office/officeart/2005/8/layout/hList9"/>
    <dgm:cxn modelId="{E26C6B97-497F-4512-A25B-5711F2D13305}" srcId="{BA5C3FBA-8247-4C65-88EF-0E87585EF1D9}" destId="{50C9F7EE-EF0C-488F-BB47-4447B1A757C3}" srcOrd="0" destOrd="0" parTransId="{996AB309-DFD2-45DC-ACBD-A8DBFE9D5970}" sibTransId="{F415F04B-133C-4F45-93C6-F43F273964EE}"/>
    <dgm:cxn modelId="{8D0C90CD-7CBB-44B0-9040-DB3B20F6B145}" type="presOf" srcId="{BA5C3FBA-8247-4C65-88EF-0E87585EF1D9}" destId="{56B5DB6C-49B2-4214-AF66-BF9FDD9E832E}" srcOrd="0" destOrd="0" presId="urn:microsoft.com/office/officeart/2005/8/layout/hList9"/>
    <dgm:cxn modelId="{AA2B25D2-62DB-4EA6-9AFF-6016CAEE88E5}" srcId="{50C9F7EE-EF0C-488F-BB47-4447B1A757C3}" destId="{1BB6666C-FE90-4BDC-927A-59B6AA3177E9}" srcOrd="0" destOrd="0" parTransId="{07CDA980-E081-413D-9110-185EF3FE3F53}" sibTransId="{11E3D8F6-80FE-4BE7-9C91-ABA052976096}"/>
    <dgm:cxn modelId="{8DF5BAEE-919A-41A1-B16E-7D89F1573ABA}" type="presOf" srcId="{10B35C56-6492-442F-B71F-F2240BFE8241}" destId="{F70C263B-2393-411E-A4F5-D4550126B5A4}" srcOrd="0" destOrd="0" presId="urn:microsoft.com/office/officeart/2005/8/layout/hList9"/>
    <dgm:cxn modelId="{A82BF0EF-F4D5-429A-83C0-AC385C9DD5EC}" type="presOf" srcId="{1BB6666C-FE90-4BDC-927A-59B6AA3177E9}" destId="{0000B341-08C0-439F-BECD-C9DD9CFF5DA0}" srcOrd="0" destOrd="0" presId="urn:microsoft.com/office/officeart/2005/8/layout/hList9"/>
    <dgm:cxn modelId="{3F3239F9-5FC0-4AA5-87A0-A5360A8B72FE}" type="presOf" srcId="{50C9F7EE-EF0C-488F-BB47-4447B1A757C3}" destId="{52043DB5-F675-4D9E-B653-9E2943742F34}" srcOrd="0" destOrd="0" presId="urn:microsoft.com/office/officeart/2005/8/layout/hList9"/>
    <dgm:cxn modelId="{9F71F8FA-F35B-4956-8E46-558952FF562A}" type="presOf" srcId="{87FABAA0-D7C0-46A4-883B-6159B4DCA2C1}" destId="{4E6993FC-1E59-4839-BA14-DFAD9EE0E654}" srcOrd="1" destOrd="0" presId="urn:microsoft.com/office/officeart/2005/8/layout/hList9"/>
    <dgm:cxn modelId="{F9520FFF-B3B4-4A34-820A-03471D68D745}" type="presOf" srcId="{87FABAA0-D7C0-46A4-883B-6159B4DCA2C1}" destId="{E0C09BC2-44A9-4FC8-A2A8-E91FF68E44BE}" srcOrd="0" destOrd="0" presId="urn:microsoft.com/office/officeart/2005/8/layout/hList9"/>
    <dgm:cxn modelId="{4CFF4713-6DCE-4913-9EC4-CF6DD293C12F}" type="presParOf" srcId="{56B5DB6C-49B2-4214-AF66-BF9FDD9E832E}" destId="{2B86017A-A4B0-4B3B-A9E3-3D2381232DCF}" srcOrd="0" destOrd="0" presId="urn:microsoft.com/office/officeart/2005/8/layout/hList9"/>
    <dgm:cxn modelId="{24255CFD-4EAF-4605-B181-3ABC37A78127}" type="presParOf" srcId="{56B5DB6C-49B2-4214-AF66-BF9FDD9E832E}" destId="{A2ED96A2-7CC5-4B63-9347-DE995FB5CD7D}" srcOrd="1" destOrd="0" presId="urn:microsoft.com/office/officeart/2005/8/layout/hList9"/>
    <dgm:cxn modelId="{6538EEB4-7E89-483F-9F38-EE89B6DD3633}" type="presParOf" srcId="{A2ED96A2-7CC5-4B63-9347-DE995FB5CD7D}" destId="{29581E8F-B1B9-4558-ABDD-84B513BA08C2}" srcOrd="0" destOrd="0" presId="urn:microsoft.com/office/officeart/2005/8/layout/hList9"/>
    <dgm:cxn modelId="{A521263C-47E6-43D7-9BDB-4259340D2BD4}" type="presParOf" srcId="{A2ED96A2-7CC5-4B63-9347-DE995FB5CD7D}" destId="{BCEF4BC1-3B52-4F33-9E1D-A16CDE1F6B6A}" srcOrd="1" destOrd="0" presId="urn:microsoft.com/office/officeart/2005/8/layout/hList9"/>
    <dgm:cxn modelId="{CE29AC30-D472-471C-AAA6-7C0995630FF2}" type="presParOf" srcId="{BCEF4BC1-3B52-4F33-9E1D-A16CDE1F6B6A}" destId="{0000B341-08C0-439F-BECD-C9DD9CFF5DA0}" srcOrd="0" destOrd="0" presId="urn:microsoft.com/office/officeart/2005/8/layout/hList9"/>
    <dgm:cxn modelId="{C7735E22-64AB-494C-8290-54E3EBCDF14F}" type="presParOf" srcId="{BCEF4BC1-3B52-4F33-9E1D-A16CDE1F6B6A}" destId="{F45CF967-9AC9-42BB-B9D8-F25C15D41DB5}" srcOrd="1" destOrd="0" presId="urn:microsoft.com/office/officeart/2005/8/layout/hList9"/>
    <dgm:cxn modelId="{EC32CA59-17EA-4C4F-B92D-2833EB32E86D}" type="presParOf" srcId="{56B5DB6C-49B2-4214-AF66-BF9FDD9E832E}" destId="{606AB3BC-6416-4E52-95A6-6A11FC31DF37}" srcOrd="2" destOrd="0" presId="urn:microsoft.com/office/officeart/2005/8/layout/hList9"/>
    <dgm:cxn modelId="{4F2847E3-61C9-482E-8CF1-A309EBDB6B7F}" type="presParOf" srcId="{56B5DB6C-49B2-4214-AF66-BF9FDD9E832E}" destId="{52043DB5-F675-4D9E-B653-9E2943742F34}" srcOrd="3" destOrd="0" presId="urn:microsoft.com/office/officeart/2005/8/layout/hList9"/>
    <dgm:cxn modelId="{81E994E6-E7EE-4EC3-BFEF-D30BB7AAAA26}" type="presParOf" srcId="{56B5DB6C-49B2-4214-AF66-BF9FDD9E832E}" destId="{F94F57F9-30A8-4FB8-B5EA-D594B96DC1E5}" srcOrd="4" destOrd="0" presId="urn:microsoft.com/office/officeart/2005/8/layout/hList9"/>
    <dgm:cxn modelId="{E8978A2B-43FE-4F97-A35E-9C2DDDCA3DE1}" type="presParOf" srcId="{56B5DB6C-49B2-4214-AF66-BF9FDD9E832E}" destId="{A69F030D-0D33-43A2-BDC0-9BF1A1B139FF}" srcOrd="5" destOrd="0" presId="urn:microsoft.com/office/officeart/2005/8/layout/hList9"/>
    <dgm:cxn modelId="{F4AAE6D5-ED61-4BF5-A8F7-B6EEB74F6692}" type="presParOf" srcId="{56B5DB6C-49B2-4214-AF66-BF9FDD9E832E}" destId="{7D958582-7486-400B-9514-F5363431176B}" srcOrd="6" destOrd="0" presId="urn:microsoft.com/office/officeart/2005/8/layout/hList9"/>
    <dgm:cxn modelId="{D5C5820E-2B61-40A7-B5F8-C5A25930F6DD}" type="presParOf" srcId="{7D958582-7486-400B-9514-F5363431176B}" destId="{00877291-ADA7-49B6-9531-557CC47138E9}" srcOrd="0" destOrd="0" presId="urn:microsoft.com/office/officeart/2005/8/layout/hList9"/>
    <dgm:cxn modelId="{6A57E45C-23D0-4C4D-B472-EA272B796DD2}" type="presParOf" srcId="{7D958582-7486-400B-9514-F5363431176B}" destId="{3AA8A078-C18D-46C3-A590-C39081EB74DE}" srcOrd="1" destOrd="0" presId="urn:microsoft.com/office/officeart/2005/8/layout/hList9"/>
    <dgm:cxn modelId="{17893337-3DBD-47D4-94D3-AFF11D5D043C}" type="presParOf" srcId="{3AA8A078-C18D-46C3-A590-C39081EB74DE}" destId="{E0C09BC2-44A9-4FC8-A2A8-E91FF68E44BE}" srcOrd="0" destOrd="0" presId="urn:microsoft.com/office/officeart/2005/8/layout/hList9"/>
    <dgm:cxn modelId="{94722694-619F-4ECA-BD90-C90C6A10356F}" type="presParOf" srcId="{3AA8A078-C18D-46C3-A590-C39081EB74DE}" destId="{4E6993FC-1E59-4839-BA14-DFAD9EE0E654}" srcOrd="1" destOrd="0" presId="urn:microsoft.com/office/officeart/2005/8/layout/hList9"/>
    <dgm:cxn modelId="{99435269-6BDF-40AE-9343-0F141C4A5D63}" type="presParOf" srcId="{56B5DB6C-49B2-4214-AF66-BF9FDD9E832E}" destId="{925B25EB-74F6-4ED1-8B05-04C0120F78FA}" srcOrd="7" destOrd="0" presId="urn:microsoft.com/office/officeart/2005/8/layout/hList9"/>
    <dgm:cxn modelId="{DA8D61CC-D167-4633-82AB-CDF9E7077523}" type="presParOf" srcId="{56B5DB6C-49B2-4214-AF66-BF9FDD9E832E}" destId="{9B74C76B-B8CF-4702-9211-4FEBD9361855}" srcOrd="8" destOrd="0" presId="urn:microsoft.com/office/officeart/2005/8/layout/hList9"/>
    <dgm:cxn modelId="{3E62DA73-2F7F-4018-9F94-64D01A9C091B}" type="presParOf" srcId="{56B5DB6C-49B2-4214-AF66-BF9FDD9E832E}" destId="{8AA3B57C-AD3C-463C-83EC-581BD0182CA6}" srcOrd="9" destOrd="0" presId="urn:microsoft.com/office/officeart/2005/8/layout/hList9"/>
    <dgm:cxn modelId="{45D328BD-EB5E-4DBF-A153-596EE15B9474}" type="presParOf" srcId="{56B5DB6C-49B2-4214-AF66-BF9FDD9E832E}" destId="{160EE750-94D5-4E1A-A24C-5A7088CA8208}" srcOrd="10" destOrd="0" presId="urn:microsoft.com/office/officeart/2005/8/layout/hList9"/>
    <dgm:cxn modelId="{91D319F5-9FDA-472C-9F73-AB3248DCD00C}" type="presParOf" srcId="{56B5DB6C-49B2-4214-AF66-BF9FDD9E832E}" destId="{E0EC3860-0C84-4CB9-B521-0E9490C706B9}" srcOrd="11" destOrd="0" presId="urn:microsoft.com/office/officeart/2005/8/layout/hList9"/>
    <dgm:cxn modelId="{BBBEB4A3-9103-4A7E-AC2A-CEF523D84450}" type="presParOf" srcId="{E0EC3860-0C84-4CB9-B521-0E9490C706B9}" destId="{DDD07490-CEE6-4615-9AB2-C10864BFB31A}" srcOrd="0" destOrd="0" presId="urn:microsoft.com/office/officeart/2005/8/layout/hList9"/>
    <dgm:cxn modelId="{F6B1C115-2773-4E13-AF0A-AF07AD37B3E1}" type="presParOf" srcId="{E0EC3860-0C84-4CB9-B521-0E9490C706B9}" destId="{FDD8C8C9-FE7A-4D44-A8E2-BCBC586DF566}" srcOrd="1" destOrd="0" presId="urn:microsoft.com/office/officeart/2005/8/layout/hList9"/>
    <dgm:cxn modelId="{5FC54A64-77E9-40D1-BBF4-CC8FFD39AD39}" type="presParOf" srcId="{FDD8C8C9-FE7A-4D44-A8E2-BCBC586DF566}" destId="{F70C263B-2393-411E-A4F5-D4550126B5A4}" srcOrd="0" destOrd="0" presId="urn:microsoft.com/office/officeart/2005/8/layout/hList9"/>
    <dgm:cxn modelId="{046DC65C-6133-4BA8-A371-E2D49DEFFB12}" type="presParOf" srcId="{FDD8C8C9-FE7A-4D44-A8E2-BCBC586DF566}" destId="{916F012C-D25D-4B36-958C-5C5F5FA4426A}" srcOrd="1" destOrd="0" presId="urn:microsoft.com/office/officeart/2005/8/layout/hList9"/>
    <dgm:cxn modelId="{EC1BBC6A-8EE5-4D19-89A3-E2B5EE4C4949}" type="presParOf" srcId="{56B5DB6C-49B2-4214-AF66-BF9FDD9E832E}" destId="{A5E3FC3A-E639-4759-8F4C-DB8019EC00EB}" srcOrd="12" destOrd="0" presId="urn:microsoft.com/office/officeart/2005/8/layout/hList9"/>
    <dgm:cxn modelId="{8831AEAA-1557-4E71-BAFA-7FE80BD1B158}" type="presParOf" srcId="{56B5DB6C-49B2-4214-AF66-BF9FDD9E832E}" destId="{671DB2C6-6A2F-4806-82E8-718357C36A1A}" srcOrd="1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D1346A-A938-4EEB-B08C-F69EADF37CFF}" type="doc">
      <dgm:prSet loTypeId="urn:microsoft.com/office/officeart/2005/8/layout/funnel1" loCatId="relationship" qsTypeId="urn:microsoft.com/office/officeart/2005/8/quickstyle/simple5" qsCatId="simple" csTypeId="urn:microsoft.com/office/officeart/2005/8/colors/accent1_2" csCatId="accent1" phldr="1"/>
      <dgm:spPr/>
      <dgm:t>
        <a:bodyPr/>
        <a:lstStyle/>
        <a:p>
          <a:pPr rtl="1"/>
          <a:endParaRPr lang="he-IL"/>
        </a:p>
      </dgm:t>
    </dgm:pt>
    <dgm:pt modelId="{A791C473-3491-4BA6-B0B2-63F5CEB2FF83}">
      <dgm:prSet phldrT="[טקסט]"/>
      <dgm:spPr>
        <a:solidFill>
          <a:srgbClr val="FFC000"/>
        </a:solidFill>
      </dgm:spPr>
      <dgm:t>
        <a:bodyPr/>
        <a:lstStyle/>
        <a:p>
          <a:pPr rtl="1"/>
          <a:r>
            <a:rPr lang="he-IL" dirty="0"/>
            <a:t>1</a:t>
          </a:r>
        </a:p>
      </dgm:t>
    </dgm:pt>
    <dgm:pt modelId="{FD0187B0-475C-4FA1-9012-CDBA08A1A130}" type="parTrans" cxnId="{B17D04D2-8DA2-47FC-85F9-D35164AA28F8}">
      <dgm:prSet/>
      <dgm:spPr/>
      <dgm:t>
        <a:bodyPr/>
        <a:lstStyle/>
        <a:p>
          <a:pPr rtl="1"/>
          <a:endParaRPr lang="he-IL"/>
        </a:p>
      </dgm:t>
    </dgm:pt>
    <dgm:pt modelId="{6E4A9470-C03E-422E-9E98-E5D755062A37}" type="sibTrans" cxnId="{B17D04D2-8DA2-47FC-85F9-D35164AA28F8}">
      <dgm:prSet/>
      <dgm:spPr/>
      <dgm:t>
        <a:bodyPr/>
        <a:lstStyle/>
        <a:p>
          <a:pPr rtl="1"/>
          <a:endParaRPr lang="he-IL"/>
        </a:p>
      </dgm:t>
    </dgm:pt>
    <dgm:pt modelId="{3BB14D3B-B1ED-47D3-A1ED-78D16D844821}">
      <dgm:prSet phldrT="[טקסט]"/>
      <dgm:spPr>
        <a:solidFill>
          <a:srgbClr val="1D927D"/>
        </a:solidFill>
      </dgm:spPr>
      <dgm:t>
        <a:bodyPr/>
        <a:lstStyle/>
        <a:p>
          <a:pPr rtl="1"/>
          <a:r>
            <a:rPr lang="he-IL" dirty="0"/>
            <a:t>3</a:t>
          </a:r>
        </a:p>
      </dgm:t>
    </dgm:pt>
    <dgm:pt modelId="{DD58875D-C97F-4425-A928-930E1DBA1401}" type="parTrans" cxnId="{60E05494-EC96-446F-B041-2BD1CEBAD61E}">
      <dgm:prSet/>
      <dgm:spPr/>
      <dgm:t>
        <a:bodyPr/>
        <a:lstStyle/>
        <a:p>
          <a:pPr rtl="1"/>
          <a:endParaRPr lang="he-IL"/>
        </a:p>
      </dgm:t>
    </dgm:pt>
    <dgm:pt modelId="{99074CBE-E645-495F-9D34-D284B46010EA}" type="sibTrans" cxnId="{60E05494-EC96-446F-B041-2BD1CEBAD61E}">
      <dgm:prSet/>
      <dgm:spPr/>
      <dgm:t>
        <a:bodyPr/>
        <a:lstStyle/>
        <a:p>
          <a:pPr rtl="1"/>
          <a:endParaRPr lang="he-IL"/>
        </a:p>
      </dgm:t>
    </dgm:pt>
    <dgm:pt modelId="{D2D04A6C-F499-402D-BF27-FF1D52207211}">
      <dgm:prSet phldrT="[טקסט]"/>
      <dgm:spPr/>
      <dgm:t>
        <a:bodyPr/>
        <a:lstStyle/>
        <a:p>
          <a:pPr rtl="1"/>
          <a:r>
            <a:rPr lang="he-IL" b="1" dirty="0">
              <a:solidFill>
                <a:srgbClr val="00B0F0"/>
              </a:solidFill>
            </a:rPr>
            <a:t>האם יעיל?</a:t>
          </a:r>
        </a:p>
      </dgm:t>
    </dgm:pt>
    <dgm:pt modelId="{CF61B407-AB09-4880-B16D-82962739EFB6}" type="parTrans" cxnId="{148369B8-3D6A-48AA-9995-93896CD3E0D2}">
      <dgm:prSet/>
      <dgm:spPr/>
      <dgm:t>
        <a:bodyPr/>
        <a:lstStyle/>
        <a:p>
          <a:pPr rtl="1"/>
          <a:endParaRPr lang="he-IL"/>
        </a:p>
      </dgm:t>
    </dgm:pt>
    <dgm:pt modelId="{88E1A473-8A94-4D56-A3F1-2CB163FC2BDF}" type="sibTrans" cxnId="{148369B8-3D6A-48AA-9995-93896CD3E0D2}">
      <dgm:prSet/>
      <dgm:spPr/>
      <dgm:t>
        <a:bodyPr/>
        <a:lstStyle/>
        <a:p>
          <a:pPr rtl="1"/>
          <a:endParaRPr lang="he-IL"/>
        </a:p>
      </dgm:t>
    </dgm:pt>
    <dgm:pt modelId="{6E6D0E7E-FC46-4A3B-9EA8-3B1A536073E1}">
      <dgm:prSet phldrT="[טקסט]"/>
      <dgm:spPr>
        <a:solidFill>
          <a:srgbClr val="AE78D6"/>
        </a:solidFill>
      </dgm:spPr>
      <dgm:t>
        <a:bodyPr/>
        <a:lstStyle/>
        <a:p>
          <a:pPr rtl="1"/>
          <a:r>
            <a:rPr lang="he-IL" dirty="0"/>
            <a:t>2</a:t>
          </a:r>
        </a:p>
      </dgm:t>
    </dgm:pt>
    <dgm:pt modelId="{74A64122-8CD9-4E49-AAF4-508FC55E7280}" type="sibTrans" cxnId="{06A427E7-4421-46E3-BA72-9192A41A9575}">
      <dgm:prSet/>
      <dgm:spPr/>
      <dgm:t>
        <a:bodyPr/>
        <a:lstStyle/>
        <a:p>
          <a:pPr rtl="1"/>
          <a:endParaRPr lang="he-IL"/>
        </a:p>
      </dgm:t>
    </dgm:pt>
    <dgm:pt modelId="{6CCE38D8-4F5E-47FC-AABF-D5BD6552991E}" type="parTrans" cxnId="{06A427E7-4421-46E3-BA72-9192A41A9575}">
      <dgm:prSet/>
      <dgm:spPr/>
      <dgm:t>
        <a:bodyPr/>
        <a:lstStyle/>
        <a:p>
          <a:pPr rtl="1"/>
          <a:endParaRPr lang="he-IL"/>
        </a:p>
      </dgm:t>
    </dgm:pt>
    <dgm:pt modelId="{2CC8B0F4-0177-418D-BAFF-11FA8DDB25DD}" type="pres">
      <dgm:prSet presAssocID="{89D1346A-A938-4EEB-B08C-F69EADF37CFF}" presName="Name0" presStyleCnt="0">
        <dgm:presLayoutVars>
          <dgm:chMax val="4"/>
          <dgm:resizeHandles val="exact"/>
        </dgm:presLayoutVars>
      </dgm:prSet>
      <dgm:spPr/>
    </dgm:pt>
    <dgm:pt modelId="{8B3B5445-B6E1-420C-911E-9E55D9D128DE}" type="pres">
      <dgm:prSet presAssocID="{89D1346A-A938-4EEB-B08C-F69EADF37CFF}" presName="ellipse" presStyleLbl="trBgShp" presStyleIdx="0" presStyleCnt="1"/>
      <dgm:spPr/>
    </dgm:pt>
    <dgm:pt modelId="{573102A1-DF66-4CA9-AED2-5538C0052409}" type="pres">
      <dgm:prSet presAssocID="{89D1346A-A938-4EEB-B08C-F69EADF37CFF}" presName="arrow1" presStyleLbl="fgShp" presStyleIdx="0" presStyleCnt="1"/>
      <dgm:spPr/>
    </dgm:pt>
    <dgm:pt modelId="{7341906D-76F6-4546-9CDB-EF77254D1CDB}" type="pres">
      <dgm:prSet presAssocID="{89D1346A-A938-4EEB-B08C-F69EADF37CFF}" presName="rectangle" presStyleLbl="revTx" presStyleIdx="0" presStyleCnt="1">
        <dgm:presLayoutVars>
          <dgm:bulletEnabled val="1"/>
        </dgm:presLayoutVars>
      </dgm:prSet>
      <dgm:spPr/>
    </dgm:pt>
    <dgm:pt modelId="{2E132135-990E-41F8-8D0F-6C83AB01113F}" type="pres">
      <dgm:prSet presAssocID="{3BB14D3B-B1ED-47D3-A1ED-78D16D844821}" presName="item1" presStyleLbl="node1" presStyleIdx="0" presStyleCnt="3">
        <dgm:presLayoutVars>
          <dgm:bulletEnabled val="1"/>
        </dgm:presLayoutVars>
      </dgm:prSet>
      <dgm:spPr/>
    </dgm:pt>
    <dgm:pt modelId="{13143C42-7D88-4840-900F-CC3BCDF77B16}" type="pres">
      <dgm:prSet presAssocID="{6E6D0E7E-FC46-4A3B-9EA8-3B1A536073E1}" presName="item2" presStyleLbl="node1" presStyleIdx="1" presStyleCnt="3">
        <dgm:presLayoutVars>
          <dgm:bulletEnabled val="1"/>
        </dgm:presLayoutVars>
      </dgm:prSet>
      <dgm:spPr/>
    </dgm:pt>
    <dgm:pt modelId="{376BCCD4-8AE0-44B2-BBA1-07BDCA42ECC7}" type="pres">
      <dgm:prSet presAssocID="{D2D04A6C-F499-402D-BF27-FF1D52207211}" presName="item3" presStyleLbl="node1" presStyleIdx="2" presStyleCnt="3">
        <dgm:presLayoutVars>
          <dgm:bulletEnabled val="1"/>
        </dgm:presLayoutVars>
      </dgm:prSet>
      <dgm:spPr/>
    </dgm:pt>
    <dgm:pt modelId="{07E2DC0B-7B25-47E2-9F96-8A17D1A81658}" type="pres">
      <dgm:prSet presAssocID="{89D1346A-A938-4EEB-B08C-F69EADF37CFF}" presName="funnel" presStyleLbl="trAlignAcc1" presStyleIdx="0" presStyleCnt="1" custLinFactNeighborX="-348" custLinFactNeighborY="-546"/>
      <dgm:spPr/>
    </dgm:pt>
  </dgm:ptLst>
  <dgm:cxnLst>
    <dgm:cxn modelId="{74EFA20F-B8D1-4D88-9FA5-95B5DCDC59AD}" type="presOf" srcId="{3BB14D3B-B1ED-47D3-A1ED-78D16D844821}" destId="{13143C42-7D88-4840-900F-CC3BCDF77B16}" srcOrd="0" destOrd="0" presId="urn:microsoft.com/office/officeart/2005/8/layout/funnel1"/>
    <dgm:cxn modelId="{C187106A-4E08-4858-B3D0-A5CB9BE97AD2}" type="presOf" srcId="{A791C473-3491-4BA6-B0B2-63F5CEB2FF83}" destId="{376BCCD4-8AE0-44B2-BBA1-07BDCA42ECC7}" srcOrd="0" destOrd="0" presId="urn:microsoft.com/office/officeart/2005/8/layout/funnel1"/>
    <dgm:cxn modelId="{35FB054E-0411-4C96-B8E1-3C109F994A0E}" type="presOf" srcId="{6E6D0E7E-FC46-4A3B-9EA8-3B1A536073E1}" destId="{2E132135-990E-41F8-8D0F-6C83AB01113F}" srcOrd="0" destOrd="0" presId="urn:microsoft.com/office/officeart/2005/8/layout/funnel1"/>
    <dgm:cxn modelId="{F7F01C71-791C-458F-8AE9-89716265D037}" type="presOf" srcId="{89D1346A-A938-4EEB-B08C-F69EADF37CFF}" destId="{2CC8B0F4-0177-418D-BAFF-11FA8DDB25DD}" srcOrd="0" destOrd="0" presId="urn:microsoft.com/office/officeart/2005/8/layout/funnel1"/>
    <dgm:cxn modelId="{60E05494-EC96-446F-B041-2BD1CEBAD61E}" srcId="{89D1346A-A938-4EEB-B08C-F69EADF37CFF}" destId="{3BB14D3B-B1ED-47D3-A1ED-78D16D844821}" srcOrd="1" destOrd="0" parTransId="{DD58875D-C97F-4425-A928-930E1DBA1401}" sibTransId="{99074CBE-E645-495F-9D34-D284B46010EA}"/>
    <dgm:cxn modelId="{148369B8-3D6A-48AA-9995-93896CD3E0D2}" srcId="{89D1346A-A938-4EEB-B08C-F69EADF37CFF}" destId="{D2D04A6C-F499-402D-BF27-FF1D52207211}" srcOrd="3" destOrd="0" parTransId="{CF61B407-AB09-4880-B16D-82962739EFB6}" sibTransId="{88E1A473-8A94-4D56-A3F1-2CB163FC2BDF}"/>
    <dgm:cxn modelId="{B17D04D2-8DA2-47FC-85F9-D35164AA28F8}" srcId="{89D1346A-A938-4EEB-B08C-F69EADF37CFF}" destId="{A791C473-3491-4BA6-B0B2-63F5CEB2FF83}" srcOrd="0" destOrd="0" parTransId="{FD0187B0-475C-4FA1-9012-CDBA08A1A130}" sibTransId="{6E4A9470-C03E-422E-9E98-E5D755062A37}"/>
    <dgm:cxn modelId="{06A427E7-4421-46E3-BA72-9192A41A9575}" srcId="{89D1346A-A938-4EEB-B08C-F69EADF37CFF}" destId="{6E6D0E7E-FC46-4A3B-9EA8-3B1A536073E1}" srcOrd="2" destOrd="0" parTransId="{6CCE38D8-4F5E-47FC-AABF-D5BD6552991E}" sibTransId="{74A64122-8CD9-4E49-AAF4-508FC55E7280}"/>
    <dgm:cxn modelId="{4A096EFD-65AD-41CD-9A73-B4432CDF6BA3}" type="presOf" srcId="{D2D04A6C-F499-402D-BF27-FF1D52207211}" destId="{7341906D-76F6-4546-9CDB-EF77254D1CDB}" srcOrd="0" destOrd="0" presId="urn:microsoft.com/office/officeart/2005/8/layout/funnel1"/>
    <dgm:cxn modelId="{E7CBB202-8D9D-421B-BEE5-2E5B3D3B9C2C}" type="presParOf" srcId="{2CC8B0F4-0177-418D-BAFF-11FA8DDB25DD}" destId="{8B3B5445-B6E1-420C-911E-9E55D9D128DE}" srcOrd="0" destOrd="0" presId="urn:microsoft.com/office/officeart/2005/8/layout/funnel1"/>
    <dgm:cxn modelId="{7F841C70-0E81-438E-8478-220DC9E1494E}" type="presParOf" srcId="{2CC8B0F4-0177-418D-BAFF-11FA8DDB25DD}" destId="{573102A1-DF66-4CA9-AED2-5538C0052409}" srcOrd="1" destOrd="0" presId="urn:microsoft.com/office/officeart/2005/8/layout/funnel1"/>
    <dgm:cxn modelId="{3156F319-B25B-4549-9FCD-4673CB630731}" type="presParOf" srcId="{2CC8B0F4-0177-418D-BAFF-11FA8DDB25DD}" destId="{7341906D-76F6-4546-9CDB-EF77254D1CDB}" srcOrd="2" destOrd="0" presId="urn:microsoft.com/office/officeart/2005/8/layout/funnel1"/>
    <dgm:cxn modelId="{D5A1030B-8D0A-4E7D-A25A-4FFF6553D8C5}" type="presParOf" srcId="{2CC8B0F4-0177-418D-BAFF-11FA8DDB25DD}" destId="{2E132135-990E-41F8-8D0F-6C83AB01113F}" srcOrd="3" destOrd="0" presId="urn:microsoft.com/office/officeart/2005/8/layout/funnel1"/>
    <dgm:cxn modelId="{58B4847D-4CB4-4361-97C7-CCA2020DA46C}" type="presParOf" srcId="{2CC8B0F4-0177-418D-BAFF-11FA8DDB25DD}" destId="{13143C42-7D88-4840-900F-CC3BCDF77B16}" srcOrd="4" destOrd="0" presId="urn:microsoft.com/office/officeart/2005/8/layout/funnel1"/>
    <dgm:cxn modelId="{89EFF2FF-8263-420C-B7B1-0F8950AF3951}" type="presParOf" srcId="{2CC8B0F4-0177-418D-BAFF-11FA8DDB25DD}" destId="{376BCCD4-8AE0-44B2-BBA1-07BDCA42ECC7}" srcOrd="5" destOrd="0" presId="urn:microsoft.com/office/officeart/2005/8/layout/funnel1"/>
    <dgm:cxn modelId="{26473312-510A-4D9B-B849-7E5E068708EB}" type="presParOf" srcId="{2CC8B0F4-0177-418D-BAFF-11FA8DDB25DD}" destId="{07E2DC0B-7B25-47E2-9F96-8A17D1A81658}" srcOrd="6" destOrd="0" presId="urn:microsoft.com/office/officeart/2005/8/layout/funne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29832-C8F2-4CD8-BAF6-D2EA06EE5994}">
      <dsp:nvSpPr>
        <dsp:cNvPr id="0" name=""/>
        <dsp:cNvSpPr/>
      </dsp:nvSpPr>
      <dsp:spPr>
        <a:xfrm>
          <a:off x="1426787" y="0"/>
          <a:ext cx="869562" cy="483090"/>
        </a:xfrm>
        <a:prstGeom prst="roundRect">
          <a:avLst>
            <a:gd name="adj" fmla="val 10000"/>
          </a:avLst>
        </a:prstGeom>
        <a:noFill/>
        <a:ln w="6350" cap="flat" cmpd="sng" algn="ctr">
          <a:no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marL="0" lvl="0" indent="0" algn="ctr" defTabSz="1022350" rtl="1">
            <a:lnSpc>
              <a:spcPct val="90000"/>
            </a:lnSpc>
            <a:spcBef>
              <a:spcPct val="0"/>
            </a:spcBef>
            <a:spcAft>
              <a:spcPct val="35000"/>
            </a:spcAft>
            <a:buNone/>
          </a:pPr>
          <a:r>
            <a:rPr lang="he-IL" sz="2300" b="1" kern="1200">
              <a:latin typeface="David" panose="020E0502060401010101" pitchFamily="34" charset="-79"/>
              <a:cs typeface="David" panose="020E0502060401010101" pitchFamily="34" charset="-79"/>
            </a:rPr>
            <a:t> </a:t>
          </a:r>
        </a:p>
      </dsp:txBody>
      <dsp:txXfrm>
        <a:off x="1440936" y="14149"/>
        <a:ext cx="841264" cy="454792"/>
      </dsp:txXfrm>
    </dsp:sp>
    <dsp:sp modelId="{09CE122D-788D-44A6-807E-65983A9A55BF}">
      <dsp:nvSpPr>
        <dsp:cNvPr id="0" name=""/>
        <dsp:cNvSpPr/>
      </dsp:nvSpPr>
      <dsp:spPr>
        <a:xfrm>
          <a:off x="2682822" y="0"/>
          <a:ext cx="869562" cy="483090"/>
        </a:xfrm>
        <a:prstGeom prst="roundRect">
          <a:avLst>
            <a:gd name="adj" fmla="val 10000"/>
          </a:avLst>
        </a:prstGeom>
        <a:noFill/>
        <a:ln w="6350" cap="flat" cmpd="sng" algn="ctr">
          <a:no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marL="0" lvl="0" indent="0" algn="ctr" defTabSz="1022350" rtl="1">
            <a:lnSpc>
              <a:spcPct val="90000"/>
            </a:lnSpc>
            <a:spcBef>
              <a:spcPct val="0"/>
            </a:spcBef>
            <a:spcAft>
              <a:spcPct val="35000"/>
            </a:spcAft>
            <a:buNone/>
          </a:pPr>
          <a:r>
            <a:rPr lang="he-IL" sz="2300" b="1" kern="1200">
              <a:latin typeface="David" panose="020E0502060401010101" pitchFamily="34" charset="-79"/>
              <a:cs typeface="David" panose="020E0502060401010101" pitchFamily="34" charset="-79"/>
            </a:rPr>
            <a:t> </a:t>
          </a:r>
        </a:p>
      </dsp:txBody>
      <dsp:txXfrm>
        <a:off x="2696971" y="14149"/>
        <a:ext cx="841264" cy="454792"/>
      </dsp:txXfrm>
    </dsp:sp>
    <dsp:sp modelId="{09B653E8-F66E-43AB-95EA-2CDABF6F6936}">
      <dsp:nvSpPr>
        <dsp:cNvPr id="0" name=""/>
        <dsp:cNvSpPr/>
      </dsp:nvSpPr>
      <dsp:spPr>
        <a:xfrm>
          <a:off x="2308427" y="2053134"/>
          <a:ext cx="362317" cy="362317"/>
        </a:xfrm>
        <a:prstGeom prst="triangle">
          <a:avLst/>
        </a:prstGeom>
        <a:solidFill>
          <a:srgbClr val="FFC000"/>
        </a:solidFill>
        <a:ln w="6350" cap="flat" cmpd="sng" algn="ctr">
          <a:solidFill>
            <a:schemeClr val="accent5">
              <a:tint val="40000"/>
              <a:alpha val="90000"/>
              <a:hueOff val="0"/>
              <a:satOff val="0"/>
              <a:lumOff val="-4216"/>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F2708F3A-4235-4BF7-BA91-972C4DD8829D}">
      <dsp:nvSpPr>
        <dsp:cNvPr id="0" name=""/>
        <dsp:cNvSpPr/>
      </dsp:nvSpPr>
      <dsp:spPr>
        <a:xfrm>
          <a:off x="1402633" y="1901443"/>
          <a:ext cx="2173906" cy="146859"/>
        </a:xfrm>
        <a:prstGeom prst="rect">
          <a:avLst/>
        </a:prstGeom>
        <a:solidFill>
          <a:srgbClr val="FFC000"/>
        </a:solidFill>
        <a:ln w="6350" cap="flat" cmpd="sng" algn="ctr">
          <a:solidFill>
            <a:schemeClr val="accent5">
              <a:tint val="40000"/>
              <a:alpha val="90000"/>
              <a:hueOff val="0"/>
              <a:satOff val="0"/>
              <a:lumOff val="-6324"/>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19E2D807-EEDF-4D4C-A7A9-6E21BA29CB3F}">
      <dsp:nvSpPr>
        <dsp:cNvPr id="0" name=""/>
        <dsp:cNvSpPr/>
      </dsp:nvSpPr>
      <dsp:spPr>
        <a:xfrm>
          <a:off x="1430944" y="1059961"/>
          <a:ext cx="869562" cy="841776"/>
        </a:xfrm>
        <a:prstGeom prst="roundRect">
          <a:avLst/>
        </a:prstGeom>
        <a:solidFill>
          <a:srgbClr val="AE78D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he-IL" sz="1600" b="1" kern="1200" dirty="0">
              <a:latin typeface="David" panose="020E0502060401010101" pitchFamily="34" charset="-79"/>
              <a:cs typeface="David" panose="020E0502060401010101" pitchFamily="34" charset="-79"/>
            </a:rPr>
            <a:t>ביטחון הציבור</a:t>
          </a:r>
        </a:p>
      </dsp:txBody>
      <dsp:txXfrm>
        <a:off x="1472036" y="1101053"/>
        <a:ext cx="787378" cy="759592"/>
      </dsp:txXfrm>
    </dsp:sp>
    <dsp:sp modelId="{8DB8849C-370B-4282-A2DF-74B91508AD8A}">
      <dsp:nvSpPr>
        <dsp:cNvPr id="0" name=""/>
        <dsp:cNvSpPr/>
      </dsp:nvSpPr>
      <dsp:spPr>
        <a:xfrm>
          <a:off x="2686979" y="1059961"/>
          <a:ext cx="869562" cy="841776"/>
        </a:xfrm>
        <a:prstGeom prst="roundRect">
          <a:avLst/>
        </a:prstGeom>
        <a:solidFill>
          <a:srgbClr val="1D927D"/>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he-IL" sz="1600" b="1" kern="1200" dirty="0">
              <a:latin typeface="David" panose="020E0502060401010101" pitchFamily="34" charset="-79"/>
              <a:cs typeface="David" panose="020E0502060401010101" pitchFamily="34" charset="-79"/>
            </a:rPr>
            <a:t>הזכות לפרטיות</a:t>
          </a:r>
        </a:p>
      </dsp:txBody>
      <dsp:txXfrm>
        <a:off x="2728071" y="1101053"/>
        <a:ext cx="787378" cy="7595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FD3AA-6731-46D5-B631-E5DD36289F31}">
      <dsp:nvSpPr>
        <dsp:cNvPr id="0" name=""/>
        <dsp:cNvSpPr/>
      </dsp:nvSpPr>
      <dsp:spPr>
        <a:xfrm>
          <a:off x="2125670" y="3009"/>
          <a:ext cx="1022968" cy="1022952"/>
        </a:xfrm>
        <a:prstGeom prst="donut">
          <a:avLst>
            <a:gd name="adj" fmla="val 1101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C349EA3-F380-4ACE-ADCA-86C232AE9547}">
      <dsp:nvSpPr>
        <dsp:cNvPr id="0" name=""/>
        <dsp:cNvSpPr/>
      </dsp:nvSpPr>
      <dsp:spPr>
        <a:xfrm>
          <a:off x="1080168" y="38812"/>
          <a:ext cx="1258040" cy="951330"/>
        </a:xfrm>
        <a:prstGeom prst="ellipse">
          <a:avLst/>
        </a:prstGeom>
        <a:blipFill rotWithShape="1">
          <a:blip xmlns:r="http://schemas.openxmlformats.org/officeDocument/2006/relationships" r:embed="rId1"/>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1E71A5D-6366-4AFB-9523-F04D00218215}">
      <dsp:nvSpPr>
        <dsp:cNvPr id="0" name=""/>
        <dsp:cNvSpPr/>
      </dsp:nvSpPr>
      <dsp:spPr>
        <a:xfrm>
          <a:off x="2238227" y="115564"/>
          <a:ext cx="797855" cy="797842"/>
        </a:xfrm>
        <a:prstGeom prst="ellipse">
          <a:avLst/>
        </a:prstGeom>
        <a:solidFill>
          <a:srgbClr val="1D927D">
            <a:alpha val="90000"/>
          </a:srgb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488950" rtl="1">
            <a:lnSpc>
              <a:spcPct val="90000"/>
            </a:lnSpc>
            <a:spcBef>
              <a:spcPct val="0"/>
            </a:spcBef>
            <a:spcAft>
              <a:spcPct val="35000"/>
            </a:spcAft>
            <a:buNone/>
          </a:pPr>
          <a:r>
            <a:rPr lang="he-IL" sz="1100" b="1" kern="1200" dirty="0">
              <a:solidFill>
                <a:schemeClr val="bg1"/>
              </a:solidFill>
              <a:latin typeface="David" panose="020E0502060401010101" pitchFamily="34" charset="-79"/>
              <a:cs typeface="+mn-cs"/>
            </a:rPr>
            <a:t>קבועות</a:t>
          </a:r>
        </a:p>
      </dsp:txBody>
      <dsp:txXfrm>
        <a:off x="2355070" y="232405"/>
        <a:ext cx="564169" cy="564160"/>
      </dsp:txXfrm>
    </dsp:sp>
    <dsp:sp modelId="{1369935A-2446-4A34-AE2A-3E641D51E319}">
      <dsp:nvSpPr>
        <dsp:cNvPr id="0" name=""/>
        <dsp:cNvSpPr/>
      </dsp:nvSpPr>
      <dsp:spPr>
        <a:xfrm>
          <a:off x="2535461" y="1178501"/>
          <a:ext cx="203386" cy="203386"/>
        </a:xfrm>
        <a:prstGeom prst="flowChartConnector">
          <a:avLst/>
        </a:prstGeom>
        <a:gradFill rotWithShape="0">
          <a:gsLst>
            <a:gs pos="0">
              <a:schemeClr val="accent5">
                <a:hueOff val="0"/>
                <a:satOff val="0"/>
                <a:lumOff val="-5980"/>
                <a:alphaOff val="0"/>
                <a:satMod val="103000"/>
                <a:lumMod val="102000"/>
                <a:tint val="94000"/>
              </a:schemeClr>
            </a:gs>
            <a:gs pos="50000">
              <a:schemeClr val="accent5">
                <a:hueOff val="0"/>
                <a:satOff val="0"/>
                <a:lumOff val="-5980"/>
                <a:alphaOff val="0"/>
                <a:satMod val="110000"/>
                <a:lumMod val="100000"/>
                <a:shade val="100000"/>
              </a:schemeClr>
            </a:gs>
            <a:gs pos="100000">
              <a:schemeClr val="accent5">
                <a:hueOff val="0"/>
                <a:satOff val="0"/>
                <a:lumOff val="-5980"/>
                <a:alphaOff val="0"/>
                <a:lumMod val="99000"/>
                <a:satMod val="120000"/>
                <a:shade val="78000"/>
              </a:schemeClr>
            </a:gs>
          </a:gsLst>
          <a:lin ang="5400000" scaled="0"/>
        </a:gradFill>
        <a:ln w="6350" cap="flat" cmpd="sng" algn="ctr">
          <a:solidFill>
            <a:schemeClr val="accent5">
              <a:hueOff val="0"/>
              <a:satOff val="0"/>
              <a:lumOff val="-598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D8F42BB-EF2C-4927-A867-26DF3B3792CA}">
      <dsp:nvSpPr>
        <dsp:cNvPr id="0" name=""/>
        <dsp:cNvSpPr/>
      </dsp:nvSpPr>
      <dsp:spPr>
        <a:xfrm>
          <a:off x="2125670" y="1534428"/>
          <a:ext cx="1022968" cy="1022952"/>
        </a:xfrm>
        <a:prstGeom prst="donut">
          <a:avLst>
            <a:gd name="adj" fmla="val 11010"/>
          </a:avLst>
        </a:prstGeom>
        <a:gradFill rotWithShape="0">
          <a:gsLst>
            <a:gs pos="0">
              <a:schemeClr val="accent5">
                <a:hueOff val="0"/>
                <a:satOff val="0"/>
                <a:lumOff val="-11960"/>
                <a:alphaOff val="0"/>
                <a:satMod val="103000"/>
                <a:lumMod val="102000"/>
                <a:tint val="94000"/>
              </a:schemeClr>
            </a:gs>
            <a:gs pos="50000">
              <a:schemeClr val="accent5">
                <a:hueOff val="0"/>
                <a:satOff val="0"/>
                <a:lumOff val="-11960"/>
                <a:alphaOff val="0"/>
                <a:satMod val="110000"/>
                <a:lumMod val="100000"/>
                <a:shade val="100000"/>
              </a:schemeClr>
            </a:gs>
            <a:gs pos="100000">
              <a:schemeClr val="accent5">
                <a:hueOff val="0"/>
                <a:satOff val="0"/>
                <a:lumOff val="-11960"/>
                <a:alphaOff val="0"/>
                <a:lumMod val="99000"/>
                <a:satMod val="120000"/>
                <a:shade val="78000"/>
              </a:schemeClr>
            </a:gs>
          </a:gsLst>
          <a:lin ang="5400000" scaled="0"/>
        </a:gradFill>
        <a:ln w="6350" cap="flat" cmpd="sng" algn="ctr">
          <a:solidFill>
            <a:schemeClr val="accent5">
              <a:hueOff val="0"/>
              <a:satOff val="0"/>
              <a:lumOff val="-1196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383C559-B95B-46EB-8C14-82993260C541}">
      <dsp:nvSpPr>
        <dsp:cNvPr id="0" name=""/>
        <dsp:cNvSpPr/>
      </dsp:nvSpPr>
      <dsp:spPr>
        <a:xfrm>
          <a:off x="2887918" y="1570231"/>
          <a:ext cx="1258040" cy="951330"/>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16000" b="-16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9A0AFE1-D57D-492B-9DBD-24BFFD09AFBE}">
      <dsp:nvSpPr>
        <dsp:cNvPr id="0" name=""/>
        <dsp:cNvSpPr/>
      </dsp:nvSpPr>
      <dsp:spPr>
        <a:xfrm>
          <a:off x="2238227" y="1646983"/>
          <a:ext cx="797855" cy="797842"/>
        </a:xfrm>
        <a:prstGeom prst="ellipse">
          <a:avLst/>
        </a:prstGeom>
        <a:solidFill>
          <a:srgbClr val="AE78D6">
            <a:alpha val="90000"/>
          </a:srgb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488950" rtl="1">
            <a:lnSpc>
              <a:spcPct val="90000"/>
            </a:lnSpc>
            <a:spcBef>
              <a:spcPct val="0"/>
            </a:spcBef>
            <a:spcAft>
              <a:spcPct val="35000"/>
            </a:spcAft>
            <a:buNone/>
          </a:pPr>
          <a:r>
            <a:rPr lang="en-US" sz="1100" b="1" kern="1200" dirty="0">
              <a:solidFill>
                <a:schemeClr val="bg1"/>
              </a:solidFill>
              <a:latin typeface="David" panose="020E0502060401010101" pitchFamily="34" charset="-79"/>
              <a:cs typeface="+mn-cs"/>
            </a:rPr>
            <a:t>PTZ</a:t>
          </a:r>
          <a:endParaRPr lang="he-IL" sz="1100" b="1" kern="1200" dirty="0">
            <a:solidFill>
              <a:schemeClr val="bg1"/>
            </a:solidFill>
            <a:latin typeface="David" panose="020E0502060401010101" pitchFamily="34" charset="-79"/>
            <a:cs typeface="+mn-cs"/>
          </a:endParaRPr>
        </a:p>
        <a:p>
          <a:pPr marL="0" lvl="0" indent="0" algn="ctr" defTabSz="488950" rtl="1">
            <a:lnSpc>
              <a:spcPct val="90000"/>
            </a:lnSpc>
            <a:spcBef>
              <a:spcPct val="0"/>
            </a:spcBef>
            <a:spcAft>
              <a:spcPct val="35000"/>
            </a:spcAft>
            <a:buNone/>
          </a:pPr>
          <a:r>
            <a:rPr lang="he-IL" sz="1100" b="1" kern="1200" dirty="0">
              <a:solidFill>
                <a:schemeClr val="bg1"/>
              </a:solidFill>
              <a:latin typeface="David" panose="020E0502060401010101" pitchFamily="34" charset="-79"/>
              <a:cs typeface="+mn-cs"/>
            </a:rPr>
            <a:t>מתנייעות</a:t>
          </a:r>
        </a:p>
      </dsp:txBody>
      <dsp:txXfrm>
        <a:off x="2355070" y="1763824"/>
        <a:ext cx="564169" cy="564160"/>
      </dsp:txXfrm>
    </dsp:sp>
    <dsp:sp modelId="{0F8F7171-D39E-49FA-B6F6-A7EF217B4A8F}">
      <dsp:nvSpPr>
        <dsp:cNvPr id="0" name=""/>
        <dsp:cNvSpPr/>
      </dsp:nvSpPr>
      <dsp:spPr>
        <a:xfrm>
          <a:off x="2535461" y="2709920"/>
          <a:ext cx="203386" cy="203386"/>
        </a:xfrm>
        <a:prstGeom prst="flowChartConnector">
          <a:avLst/>
        </a:prstGeom>
        <a:gradFill rotWithShape="0">
          <a:gsLst>
            <a:gs pos="0">
              <a:schemeClr val="accent5">
                <a:hueOff val="0"/>
                <a:satOff val="0"/>
                <a:lumOff val="-17941"/>
                <a:alphaOff val="0"/>
                <a:satMod val="103000"/>
                <a:lumMod val="102000"/>
                <a:tint val="94000"/>
              </a:schemeClr>
            </a:gs>
            <a:gs pos="50000">
              <a:schemeClr val="accent5">
                <a:hueOff val="0"/>
                <a:satOff val="0"/>
                <a:lumOff val="-17941"/>
                <a:alphaOff val="0"/>
                <a:satMod val="110000"/>
                <a:lumMod val="100000"/>
                <a:shade val="100000"/>
              </a:schemeClr>
            </a:gs>
            <a:gs pos="100000">
              <a:schemeClr val="accent5">
                <a:hueOff val="0"/>
                <a:satOff val="0"/>
                <a:lumOff val="-17941"/>
                <a:alphaOff val="0"/>
                <a:lumMod val="99000"/>
                <a:satMod val="120000"/>
                <a:shade val="78000"/>
              </a:schemeClr>
            </a:gs>
          </a:gsLst>
          <a:lin ang="5400000" scaled="0"/>
        </a:gradFill>
        <a:ln w="6350" cap="flat" cmpd="sng" algn="ctr">
          <a:solidFill>
            <a:schemeClr val="accent5">
              <a:hueOff val="0"/>
              <a:satOff val="0"/>
              <a:lumOff val="-1794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9AC3302-A1DA-4AE3-9194-85155E6A7FFC}">
      <dsp:nvSpPr>
        <dsp:cNvPr id="0" name=""/>
        <dsp:cNvSpPr/>
      </dsp:nvSpPr>
      <dsp:spPr>
        <a:xfrm>
          <a:off x="2125670" y="3065847"/>
          <a:ext cx="1022968" cy="1022952"/>
        </a:xfrm>
        <a:prstGeom prst="donut">
          <a:avLst>
            <a:gd name="adj" fmla="val 11010"/>
          </a:avLst>
        </a:prstGeom>
        <a:gradFill rotWithShape="0">
          <a:gsLst>
            <a:gs pos="0">
              <a:schemeClr val="accent5">
                <a:hueOff val="0"/>
                <a:satOff val="0"/>
                <a:lumOff val="-23921"/>
                <a:alphaOff val="0"/>
                <a:satMod val="103000"/>
                <a:lumMod val="102000"/>
                <a:tint val="94000"/>
              </a:schemeClr>
            </a:gs>
            <a:gs pos="50000">
              <a:schemeClr val="accent5">
                <a:hueOff val="0"/>
                <a:satOff val="0"/>
                <a:lumOff val="-23921"/>
                <a:alphaOff val="0"/>
                <a:satMod val="110000"/>
                <a:lumMod val="100000"/>
                <a:shade val="100000"/>
              </a:schemeClr>
            </a:gs>
            <a:gs pos="100000">
              <a:schemeClr val="accent5">
                <a:hueOff val="0"/>
                <a:satOff val="0"/>
                <a:lumOff val="-23921"/>
                <a:alphaOff val="0"/>
                <a:lumMod val="99000"/>
                <a:satMod val="120000"/>
                <a:shade val="78000"/>
              </a:schemeClr>
            </a:gs>
          </a:gsLst>
          <a:lin ang="5400000" scaled="0"/>
        </a:gradFill>
        <a:ln w="6350" cap="flat" cmpd="sng" algn="ctr">
          <a:solidFill>
            <a:schemeClr val="accent5">
              <a:hueOff val="0"/>
              <a:satOff val="0"/>
              <a:lumOff val="-2392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019513C-EFDE-4765-A85D-A6C048D3FB44}">
      <dsp:nvSpPr>
        <dsp:cNvPr id="0" name=""/>
        <dsp:cNvSpPr/>
      </dsp:nvSpPr>
      <dsp:spPr>
        <a:xfrm>
          <a:off x="1128351" y="3101650"/>
          <a:ext cx="1258040" cy="951330"/>
        </a:xfrm>
        <a:prstGeom prst="rect">
          <a:avLst/>
        </a:prstGeom>
        <a:blipFill>
          <a:blip xmlns:r="http://schemas.openxmlformats.org/officeDocument/2006/relationships" r:embed="rId3"/>
          <a:srcRect/>
          <a:stretch>
            <a:fillRect t="-16000" b="-16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7DCD0DC-9CB8-439E-AF8E-244FF348C09A}">
      <dsp:nvSpPr>
        <dsp:cNvPr id="0" name=""/>
        <dsp:cNvSpPr/>
      </dsp:nvSpPr>
      <dsp:spPr>
        <a:xfrm>
          <a:off x="2238227" y="3178402"/>
          <a:ext cx="797855" cy="797842"/>
        </a:xfrm>
        <a:prstGeom prst="ellipse">
          <a:avLst/>
        </a:prstGeom>
        <a:solidFill>
          <a:srgbClr val="FFC000">
            <a:alpha val="90000"/>
          </a:srgb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488950" rtl="1">
            <a:lnSpc>
              <a:spcPct val="90000"/>
            </a:lnSpc>
            <a:spcBef>
              <a:spcPct val="0"/>
            </a:spcBef>
            <a:spcAft>
              <a:spcPct val="35000"/>
            </a:spcAft>
            <a:buNone/>
          </a:pPr>
          <a:r>
            <a:rPr lang="en-US" sz="1100" b="1" kern="1200" dirty="0">
              <a:solidFill>
                <a:schemeClr val="bg1"/>
              </a:solidFill>
              <a:latin typeface="David" panose="020E0502060401010101" pitchFamily="34" charset="-79"/>
              <a:cs typeface="+mn-cs"/>
            </a:rPr>
            <a:t>LPR</a:t>
          </a:r>
          <a:endParaRPr lang="he-IL" sz="1100" b="1" kern="1200" dirty="0">
            <a:solidFill>
              <a:schemeClr val="bg1"/>
            </a:solidFill>
            <a:latin typeface="David" panose="020E0502060401010101" pitchFamily="34" charset="-79"/>
            <a:cs typeface="+mn-cs"/>
          </a:endParaRPr>
        </a:p>
        <a:p>
          <a:pPr marL="0" lvl="0" indent="0" algn="ctr" defTabSz="488950" rtl="1">
            <a:lnSpc>
              <a:spcPct val="90000"/>
            </a:lnSpc>
            <a:spcBef>
              <a:spcPct val="0"/>
            </a:spcBef>
            <a:spcAft>
              <a:spcPct val="35000"/>
            </a:spcAft>
            <a:buNone/>
          </a:pPr>
          <a:r>
            <a:rPr lang="he-IL" sz="1100" b="1" kern="1200" dirty="0">
              <a:solidFill>
                <a:schemeClr val="bg1"/>
              </a:solidFill>
              <a:latin typeface="David" panose="020E0502060401010101" pitchFamily="34" charset="-79"/>
              <a:cs typeface="+mn-cs"/>
            </a:rPr>
            <a:t>למספרי רכב</a:t>
          </a:r>
        </a:p>
      </dsp:txBody>
      <dsp:txXfrm>
        <a:off x="2355070" y="3295243"/>
        <a:ext cx="564169" cy="564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FB0B9-40C0-409A-BD35-DE08F607C3BA}">
      <dsp:nvSpPr>
        <dsp:cNvPr id="0" name=""/>
        <dsp:cNvSpPr/>
      </dsp:nvSpPr>
      <dsp:spPr>
        <a:xfrm>
          <a:off x="432045" y="332543"/>
          <a:ext cx="1898268" cy="1608391"/>
        </a:xfrm>
        <a:prstGeom prst="rect">
          <a:avLst/>
        </a:prstGeom>
        <a:blipFill rotWithShape="1">
          <a:blip xmlns:r="http://schemas.openxmlformats.org/officeDocument/2006/relationships" r:embed="rId1"/>
          <a:srcRect/>
          <a:stretch>
            <a:fillRect l="-25000" r="-2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FBB130C-BD22-45C2-81AD-87AC17F51D86}">
      <dsp:nvSpPr>
        <dsp:cNvPr id="0" name=""/>
        <dsp:cNvSpPr/>
      </dsp:nvSpPr>
      <dsp:spPr>
        <a:xfrm>
          <a:off x="1965940" y="557618"/>
          <a:ext cx="1123318" cy="936859"/>
        </a:xfrm>
        <a:prstGeom prst="ellipse">
          <a:avLst/>
        </a:prstGeom>
        <a:solidFill>
          <a:srgbClr val="00CCFF">
            <a:alpha val="90000"/>
          </a:srgb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he-IL" sz="1200" b="1" kern="1200" dirty="0">
              <a:solidFill>
                <a:schemeClr val="bg1"/>
              </a:solidFill>
            </a:rPr>
            <a:t>זיהוי חנייה אסורה</a:t>
          </a:r>
        </a:p>
      </dsp:txBody>
      <dsp:txXfrm>
        <a:off x="2130446" y="694818"/>
        <a:ext cx="794306" cy="662459"/>
      </dsp:txXfrm>
    </dsp:sp>
    <dsp:sp modelId="{51CF5105-C465-4801-B3D7-6244E7D4F0F2}">
      <dsp:nvSpPr>
        <dsp:cNvPr id="0" name=""/>
        <dsp:cNvSpPr/>
      </dsp:nvSpPr>
      <dsp:spPr>
        <a:xfrm>
          <a:off x="432045" y="25858"/>
          <a:ext cx="1898268" cy="27695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endParaRPr lang="he-IL" sz="1300" kern="1200" dirty="0"/>
        </a:p>
      </dsp:txBody>
      <dsp:txXfrm>
        <a:off x="432045" y="25858"/>
        <a:ext cx="1898268" cy="276958"/>
      </dsp:txXfrm>
    </dsp:sp>
    <dsp:sp modelId="{B0704D7E-05E3-480D-9880-03C2E41057AC}">
      <dsp:nvSpPr>
        <dsp:cNvPr id="0" name=""/>
        <dsp:cNvSpPr/>
      </dsp:nvSpPr>
      <dsp:spPr>
        <a:xfrm>
          <a:off x="3391460" y="332543"/>
          <a:ext cx="1898268" cy="1608391"/>
        </a:xfrm>
        <a:prstGeom prst="rect">
          <a:avLst/>
        </a:prstGeom>
        <a:blipFill rotWithShape="1">
          <a:blip xmlns:r="http://schemas.openxmlformats.org/officeDocument/2006/relationships" r:embed="rId2"/>
          <a:srcRect/>
          <a:stretch>
            <a:fillRect l="-6000" r="-6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BC12F23-00AD-425D-AB84-82A881A11178}">
      <dsp:nvSpPr>
        <dsp:cNvPr id="0" name=""/>
        <dsp:cNvSpPr/>
      </dsp:nvSpPr>
      <dsp:spPr>
        <a:xfrm>
          <a:off x="4925355" y="557618"/>
          <a:ext cx="1123318" cy="936859"/>
        </a:xfrm>
        <a:prstGeom prst="ellipse">
          <a:avLst/>
        </a:prstGeom>
        <a:solidFill>
          <a:srgbClr val="00CCFF">
            <a:alpha val="90000"/>
          </a:srgbClr>
        </a:solidFill>
        <a:ln w="6350" cap="flat" cmpd="sng" algn="ctr">
          <a:solidFill>
            <a:schemeClr val="accent5">
              <a:hueOff val="0"/>
              <a:satOff val="0"/>
              <a:lumOff val="-797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he-IL" sz="1200" b="1" kern="1200" dirty="0">
              <a:solidFill>
                <a:schemeClr val="bg1"/>
              </a:solidFill>
            </a:rPr>
            <a:t>זיהוי השלכת פסולת אסורה</a:t>
          </a:r>
        </a:p>
      </dsp:txBody>
      <dsp:txXfrm>
        <a:off x="5089861" y="694818"/>
        <a:ext cx="794306" cy="662459"/>
      </dsp:txXfrm>
    </dsp:sp>
    <dsp:sp modelId="{F3C3F7B7-1D9A-4535-9FA9-EE4EB0D87DA1}">
      <dsp:nvSpPr>
        <dsp:cNvPr id="0" name=""/>
        <dsp:cNvSpPr/>
      </dsp:nvSpPr>
      <dsp:spPr>
        <a:xfrm>
          <a:off x="3391460" y="25858"/>
          <a:ext cx="1898268" cy="276958"/>
        </a:xfrm>
        <a:prstGeom prst="rect">
          <a:avLst/>
        </a:prstGeom>
        <a:gradFill rotWithShape="0">
          <a:gsLst>
            <a:gs pos="0">
              <a:schemeClr val="accent5">
                <a:hueOff val="0"/>
                <a:satOff val="0"/>
                <a:lumOff val="-7974"/>
                <a:alphaOff val="0"/>
                <a:satMod val="103000"/>
                <a:lumMod val="102000"/>
                <a:tint val="94000"/>
              </a:schemeClr>
            </a:gs>
            <a:gs pos="50000">
              <a:schemeClr val="accent5">
                <a:hueOff val="0"/>
                <a:satOff val="0"/>
                <a:lumOff val="-7974"/>
                <a:alphaOff val="0"/>
                <a:satMod val="110000"/>
                <a:lumMod val="100000"/>
                <a:shade val="100000"/>
              </a:schemeClr>
            </a:gs>
            <a:gs pos="100000">
              <a:schemeClr val="accent5">
                <a:hueOff val="0"/>
                <a:satOff val="0"/>
                <a:lumOff val="-797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endParaRPr lang="he-IL" sz="1300" kern="1200" dirty="0"/>
        </a:p>
      </dsp:txBody>
      <dsp:txXfrm>
        <a:off x="3391460" y="25858"/>
        <a:ext cx="1898268" cy="276958"/>
      </dsp:txXfrm>
    </dsp:sp>
    <dsp:sp modelId="{669C38F1-F783-4B8E-8CAE-4EAC0ED09ACD}">
      <dsp:nvSpPr>
        <dsp:cNvPr id="0" name=""/>
        <dsp:cNvSpPr/>
      </dsp:nvSpPr>
      <dsp:spPr>
        <a:xfrm>
          <a:off x="432045" y="2502183"/>
          <a:ext cx="1898268" cy="1608391"/>
        </a:xfrm>
        <a:prstGeom prst="rect">
          <a:avLst/>
        </a:prstGeom>
        <a:blipFill rotWithShape="1">
          <a:blip xmlns:r="http://schemas.openxmlformats.org/officeDocument/2006/relationships" r:embed="rId3"/>
          <a:srcRect/>
          <a:stretch>
            <a:fillRect l="-26000" r="-26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7823F57-2F2F-4F4F-8FA1-9EF6B5996525}">
      <dsp:nvSpPr>
        <dsp:cNvPr id="0" name=""/>
        <dsp:cNvSpPr/>
      </dsp:nvSpPr>
      <dsp:spPr>
        <a:xfrm>
          <a:off x="1965940" y="2727258"/>
          <a:ext cx="1123318" cy="936859"/>
        </a:xfrm>
        <a:prstGeom prst="ellipse">
          <a:avLst/>
        </a:prstGeom>
        <a:solidFill>
          <a:srgbClr val="00CCFF">
            <a:alpha val="90000"/>
          </a:srgbClr>
        </a:solidFill>
        <a:ln w="6350" cap="flat" cmpd="sng" algn="ctr">
          <a:solidFill>
            <a:schemeClr val="accent5">
              <a:hueOff val="0"/>
              <a:satOff val="0"/>
              <a:lumOff val="-1594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he-IL" sz="1200" b="1" kern="1200" dirty="0">
              <a:solidFill>
                <a:schemeClr val="bg1"/>
              </a:solidFill>
            </a:rPr>
            <a:t>ספירת קהל</a:t>
          </a:r>
        </a:p>
      </dsp:txBody>
      <dsp:txXfrm>
        <a:off x="2130446" y="2864458"/>
        <a:ext cx="794306" cy="662459"/>
      </dsp:txXfrm>
    </dsp:sp>
    <dsp:sp modelId="{B20B82EB-156E-4FF6-8425-CF0C079AE0F4}">
      <dsp:nvSpPr>
        <dsp:cNvPr id="0" name=""/>
        <dsp:cNvSpPr/>
      </dsp:nvSpPr>
      <dsp:spPr>
        <a:xfrm>
          <a:off x="432045" y="2195497"/>
          <a:ext cx="1898268" cy="276958"/>
        </a:xfrm>
        <a:prstGeom prst="rect">
          <a:avLst/>
        </a:prstGeom>
        <a:gradFill rotWithShape="0">
          <a:gsLst>
            <a:gs pos="0">
              <a:schemeClr val="accent5">
                <a:hueOff val="0"/>
                <a:satOff val="0"/>
                <a:lumOff val="-15947"/>
                <a:alphaOff val="0"/>
                <a:satMod val="103000"/>
                <a:lumMod val="102000"/>
                <a:tint val="94000"/>
              </a:schemeClr>
            </a:gs>
            <a:gs pos="50000">
              <a:schemeClr val="accent5">
                <a:hueOff val="0"/>
                <a:satOff val="0"/>
                <a:lumOff val="-15947"/>
                <a:alphaOff val="0"/>
                <a:satMod val="110000"/>
                <a:lumMod val="100000"/>
                <a:shade val="100000"/>
              </a:schemeClr>
            </a:gs>
            <a:gs pos="100000">
              <a:schemeClr val="accent5">
                <a:hueOff val="0"/>
                <a:satOff val="0"/>
                <a:lumOff val="-1594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endParaRPr lang="he-IL" sz="1300" kern="1200" dirty="0"/>
        </a:p>
      </dsp:txBody>
      <dsp:txXfrm>
        <a:off x="432045" y="2195497"/>
        <a:ext cx="1898268" cy="276958"/>
      </dsp:txXfrm>
    </dsp:sp>
    <dsp:sp modelId="{ACF4FF4B-1F8E-4F00-BF8B-6544009822C8}">
      <dsp:nvSpPr>
        <dsp:cNvPr id="0" name=""/>
        <dsp:cNvSpPr/>
      </dsp:nvSpPr>
      <dsp:spPr>
        <a:xfrm>
          <a:off x="3391460" y="2502183"/>
          <a:ext cx="1898268" cy="1608391"/>
        </a:xfrm>
        <a:prstGeom prst="rect">
          <a:avLst/>
        </a:prstGeom>
        <a:blipFill rotWithShape="1">
          <a:blip xmlns:r="http://schemas.openxmlformats.org/officeDocument/2006/relationships" r:embed="rId4"/>
          <a:srcRect/>
          <a:stretch>
            <a:fillRect l="-7000" r="-7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D05BB51-238B-4822-A466-166BA3408E5B}">
      <dsp:nvSpPr>
        <dsp:cNvPr id="0" name=""/>
        <dsp:cNvSpPr/>
      </dsp:nvSpPr>
      <dsp:spPr>
        <a:xfrm>
          <a:off x="4925355" y="2727258"/>
          <a:ext cx="1123318" cy="936859"/>
        </a:xfrm>
        <a:prstGeom prst="ellipse">
          <a:avLst/>
        </a:prstGeom>
        <a:solidFill>
          <a:srgbClr val="00CCFF">
            <a:alpha val="90000"/>
          </a:srgbClr>
        </a:solidFill>
        <a:ln w="6350" cap="flat" cmpd="sng" algn="ctr">
          <a:solidFill>
            <a:schemeClr val="accent5">
              <a:hueOff val="0"/>
              <a:satOff val="0"/>
              <a:lumOff val="-2392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he-IL" sz="1200" b="1" kern="1200" dirty="0">
              <a:solidFill>
                <a:schemeClr val="bg1"/>
              </a:solidFill>
            </a:rPr>
            <a:t>סטטוס אירועים שאותרו באנליטיקה</a:t>
          </a:r>
        </a:p>
      </dsp:txBody>
      <dsp:txXfrm>
        <a:off x="5089861" y="2864458"/>
        <a:ext cx="794306" cy="662459"/>
      </dsp:txXfrm>
    </dsp:sp>
    <dsp:sp modelId="{3D5C83BE-1503-41B5-98D2-32743569A074}">
      <dsp:nvSpPr>
        <dsp:cNvPr id="0" name=""/>
        <dsp:cNvSpPr/>
      </dsp:nvSpPr>
      <dsp:spPr>
        <a:xfrm>
          <a:off x="3391460" y="2195497"/>
          <a:ext cx="1898268" cy="276958"/>
        </a:xfrm>
        <a:prstGeom prst="rect">
          <a:avLst/>
        </a:prstGeom>
        <a:gradFill rotWithShape="0">
          <a:gsLst>
            <a:gs pos="0">
              <a:schemeClr val="accent5">
                <a:hueOff val="0"/>
                <a:satOff val="0"/>
                <a:lumOff val="-23921"/>
                <a:alphaOff val="0"/>
                <a:satMod val="103000"/>
                <a:lumMod val="102000"/>
                <a:tint val="94000"/>
              </a:schemeClr>
            </a:gs>
            <a:gs pos="50000">
              <a:schemeClr val="accent5">
                <a:hueOff val="0"/>
                <a:satOff val="0"/>
                <a:lumOff val="-23921"/>
                <a:alphaOff val="0"/>
                <a:satMod val="110000"/>
                <a:lumMod val="100000"/>
                <a:shade val="100000"/>
              </a:schemeClr>
            </a:gs>
            <a:gs pos="100000">
              <a:schemeClr val="accent5">
                <a:hueOff val="0"/>
                <a:satOff val="0"/>
                <a:lumOff val="-23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endParaRPr lang="he-IL" sz="1300" kern="1200" dirty="0"/>
        </a:p>
      </dsp:txBody>
      <dsp:txXfrm>
        <a:off x="3391460" y="2195497"/>
        <a:ext cx="1898268" cy="2769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B9AA51-BE48-470F-8CE0-5562CB41826D}">
      <dsp:nvSpPr>
        <dsp:cNvPr id="0" name=""/>
        <dsp:cNvSpPr/>
      </dsp:nvSpPr>
      <dsp:spPr>
        <a:xfrm>
          <a:off x="804966" y="1890"/>
          <a:ext cx="3525492" cy="332132"/>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45720" rIns="146461" bIns="45720" numCol="1" spcCol="1270" anchor="ctr" anchorCtr="0">
          <a:noAutofit/>
        </a:bodyPr>
        <a:lstStyle/>
        <a:p>
          <a:pPr marL="0" lvl="0" indent="0" algn="r" defTabSz="533400" rtl="1">
            <a:lnSpc>
              <a:spcPct val="90000"/>
            </a:lnSpc>
            <a:spcBef>
              <a:spcPct val="0"/>
            </a:spcBef>
            <a:spcAft>
              <a:spcPct val="35000"/>
            </a:spcAft>
            <a:buNone/>
          </a:pPr>
          <a:r>
            <a:rPr lang="he-IL" sz="1200" kern="1200">
              <a:latin typeface="Tahoma" panose="020B0604030504040204" pitchFamily="34" charset="0"/>
              <a:ea typeface="Tahoma" panose="020B0604030504040204" pitchFamily="34" charset="0"/>
              <a:cs typeface="+mn-cs"/>
            </a:rPr>
            <a:t>מיקום המצלמה והשטח המכוסה על ידה</a:t>
          </a:r>
        </a:p>
      </dsp:txBody>
      <dsp:txXfrm>
        <a:off x="804966" y="1890"/>
        <a:ext cx="3442459" cy="332132"/>
      </dsp:txXfrm>
    </dsp:sp>
    <dsp:sp modelId="{EB68D5B1-0960-458B-8E7D-7C242EC6C558}">
      <dsp:nvSpPr>
        <dsp:cNvPr id="0" name=""/>
        <dsp:cNvSpPr/>
      </dsp:nvSpPr>
      <dsp:spPr>
        <a:xfrm>
          <a:off x="4164393" y="1890"/>
          <a:ext cx="332132" cy="332132"/>
        </a:xfrm>
        <a:prstGeom prst="ellipse">
          <a:avLst/>
        </a:prstGeom>
        <a:blipFill>
          <a:blip xmlns:r="http://schemas.openxmlformats.org/officeDocument/2006/relationships"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a:blipFill>
        <a:ln w="6350" cap="flat" cmpd="sng" algn="ctr">
          <a:solidFill>
            <a:schemeClr val="accent6">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62CB98D-875D-4444-855D-3C8F634DE109}">
      <dsp:nvSpPr>
        <dsp:cNvPr id="0" name=""/>
        <dsp:cNvSpPr/>
      </dsp:nvSpPr>
      <dsp:spPr>
        <a:xfrm>
          <a:off x="804966" y="433167"/>
          <a:ext cx="3525492" cy="332132"/>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45720" rIns="146461" bIns="45720" numCol="1" spcCol="1270" anchor="ctr" anchorCtr="0">
          <a:noAutofit/>
        </a:bodyPr>
        <a:lstStyle/>
        <a:p>
          <a:pPr marL="0" lvl="0" indent="0" algn="r" defTabSz="533400" rtl="1">
            <a:lnSpc>
              <a:spcPct val="90000"/>
            </a:lnSpc>
            <a:spcBef>
              <a:spcPct val="0"/>
            </a:spcBef>
            <a:spcAft>
              <a:spcPct val="35000"/>
            </a:spcAft>
            <a:buNone/>
          </a:pPr>
          <a:r>
            <a:rPr lang="he-IL" sz="1200" kern="1200" dirty="0">
              <a:latin typeface="Tahoma" panose="020B0604030504040204" pitchFamily="34" charset="0"/>
              <a:ea typeface="Tahoma" panose="020B0604030504040204" pitchFamily="34" charset="0"/>
              <a:cs typeface="+mn-cs"/>
            </a:rPr>
            <a:t>הארגון האחראי על הצבתה</a:t>
          </a:r>
        </a:p>
      </dsp:txBody>
      <dsp:txXfrm>
        <a:off x="804966" y="433167"/>
        <a:ext cx="3442459" cy="332132"/>
      </dsp:txXfrm>
    </dsp:sp>
    <dsp:sp modelId="{6AC8D280-E736-4689-B83F-E74A0A2E7738}">
      <dsp:nvSpPr>
        <dsp:cNvPr id="0" name=""/>
        <dsp:cNvSpPr/>
      </dsp:nvSpPr>
      <dsp:spPr>
        <a:xfrm>
          <a:off x="4164393" y="433167"/>
          <a:ext cx="332132" cy="332132"/>
        </a:xfrm>
        <a:prstGeom prst="ellipse">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a:blipFill>
        <a:ln w="6350" cap="flat" cmpd="sng" algn="ctr">
          <a:solidFill>
            <a:schemeClr val="accent6">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E518926E-00A9-45B8-8701-7BEDDCDC3C74}">
      <dsp:nvSpPr>
        <dsp:cNvPr id="0" name=""/>
        <dsp:cNvSpPr/>
      </dsp:nvSpPr>
      <dsp:spPr>
        <a:xfrm>
          <a:off x="804966" y="864444"/>
          <a:ext cx="3525492" cy="332132"/>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45720" rIns="146461" bIns="45720" numCol="1" spcCol="1270" anchor="ctr" anchorCtr="0">
          <a:noAutofit/>
        </a:bodyPr>
        <a:lstStyle/>
        <a:p>
          <a:pPr marL="0" lvl="0" indent="0" algn="r" defTabSz="533400" rtl="1">
            <a:lnSpc>
              <a:spcPct val="90000"/>
            </a:lnSpc>
            <a:spcBef>
              <a:spcPct val="0"/>
            </a:spcBef>
            <a:spcAft>
              <a:spcPct val="35000"/>
            </a:spcAft>
            <a:buNone/>
          </a:pPr>
          <a:r>
            <a:rPr lang="he-IL" sz="1200" kern="1200" dirty="0">
              <a:latin typeface="Tahoma" panose="020B0604030504040204" pitchFamily="34" charset="0"/>
              <a:ea typeface="Tahoma" panose="020B0604030504040204" pitchFamily="34" charset="0"/>
              <a:cs typeface="+mn-cs"/>
            </a:rPr>
            <a:t>תיאור מאפייני המצלמה, יכולותיה ושעות הפעלתה</a:t>
          </a:r>
        </a:p>
      </dsp:txBody>
      <dsp:txXfrm>
        <a:off x="804966" y="864444"/>
        <a:ext cx="3442459" cy="332132"/>
      </dsp:txXfrm>
    </dsp:sp>
    <dsp:sp modelId="{58E35C97-6B2D-4866-A26F-75185CA3DA6A}">
      <dsp:nvSpPr>
        <dsp:cNvPr id="0" name=""/>
        <dsp:cNvSpPr/>
      </dsp:nvSpPr>
      <dsp:spPr>
        <a:xfrm>
          <a:off x="4164393" y="864444"/>
          <a:ext cx="332132" cy="332132"/>
        </a:xfrm>
        <a:prstGeom prst="ellipse">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a:blipFill>
        <a:ln w="6350" cap="flat" cmpd="sng" algn="ctr">
          <a:solidFill>
            <a:schemeClr val="accent6">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F29D904-4D37-478A-9CF3-281B9DC440CF}">
      <dsp:nvSpPr>
        <dsp:cNvPr id="0" name=""/>
        <dsp:cNvSpPr/>
      </dsp:nvSpPr>
      <dsp:spPr>
        <a:xfrm>
          <a:off x="804966" y="1295721"/>
          <a:ext cx="3525492" cy="332132"/>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45720" rIns="146461" bIns="45720" numCol="1" spcCol="1270" anchor="ctr" anchorCtr="0">
          <a:noAutofit/>
        </a:bodyPr>
        <a:lstStyle/>
        <a:p>
          <a:pPr marL="0" lvl="0" indent="0" algn="r" defTabSz="533400" rtl="1">
            <a:lnSpc>
              <a:spcPct val="90000"/>
            </a:lnSpc>
            <a:spcBef>
              <a:spcPct val="0"/>
            </a:spcBef>
            <a:spcAft>
              <a:spcPct val="35000"/>
            </a:spcAft>
            <a:buNone/>
          </a:pPr>
          <a:r>
            <a:rPr lang="he-IL" sz="1200" kern="1200" dirty="0">
              <a:latin typeface="Tahoma" panose="020B0604030504040204" pitchFamily="34" charset="0"/>
              <a:ea typeface="Tahoma" panose="020B0604030504040204" pitchFamily="34" charset="0"/>
              <a:cs typeface="+mn-cs"/>
            </a:rPr>
            <a:t>מטרות הצבת המצלמה ומטרת שמירת ההקלטות</a:t>
          </a:r>
        </a:p>
      </dsp:txBody>
      <dsp:txXfrm>
        <a:off x="804966" y="1295721"/>
        <a:ext cx="3442459" cy="332132"/>
      </dsp:txXfrm>
    </dsp:sp>
    <dsp:sp modelId="{80574C2B-3CCF-4DFC-96A1-533A2D141C09}">
      <dsp:nvSpPr>
        <dsp:cNvPr id="0" name=""/>
        <dsp:cNvSpPr/>
      </dsp:nvSpPr>
      <dsp:spPr>
        <a:xfrm>
          <a:off x="4164393" y="1295721"/>
          <a:ext cx="332132" cy="332132"/>
        </a:xfrm>
        <a:prstGeom prst="ellipse">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a:blipFill>
        <a:ln w="6350" cap="flat" cmpd="sng" algn="ctr">
          <a:solidFill>
            <a:schemeClr val="accent6">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0FFB58C-AC1F-414A-8E00-E5E62A1EB71E}">
      <dsp:nvSpPr>
        <dsp:cNvPr id="0" name=""/>
        <dsp:cNvSpPr/>
      </dsp:nvSpPr>
      <dsp:spPr>
        <a:xfrm>
          <a:off x="804966" y="1726998"/>
          <a:ext cx="3525492" cy="332132"/>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45720" rIns="146461" bIns="45720" numCol="1" spcCol="1270" anchor="ctr" anchorCtr="0">
          <a:noAutofit/>
        </a:bodyPr>
        <a:lstStyle/>
        <a:p>
          <a:pPr marL="0" lvl="0" indent="0" algn="r" defTabSz="533400" rtl="1">
            <a:lnSpc>
              <a:spcPct val="90000"/>
            </a:lnSpc>
            <a:spcBef>
              <a:spcPct val="0"/>
            </a:spcBef>
            <a:spcAft>
              <a:spcPct val="35000"/>
            </a:spcAft>
            <a:buNone/>
          </a:pPr>
          <a:r>
            <a:rPr lang="he-IL" sz="1200" kern="1200">
              <a:latin typeface="Tahoma" panose="020B0604030504040204" pitchFamily="34" charset="0"/>
              <a:ea typeface="Tahoma" panose="020B0604030504040204" pitchFamily="34" charset="0"/>
              <a:cs typeface="+mn-cs"/>
            </a:rPr>
            <a:t>האם הצילומים מוקלטים ומשך שמירת ההקלטות</a:t>
          </a:r>
        </a:p>
      </dsp:txBody>
      <dsp:txXfrm>
        <a:off x="804966" y="1726998"/>
        <a:ext cx="3442459" cy="332132"/>
      </dsp:txXfrm>
    </dsp:sp>
    <dsp:sp modelId="{7CCEBED4-398E-4E1A-93BC-ABB920A06F5E}">
      <dsp:nvSpPr>
        <dsp:cNvPr id="0" name=""/>
        <dsp:cNvSpPr/>
      </dsp:nvSpPr>
      <dsp:spPr>
        <a:xfrm>
          <a:off x="4164393" y="1726998"/>
          <a:ext cx="332132" cy="332132"/>
        </a:xfrm>
        <a:prstGeom prst="ellipse">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a:blipFill>
        <a:ln w="6350" cap="flat" cmpd="sng" algn="ctr">
          <a:solidFill>
            <a:schemeClr val="accent6">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36BFF41-0F8D-4FFB-A5A4-BE6D51162612}">
      <dsp:nvSpPr>
        <dsp:cNvPr id="0" name=""/>
        <dsp:cNvSpPr/>
      </dsp:nvSpPr>
      <dsp:spPr>
        <a:xfrm>
          <a:off x="804966" y="2158275"/>
          <a:ext cx="3525492" cy="332132"/>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45720" rIns="146461" bIns="45720" numCol="1" spcCol="1270" anchor="ctr" anchorCtr="0">
          <a:noAutofit/>
        </a:bodyPr>
        <a:lstStyle/>
        <a:p>
          <a:pPr marL="0" lvl="0" indent="0" algn="r" defTabSz="533400" rtl="1">
            <a:lnSpc>
              <a:spcPct val="90000"/>
            </a:lnSpc>
            <a:spcBef>
              <a:spcPct val="0"/>
            </a:spcBef>
            <a:spcAft>
              <a:spcPct val="35000"/>
            </a:spcAft>
            <a:buNone/>
          </a:pPr>
          <a:r>
            <a:rPr lang="he-IL" sz="1200" kern="1200" dirty="0">
              <a:latin typeface="Tahoma" panose="020B0604030504040204" pitchFamily="34" charset="0"/>
              <a:ea typeface="Tahoma" panose="020B0604030504040204" pitchFamily="34" charset="0"/>
              <a:cs typeface="+mn-cs"/>
            </a:rPr>
            <a:t>פרטי מנהל מאגר המידע ופרטי התקשרות לבקשת עיון</a:t>
          </a:r>
        </a:p>
      </dsp:txBody>
      <dsp:txXfrm>
        <a:off x="804966" y="2158275"/>
        <a:ext cx="3442459" cy="332132"/>
      </dsp:txXfrm>
    </dsp:sp>
    <dsp:sp modelId="{1FB6070C-4786-4877-80E0-84BD263DB700}">
      <dsp:nvSpPr>
        <dsp:cNvPr id="0" name=""/>
        <dsp:cNvSpPr/>
      </dsp:nvSpPr>
      <dsp:spPr>
        <a:xfrm>
          <a:off x="4164393" y="2158275"/>
          <a:ext cx="332132" cy="332132"/>
        </a:xfrm>
        <a:prstGeom prst="ellipse">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a:blipFill>
        <a:ln w="6350" cap="flat" cmpd="sng" algn="ctr">
          <a:solidFill>
            <a:schemeClr val="accent6">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4CE727D-5530-4FF1-8D00-11315BD5CDF4}">
      <dsp:nvSpPr>
        <dsp:cNvPr id="0" name=""/>
        <dsp:cNvSpPr/>
      </dsp:nvSpPr>
      <dsp:spPr>
        <a:xfrm>
          <a:off x="804966" y="2589552"/>
          <a:ext cx="3525492" cy="332132"/>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45720" rIns="146461" bIns="45720" numCol="1" spcCol="1270" anchor="ctr" anchorCtr="0">
          <a:noAutofit/>
        </a:bodyPr>
        <a:lstStyle/>
        <a:p>
          <a:pPr marL="0" lvl="0" indent="0" algn="r" defTabSz="533400" rtl="1">
            <a:lnSpc>
              <a:spcPct val="90000"/>
            </a:lnSpc>
            <a:spcBef>
              <a:spcPct val="0"/>
            </a:spcBef>
            <a:spcAft>
              <a:spcPct val="35000"/>
            </a:spcAft>
            <a:buNone/>
          </a:pPr>
          <a:r>
            <a:rPr lang="he-IL" sz="1200" kern="1200">
              <a:latin typeface="Tahoma" panose="020B0604030504040204" pitchFamily="34" charset="0"/>
              <a:ea typeface="Tahoma" panose="020B0604030504040204" pitchFamily="34" charset="0"/>
              <a:cs typeface="+mn-cs"/>
            </a:rPr>
            <a:t>פרטי הגורם האחראי לצפייה ושמירה של המידע</a:t>
          </a:r>
        </a:p>
      </dsp:txBody>
      <dsp:txXfrm>
        <a:off x="804966" y="2589552"/>
        <a:ext cx="3442459" cy="332132"/>
      </dsp:txXfrm>
    </dsp:sp>
    <dsp:sp modelId="{FE0B77D2-C576-468F-8849-D1F55FD955CD}">
      <dsp:nvSpPr>
        <dsp:cNvPr id="0" name=""/>
        <dsp:cNvSpPr/>
      </dsp:nvSpPr>
      <dsp:spPr>
        <a:xfrm>
          <a:off x="4164393" y="2589552"/>
          <a:ext cx="332132" cy="332132"/>
        </a:xfrm>
        <a:prstGeom prst="ellipse">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a:blipFill>
        <a:ln w="6350" cap="flat" cmpd="sng" algn="ctr">
          <a:solidFill>
            <a:schemeClr val="accent6">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B9AA51-BE48-470F-8CE0-5562CB41826D}">
      <dsp:nvSpPr>
        <dsp:cNvPr id="0" name=""/>
        <dsp:cNvSpPr/>
      </dsp:nvSpPr>
      <dsp:spPr>
        <a:xfrm>
          <a:off x="101441" y="31"/>
          <a:ext cx="3862956" cy="5774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60960" rIns="254624" bIns="60960" numCol="1" spcCol="1270" anchor="ctr" anchorCtr="0">
          <a:noAutofit/>
        </a:bodyPr>
        <a:lstStyle/>
        <a:p>
          <a:pPr marL="0" lvl="0" indent="0" algn="r" defTabSz="711200" rtl="1">
            <a:lnSpc>
              <a:spcPct val="90000"/>
            </a:lnSpc>
            <a:spcBef>
              <a:spcPct val="0"/>
            </a:spcBef>
            <a:spcAft>
              <a:spcPct val="35000"/>
            </a:spcAft>
            <a:buNone/>
          </a:pPr>
          <a:r>
            <a:rPr lang="he-IL" sz="1600" b="1" kern="1200" dirty="0">
              <a:latin typeface="David" panose="020E0502060401010101" pitchFamily="34" charset="-79"/>
              <a:cs typeface="+mn-cs"/>
            </a:rPr>
            <a:t>ציור של מצלמה או סמל גרפי מקובל</a:t>
          </a:r>
        </a:p>
      </dsp:txBody>
      <dsp:txXfrm>
        <a:off x="101441" y="31"/>
        <a:ext cx="3718602" cy="577415"/>
      </dsp:txXfrm>
    </dsp:sp>
    <dsp:sp modelId="{EB68D5B1-0960-458B-8E7D-7C242EC6C558}">
      <dsp:nvSpPr>
        <dsp:cNvPr id="0" name=""/>
        <dsp:cNvSpPr/>
      </dsp:nvSpPr>
      <dsp:spPr>
        <a:xfrm>
          <a:off x="3641961" y="31"/>
          <a:ext cx="577415" cy="577415"/>
        </a:xfrm>
        <a:prstGeom prst="ellipse">
          <a:avLst/>
        </a:prstGeom>
        <a:blipFill>
          <a:blip xmlns:r="http://schemas.openxmlformats.org/officeDocument/2006/relationships"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a:blipFill>
        <a:ln w="6350" cap="flat" cmpd="sng" algn="ctr">
          <a:solidFill>
            <a:schemeClr val="accent6">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62CB98D-875D-4444-855D-3C8F634DE109}">
      <dsp:nvSpPr>
        <dsp:cNvPr id="0" name=""/>
        <dsp:cNvSpPr/>
      </dsp:nvSpPr>
      <dsp:spPr>
        <a:xfrm>
          <a:off x="101441" y="749809"/>
          <a:ext cx="3862956" cy="5774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60960" rIns="254624" bIns="60960" numCol="1" spcCol="1270" anchor="ctr" anchorCtr="0">
          <a:noAutofit/>
        </a:bodyPr>
        <a:lstStyle/>
        <a:p>
          <a:pPr marL="0" lvl="0" indent="0" algn="r" defTabSz="711200" rtl="1">
            <a:lnSpc>
              <a:spcPct val="90000"/>
            </a:lnSpc>
            <a:spcBef>
              <a:spcPct val="0"/>
            </a:spcBef>
            <a:spcAft>
              <a:spcPct val="35000"/>
            </a:spcAft>
            <a:buNone/>
          </a:pPr>
          <a:r>
            <a:rPr lang="he-IL" sz="1600" b="1" kern="1200">
              <a:latin typeface="David" panose="020E0502060401010101" pitchFamily="34" charset="-79"/>
              <a:cs typeface="+mn-cs"/>
            </a:rPr>
            <a:t>שם הארגון האחראי על הצבת המצלמה</a:t>
          </a:r>
        </a:p>
      </dsp:txBody>
      <dsp:txXfrm>
        <a:off x="101441" y="749809"/>
        <a:ext cx="3718602" cy="577415"/>
      </dsp:txXfrm>
    </dsp:sp>
    <dsp:sp modelId="{6AC8D280-E736-4689-B83F-E74A0A2E7738}">
      <dsp:nvSpPr>
        <dsp:cNvPr id="0" name=""/>
        <dsp:cNvSpPr/>
      </dsp:nvSpPr>
      <dsp:spPr>
        <a:xfrm>
          <a:off x="3641961" y="749809"/>
          <a:ext cx="577415" cy="577415"/>
        </a:xfrm>
        <a:prstGeom prst="ellipse">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a:blipFill>
        <a:ln w="6350" cap="flat" cmpd="sng" algn="ctr">
          <a:solidFill>
            <a:schemeClr val="accent6">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E518926E-00A9-45B8-8701-7BEDDCDC3C74}">
      <dsp:nvSpPr>
        <dsp:cNvPr id="0" name=""/>
        <dsp:cNvSpPr/>
      </dsp:nvSpPr>
      <dsp:spPr>
        <a:xfrm>
          <a:off x="101441" y="1499587"/>
          <a:ext cx="3862956" cy="5774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60960" rIns="254624" bIns="60960" numCol="1" spcCol="1270" anchor="ctr" anchorCtr="0">
          <a:noAutofit/>
        </a:bodyPr>
        <a:lstStyle/>
        <a:p>
          <a:pPr marL="0" lvl="0" indent="0" algn="r" defTabSz="711200" rtl="1">
            <a:lnSpc>
              <a:spcPct val="90000"/>
            </a:lnSpc>
            <a:spcBef>
              <a:spcPct val="0"/>
            </a:spcBef>
            <a:spcAft>
              <a:spcPct val="35000"/>
            </a:spcAft>
            <a:buNone/>
          </a:pPr>
          <a:r>
            <a:rPr lang="he-IL" sz="1600" b="1" kern="1200">
              <a:latin typeface="David" panose="020E0502060401010101" pitchFamily="34" charset="-79"/>
              <a:cs typeface="+mn-cs"/>
            </a:rPr>
            <a:t>תיאור תמציתי של מטרת הצבת המצלמה</a:t>
          </a:r>
        </a:p>
      </dsp:txBody>
      <dsp:txXfrm>
        <a:off x="101441" y="1499587"/>
        <a:ext cx="3718602" cy="577415"/>
      </dsp:txXfrm>
    </dsp:sp>
    <dsp:sp modelId="{58E35C97-6B2D-4866-A26F-75185CA3DA6A}">
      <dsp:nvSpPr>
        <dsp:cNvPr id="0" name=""/>
        <dsp:cNvSpPr/>
      </dsp:nvSpPr>
      <dsp:spPr>
        <a:xfrm>
          <a:off x="3641961" y="1499587"/>
          <a:ext cx="577415" cy="577415"/>
        </a:xfrm>
        <a:prstGeom prst="ellipse">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a:blipFill>
        <a:ln w="6350" cap="flat" cmpd="sng" algn="ctr">
          <a:solidFill>
            <a:schemeClr val="accent6">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F29D904-4D37-478A-9CF3-281B9DC440CF}">
      <dsp:nvSpPr>
        <dsp:cNvPr id="0" name=""/>
        <dsp:cNvSpPr/>
      </dsp:nvSpPr>
      <dsp:spPr>
        <a:xfrm>
          <a:off x="101441" y="2249365"/>
          <a:ext cx="3862956" cy="5774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76200" rIns="241629" bIns="76200" numCol="1" spcCol="1270" anchor="ctr" anchorCtr="0">
          <a:noAutofit/>
        </a:bodyPr>
        <a:lstStyle/>
        <a:p>
          <a:pPr marL="0" lvl="0" indent="0" algn="r" defTabSz="889000" rtl="1">
            <a:lnSpc>
              <a:spcPct val="90000"/>
            </a:lnSpc>
            <a:spcBef>
              <a:spcPct val="0"/>
            </a:spcBef>
            <a:spcAft>
              <a:spcPct val="35000"/>
            </a:spcAft>
            <a:buNone/>
          </a:pPr>
          <a:r>
            <a:rPr lang="he-IL" sz="1600" b="1" kern="1200" dirty="0">
              <a:latin typeface="David" panose="020E0502060401010101" pitchFamily="34" charset="-79"/>
              <a:ea typeface="+mn-ea"/>
              <a:cs typeface="+mn-cs"/>
            </a:rPr>
            <a:t>כתובת אתר האינטרנט</a:t>
          </a:r>
          <a:r>
            <a:rPr lang="en-US" sz="1600" b="1" kern="1200" dirty="0">
              <a:latin typeface="David" panose="020E0502060401010101" pitchFamily="34" charset="-79"/>
              <a:ea typeface="+mn-ea"/>
              <a:cs typeface="+mn-cs"/>
            </a:rPr>
            <a:t> </a:t>
          </a:r>
          <a:r>
            <a:rPr lang="he-IL" sz="1600" b="1" kern="1200" dirty="0">
              <a:latin typeface="David" panose="020E0502060401010101" pitchFamily="34" charset="-79"/>
              <a:ea typeface="+mn-ea"/>
              <a:cs typeface="+mn-cs"/>
            </a:rPr>
            <a:t>בו מפורסמת רשימת המצלמות ומדיניות השימוש בהן</a:t>
          </a:r>
        </a:p>
      </dsp:txBody>
      <dsp:txXfrm>
        <a:off x="101441" y="2249365"/>
        <a:ext cx="3718602" cy="577415"/>
      </dsp:txXfrm>
    </dsp:sp>
    <dsp:sp modelId="{80574C2B-3CCF-4DFC-96A1-533A2D141C09}">
      <dsp:nvSpPr>
        <dsp:cNvPr id="0" name=""/>
        <dsp:cNvSpPr/>
      </dsp:nvSpPr>
      <dsp:spPr>
        <a:xfrm>
          <a:off x="3648884" y="2249396"/>
          <a:ext cx="577415" cy="577415"/>
        </a:xfrm>
        <a:prstGeom prst="ellipse">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a:blipFill>
        <a:ln w="6350" cap="flat" cmpd="sng" algn="ctr">
          <a:solidFill>
            <a:schemeClr val="accent6">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0B341-08C0-439F-BECD-C9DD9CFF5DA0}">
      <dsp:nvSpPr>
        <dsp:cNvPr id="0" name=""/>
        <dsp:cNvSpPr/>
      </dsp:nvSpPr>
      <dsp:spPr>
        <a:xfrm>
          <a:off x="5154211" y="708094"/>
          <a:ext cx="1546070" cy="1031229"/>
        </a:xfrm>
        <a:prstGeom prst="round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5344" tIns="85344" rIns="0" bIns="85344" numCol="1" spcCol="1270" anchor="ctr" anchorCtr="0">
          <a:noAutofit/>
        </a:bodyPr>
        <a:lstStyle/>
        <a:p>
          <a:pPr marL="0" lvl="0" indent="0" algn="r" defTabSz="533400" rtl="1">
            <a:lnSpc>
              <a:spcPct val="90000"/>
            </a:lnSpc>
            <a:spcBef>
              <a:spcPct val="0"/>
            </a:spcBef>
            <a:spcAft>
              <a:spcPct val="35000"/>
            </a:spcAft>
            <a:buNone/>
          </a:pPr>
          <a:r>
            <a:rPr lang="he-IL" sz="1200" kern="1200" dirty="0">
              <a:latin typeface="+mn-lt"/>
              <a:cs typeface="+mn-cs"/>
            </a:rPr>
            <a:t>יציאה מיידית של טכנאי ותיקון התקלה בתוך 4 שעות מעת הגעתו. </a:t>
          </a:r>
        </a:p>
      </dsp:txBody>
      <dsp:txXfrm>
        <a:off x="5204551" y="758434"/>
        <a:ext cx="1174828" cy="930549"/>
      </dsp:txXfrm>
    </dsp:sp>
    <dsp:sp modelId="{52043DB5-F675-4D9E-B653-9E2943742F34}">
      <dsp:nvSpPr>
        <dsp:cNvPr id="0" name=""/>
        <dsp:cNvSpPr/>
      </dsp:nvSpPr>
      <dsp:spPr>
        <a:xfrm>
          <a:off x="6494139" y="295808"/>
          <a:ext cx="1030713" cy="1030713"/>
        </a:xfrm>
        <a:prstGeom prst="ellipse">
          <a:avLst/>
        </a:prstGeom>
        <a:solidFill>
          <a:srgbClr val="FF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rtl="1">
            <a:lnSpc>
              <a:spcPct val="90000"/>
            </a:lnSpc>
            <a:spcBef>
              <a:spcPct val="0"/>
            </a:spcBef>
            <a:spcAft>
              <a:spcPct val="35000"/>
            </a:spcAft>
            <a:buNone/>
          </a:pPr>
          <a:r>
            <a:rPr lang="he-IL" sz="1600" b="1" u="none" kern="1200" dirty="0">
              <a:solidFill>
                <a:srgbClr val="080808"/>
              </a:solidFill>
              <a:latin typeface="+mn-lt"/>
              <a:cs typeface="+mn-cs"/>
            </a:rPr>
            <a:t>תקלה משביתת מערכת</a:t>
          </a:r>
        </a:p>
      </dsp:txBody>
      <dsp:txXfrm>
        <a:off x="6645083" y="446752"/>
        <a:ext cx="728825" cy="728825"/>
      </dsp:txXfrm>
    </dsp:sp>
    <dsp:sp modelId="{E0C09BC2-44A9-4FC8-A2A8-E91FF68E44BE}">
      <dsp:nvSpPr>
        <dsp:cNvPr id="0" name=""/>
        <dsp:cNvSpPr/>
      </dsp:nvSpPr>
      <dsp:spPr>
        <a:xfrm>
          <a:off x="2577427" y="708094"/>
          <a:ext cx="1546070" cy="1031229"/>
        </a:xfrm>
        <a:prstGeom prst="roundRect">
          <a:avLst/>
        </a:prstGeom>
        <a:solidFill>
          <a:schemeClr val="accent5">
            <a:tint val="40000"/>
            <a:alpha val="90000"/>
            <a:hueOff val="0"/>
            <a:satOff val="0"/>
            <a:lumOff val="-3162"/>
            <a:alphaOff val="0"/>
          </a:schemeClr>
        </a:solidFill>
        <a:ln w="6350" cap="flat" cmpd="sng" algn="ctr">
          <a:solidFill>
            <a:schemeClr val="accent5">
              <a:tint val="40000"/>
              <a:alpha val="90000"/>
              <a:hueOff val="0"/>
              <a:satOff val="0"/>
              <a:lumOff val="-316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5344" tIns="85344" rIns="0" bIns="85344" numCol="1" spcCol="1270" anchor="ctr" anchorCtr="0">
          <a:noAutofit/>
        </a:bodyPr>
        <a:lstStyle/>
        <a:p>
          <a:pPr marL="0" lvl="0" indent="0" algn="r" defTabSz="533400" rtl="1">
            <a:lnSpc>
              <a:spcPct val="90000"/>
            </a:lnSpc>
            <a:spcBef>
              <a:spcPct val="0"/>
            </a:spcBef>
            <a:spcAft>
              <a:spcPct val="35000"/>
            </a:spcAft>
            <a:buNone/>
          </a:pPr>
          <a:r>
            <a:rPr lang="he-IL" sz="1200" kern="1200" dirty="0">
              <a:latin typeface="+mn-lt"/>
              <a:cs typeface="+mn-cs"/>
            </a:rPr>
            <a:t>תיקון התקלה תוך 24 שעות מעת הדיווח.</a:t>
          </a:r>
        </a:p>
      </dsp:txBody>
      <dsp:txXfrm>
        <a:off x="2577427" y="708094"/>
        <a:ext cx="1275508" cy="1031229"/>
      </dsp:txXfrm>
    </dsp:sp>
    <dsp:sp modelId="{9B74C76B-B8CF-4702-9211-4FEBD9361855}">
      <dsp:nvSpPr>
        <dsp:cNvPr id="0" name=""/>
        <dsp:cNvSpPr/>
      </dsp:nvSpPr>
      <dsp:spPr>
        <a:xfrm>
          <a:off x="3917355" y="295808"/>
          <a:ext cx="1030713" cy="1030713"/>
        </a:xfrm>
        <a:prstGeom prst="ellipse">
          <a:avLst/>
        </a:prstGeom>
        <a:solidFill>
          <a:srgbClr val="FFC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rtl="1">
            <a:lnSpc>
              <a:spcPct val="90000"/>
            </a:lnSpc>
            <a:spcBef>
              <a:spcPct val="0"/>
            </a:spcBef>
            <a:spcAft>
              <a:spcPct val="35000"/>
            </a:spcAft>
            <a:buNone/>
          </a:pPr>
          <a:r>
            <a:rPr lang="he-IL" sz="1600" b="1" u="none" kern="1200">
              <a:solidFill>
                <a:srgbClr val="080808"/>
              </a:solidFill>
              <a:latin typeface="+mn-lt"/>
              <a:cs typeface="+mn-cs"/>
            </a:rPr>
            <a:t>תקלה קריטית</a:t>
          </a:r>
        </a:p>
      </dsp:txBody>
      <dsp:txXfrm>
        <a:off x="4068299" y="446752"/>
        <a:ext cx="728825" cy="728825"/>
      </dsp:txXfrm>
    </dsp:sp>
    <dsp:sp modelId="{F70C263B-2393-411E-A4F5-D4550126B5A4}">
      <dsp:nvSpPr>
        <dsp:cNvPr id="0" name=""/>
        <dsp:cNvSpPr/>
      </dsp:nvSpPr>
      <dsp:spPr>
        <a:xfrm>
          <a:off x="643" y="708094"/>
          <a:ext cx="1546070" cy="1031229"/>
        </a:xfrm>
        <a:prstGeom prst="roundRect">
          <a:avLst/>
        </a:prstGeom>
        <a:solidFill>
          <a:schemeClr val="accent5">
            <a:tint val="40000"/>
            <a:alpha val="90000"/>
            <a:hueOff val="0"/>
            <a:satOff val="0"/>
            <a:lumOff val="-6324"/>
            <a:alphaOff val="0"/>
          </a:schemeClr>
        </a:solidFill>
        <a:ln w="6350" cap="flat" cmpd="sng" algn="ctr">
          <a:solidFill>
            <a:schemeClr val="accent5">
              <a:tint val="40000"/>
              <a:alpha val="90000"/>
              <a:hueOff val="0"/>
              <a:satOff val="0"/>
              <a:lumOff val="-632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5344" tIns="85344" rIns="0" bIns="85344" numCol="1" spcCol="1270" anchor="ctr" anchorCtr="0">
          <a:noAutofit/>
        </a:bodyPr>
        <a:lstStyle/>
        <a:p>
          <a:pPr marL="0" lvl="0" indent="0" algn="r" defTabSz="533400" rtl="1">
            <a:lnSpc>
              <a:spcPct val="90000"/>
            </a:lnSpc>
            <a:spcBef>
              <a:spcPct val="0"/>
            </a:spcBef>
            <a:spcAft>
              <a:spcPct val="35000"/>
            </a:spcAft>
            <a:buNone/>
          </a:pPr>
          <a:r>
            <a:rPr lang="he-IL" sz="1200" kern="1200" dirty="0">
              <a:latin typeface="+mn-lt"/>
              <a:cs typeface="+mn-cs"/>
            </a:rPr>
            <a:t>תיקון התקלה תוך 72 שעות מעת הדיווח.</a:t>
          </a:r>
        </a:p>
      </dsp:txBody>
      <dsp:txXfrm>
        <a:off x="643" y="708094"/>
        <a:ext cx="1275508" cy="1031229"/>
      </dsp:txXfrm>
    </dsp:sp>
    <dsp:sp modelId="{671DB2C6-6A2F-4806-82E8-718357C36A1A}">
      <dsp:nvSpPr>
        <dsp:cNvPr id="0" name=""/>
        <dsp:cNvSpPr/>
      </dsp:nvSpPr>
      <dsp:spPr>
        <a:xfrm>
          <a:off x="1340570" y="295808"/>
          <a:ext cx="1030713" cy="1030713"/>
        </a:xfrm>
        <a:prstGeom prst="ellipse">
          <a:avLst/>
        </a:prstGeom>
        <a:solidFill>
          <a:srgbClr val="1D927D"/>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rtl="1">
            <a:lnSpc>
              <a:spcPct val="90000"/>
            </a:lnSpc>
            <a:spcBef>
              <a:spcPct val="0"/>
            </a:spcBef>
            <a:spcAft>
              <a:spcPct val="35000"/>
            </a:spcAft>
            <a:buNone/>
          </a:pPr>
          <a:r>
            <a:rPr lang="he-IL" sz="1600" b="1" u="none" kern="1200">
              <a:solidFill>
                <a:srgbClr val="080808"/>
              </a:solidFill>
              <a:latin typeface="+mn-lt"/>
              <a:cs typeface="+mn-cs"/>
            </a:rPr>
            <a:t>תקלה רגילה</a:t>
          </a:r>
        </a:p>
      </dsp:txBody>
      <dsp:txXfrm>
        <a:off x="1491514" y="446752"/>
        <a:ext cx="728825" cy="7288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B5445-B6E1-420C-911E-9E55D9D128DE}">
      <dsp:nvSpPr>
        <dsp:cNvPr id="0" name=""/>
        <dsp:cNvSpPr/>
      </dsp:nvSpPr>
      <dsp:spPr>
        <a:xfrm>
          <a:off x="1404620" y="165099"/>
          <a:ext cx="3276600" cy="113792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3102A1-DF66-4CA9-AED2-5538C0052409}">
      <dsp:nvSpPr>
        <dsp:cNvPr id="0" name=""/>
        <dsp:cNvSpPr/>
      </dsp:nvSpPr>
      <dsp:spPr>
        <a:xfrm>
          <a:off x="2730500" y="2951479"/>
          <a:ext cx="635000" cy="406400"/>
        </a:xfrm>
        <a:prstGeom prst="down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 modelId="{7341906D-76F6-4546-9CDB-EF77254D1CDB}">
      <dsp:nvSpPr>
        <dsp:cNvPr id="0" name=""/>
        <dsp:cNvSpPr/>
      </dsp:nvSpPr>
      <dsp:spPr>
        <a:xfrm>
          <a:off x="1524000" y="3276600"/>
          <a:ext cx="3048000" cy="76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rtl="1">
            <a:lnSpc>
              <a:spcPct val="90000"/>
            </a:lnSpc>
            <a:spcBef>
              <a:spcPct val="0"/>
            </a:spcBef>
            <a:spcAft>
              <a:spcPct val="35000"/>
            </a:spcAft>
            <a:buNone/>
          </a:pPr>
          <a:r>
            <a:rPr lang="he-IL" sz="2700" b="1" kern="1200" dirty="0">
              <a:solidFill>
                <a:srgbClr val="00B0F0"/>
              </a:solidFill>
            </a:rPr>
            <a:t>האם יעיל?</a:t>
          </a:r>
        </a:p>
      </dsp:txBody>
      <dsp:txXfrm>
        <a:off x="1524000" y="3276600"/>
        <a:ext cx="3048000" cy="762000"/>
      </dsp:txXfrm>
    </dsp:sp>
    <dsp:sp modelId="{2E132135-990E-41F8-8D0F-6C83AB01113F}">
      <dsp:nvSpPr>
        <dsp:cNvPr id="0" name=""/>
        <dsp:cNvSpPr/>
      </dsp:nvSpPr>
      <dsp:spPr>
        <a:xfrm>
          <a:off x="2595880" y="1390904"/>
          <a:ext cx="1143000" cy="1143000"/>
        </a:xfrm>
        <a:prstGeom prst="ellipse">
          <a:avLst/>
        </a:prstGeom>
        <a:solidFill>
          <a:srgbClr val="AE78D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rtl="1">
            <a:lnSpc>
              <a:spcPct val="90000"/>
            </a:lnSpc>
            <a:spcBef>
              <a:spcPct val="0"/>
            </a:spcBef>
            <a:spcAft>
              <a:spcPct val="35000"/>
            </a:spcAft>
            <a:buNone/>
          </a:pPr>
          <a:r>
            <a:rPr lang="he-IL" sz="5100" kern="1200" dirty="0"/>
            <a:t>2</a:t>
          </a:r>
        </a:p>
      </dsp:txBody>
      <dsp:txXfrm>
        <a:off x="2763268" y="1558292"/>
        <a:ext cx="808224" cy="808224"/>
      </dsp:txXfrm>
    </dsp:sp>
    <dsp:sp modelId="{13143C42-7D88-4840-900F-CC3BCDF77B16}">
      <dsp:nvSpPr>
        <dsp:cNvPr id="0" name=""/>
        <dsp:cNvSpPr/>
      </dsp:nvSpPr>
      <dsp:spPr>
        <a:xfrm>
          <a:off x="1778000" y="533399"/>
          <a:ext cx="1143000" cy="1143000"/>
        </a:xfrm>
        <a:prstGeom prst="ellipse">
          <a:avLst/>
        </a:prstGeom>
        <a:solidFill>
          <a:srgbClr val="1D927D"/>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rtl="1">
            <a:lnSpc>
              <a:spcPct val="90000"/>
            </a:lnSpc>
            <a:spcBef>
              <a:spcPct val="0"/>
            </a:spcBef>
            <a:spcAft>
              <a:spcPct val="35000"/>
            </a:spcAft>
            <a:buNone/>
          </a:pPr>
          <a:r>
            <a:rPr lang="he-IL" sz="5100" kern="1200" dirty="0"/>
            <a:t>3</a:t>
          </a:r>
        </a:p>
      </dsp:txBody>
      <dsp:txXfrm>
        <a:off x="1945388" y="700787"/>
        <a:ext cx="808224" cy="808224"/>
      </dsp:txXfrm>
    </dsp:sp>
    <dsp:sp modelId="{376BCCD4-8AE0-44B2-BBA1-07BDCA42ECC7}">
      <dsp:nvSpPr>
        <dsp:cNvPr id="0" name=""/>
        <dsp:cNvSpPr/>
      </dsp:nvSpPr>
      <dsp:spPr>
        <a:xfrm>
          <a:off x="2946400" y="257047"/>
          <a:ext cx="1143000" cy="1143000"/>
        </a:xfrm>
        <a:prstGeom prst="ellipse">
          <a:avLst/>
        </a:prstGeom>
        <a:solidFill>
          <a:srgbClr val="FFC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rtl="1">
            <a:lnSpc>
              <a:spcPct val="90000"/>
            </a:lnSpc>
            <a:spcBef>
              <a:spcPct val="0"/>
            </a:spcBef>
            <a:spcAft>
              <a:spcPct val="35000"/>
            </a:spcAft>
            <a:buNone/>
          </a:pPr>
          <a:r>
            <a:rPr lang="he-IL" sz="5100" kern="1200" dirty="0"/>
            <a:t>1</a:t>
          </a:r>
        </a:p>
      </dsp:txBody>
      <dsp:txXfrm>
        <a:off x="3113788" y="424435"/>
        <a:ext cx="808224" cy="808224"/>
      </dsp:txXfrm>
    </dsp:sp>
    <dsp:sp modelId="{07E2DC0B-7B25-47E2-9F96-8A17D1A81658}">
      <dsp:nvSpPr>
        <dsp:cNvPr id="0" name=""/>
        <dsp:cNvSpPr/>
      </dsp:nvSpPr>
      <dsp:spPr>
        <a:xfrm>
          <a:off x="1257625" y="9867"/>
          <a:ext cx="3556000" cy="2844800"/>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a:extLst>
              <a:ext uri="{FF2B5EF4-FFF2-40B4-BE49-F238E27FC236}">
                <a16:creationId xmlns:a16="http://schemas.microsoft.com/office/drawing/2014/main" id="{0F08C8DC-594C-D09D-2552-C52007F5A50C}"/>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he-IL"/>
          </a:p>
        </p:txBody>
      </p:sp>
      <p:sp>
        <p:nvSpPr>
          <p:cNvPr id="355331" name="Rectangle 3">
            <a:extLst>
              <a:ext uri="{FF2B5EF4-FFF2-40B4-BE49-F238E27FC236}">
                <a16:creationId xmlns:a16="http://schemas.microsoft.com/office/drawing/2014/main" id="{85056AC1-1ABD-BCEE-305B-BEEED8F85479}"/>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he-IL"/>
          </a:p>
        </p:txBody>
      </p:sp>
      <p:sp>
        <p:nvSpPr>
          <p:cNvPr id="355332" name="Rectangle 4">
            <a:extLst>
              <a:ext uri="{FF2B5EF4-FFF2-40B4-BE49-F238E27FC236}">
                <a16:creationId xmlns:a16="http://schemas.microsoft.com/office/drawing/2014/main" id="{D34F669C-EA80-6EFA-DA36-E1272F51DAF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55333" name="Rectangle 5">
            <a:extLst>
              <a:ext uri="{FF2B5EF4-FFF2-40B4-BE49-F238E27FC236}">
                <a16:creationId xmlns:a16="http://schemas.microsoft.com/office/drawing/2014/main" id="{5A61E455-CBE1-9501-FFA1-43AE3F73A60F}"/>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he-IL"/>
              <a:t>Click to edit Master text styles</a:t>
            </a:r>
          </a:p>
          <a:p>
            <a:pPr lvl="1"/>
            <a:r>
              <a:rPr lang="en-US" altLang="he-IL"/>
              <a:t>Second level</a:t>
            </a:r>
          </a:p>
          <a:p>
            <a:pPr lvl="2"/>
            <a:r>
              <a:rPr lang="en-US" altLang="he-IL"/>
              <a:t>Third level</a:t>
            </a:r>
          </a:p>
          <a:p>
            <a:pPr lvl="3"/>
            <a:r>
              <a:rPr lang="en-US" altLang="he-IL"/>
              <a:t>Fourth level</a:t>
            </a:r>
          </a:p>
          <a:p>
            <a:pPr lvl="4"/>
            <a:r>
              <a:rPr lang="en-US" altLang="he-IL"/>
              <a:t>Fifth level</a:t>
            </a:r>
          </a:p>
        </p:txBody>
      </p:sp>
      <p:sp>
        <p:nvSpPr>
          <p:cNvPr id="355334" name="Rectangle 6">
            <a:extLst>
              <a:ext uri="{FF2B5EF4-FFF2-40B4-BE49-F238E27FC236}">
                <a16:creationId xmlns:a16="http://schemas.microsoft.com/office/drawing/2014/main" id="{9B28D8C1-DDF2-2118-5085-C96CCBD97879}"/>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he-IL"/>
          </a:p>
        </p:txBody>
      </p:sp>
      <p:sp>
        <p:nvSpPr>
          <p:cNvPr id="355335" name="Rectangle 7">
            <a:extLst>
              <a:ext uri="{FF2B5EF4-FFF2-40B4-BE49-F238E27FC236}">
                <a16:creationId xmlns:a16="http://schemas.microsoft.com/office/drawing/2014/main" id="{9B761D22-5172-DA57-9CA5-0389DFFCAB38}"/>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DE6D13D-D5C5-4333-9D64-A4F4BBCD0AC0}" type="slidenum">
              <a:rPr lang="en-US" altLang="he-IL"/>
              <a:pPr/>
              <a:t>‹#›</a:t>
            </a:fld>
            <a:endParaRPr lang="en-US" altLang="he-IL"/>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2C92F6D-DE1C-A879-278F-117F01C0D034}"/>
              </a:ext>
            </a:extLst>
          </p:cNvPr>
          <p:cNvSpPr>
            <a:spLocks noGrp="1" noChangeArrowheads="1"/>
          </p:cNvSpPr>
          <p:nvPr>
            <p:ph type="sldNum" sz="quarter" idx="5"/>
          </p:nvPr>
        </p:nvSpPr>
        <p:spPr>
          <a:ln/>
        </p:spPr>
        <p:txBody>
          <a:bodyPr/>
          <a:lstStyle/>
          <a:p>
            <a:fld id="{DD047E90-63A5-4542-AD61-38B9B70B6CCC}" type="slidenum">
              <a:rPr lang="en-US" altLang="he-IL"/>
              <a:pPr/>
              <a:t>1</a:t>
            </a:fld>
            <a:endParaRPr lang="en-US" altLang="he-IL"/>
          </a:p>
        </p:txBody>
      </p:sp>
      <p:sp>
        <p:nvSpPr>
          <p:cNvPr id="356354" name="Rectangle 2">
            <a:extLst>
              <a:ext uri="{FF2B5EF4-FFF2-40B4-BE49-F238E27FC236}">
                <a16:creationId xmlns:a16="http://schemas.microsoft.com/office/drawing/2014/main" id="{14D9F4ED-9246-212A-CD60-3681E46A8D63}"/>
              </a:ext>
            </a:extLst>
          </p:cNvPr>
          <p:cNvSpPr>
            <a:spLocks noGrp="1" noRot="1" noChangeAspect="1" noChangeArrowheads="1" noTextEdit="1"/>
          </p:cNvSpPr>
          <p:nvPr>
            <p:ph type="sldImg"/>
          </p:nvPr>
        </p:nvSpPr>
        <p:spPr>
          <a:ln/>
        </p:spPr>
      </p:sp>
      <p:sp>
        <p:nvSpPr>
          <p:cNvPr id="356355" name="Rectangle 3">
            <a:extLst>
              <a:ext uri="{FF2B5EF4-FFF2-40B4-BE49-F238E27FC236}">
                <a16:creationId xmlns:a16="http://schemas.microsoft.com/office/drawing/2014/main" id="{1BA0E61F-1676-6828-6789-11E7C964C598}"/>
              </a:ext>
            </a:extLst>
          </p:cNvPr>
          <p:cNvSpPr>
            <a:spLocks noGrp="1" noChangeArrowheads="1"/>
          </p:cNvSpPr>
          <p:nvPr>
            <p:ph type="body" idx="1"/>
          </p:nvPr>
        </p:nvSpPr>
        <p:spPr/>
        <p:txBody>
          <a:bodyPr/>
          <a:lstStyle/>
          <a:p>
            <a:endParaRPr lang="en-US" altLang="he-I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10</a:t>
            </a:fld>
            <a:endParaRPr lang="he-IL"/>
          </a:p>
        </p:txBody>
      </p:sp>
    </p:spTree>
    <p:extLst>
      <p:ext uri="{BB962C8B-B14F-4D97-AF65-F5344CB8AC3E}">
        <p14:creationId xmlns:p14="http://schemas.microsoft.com/office/powerpoint/2010/main" val="2112752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11</a:t>
            </a:fld>
            <a:endParaRPr lang="he-IL"/>
          </a:p>
        </p:txBody>
      </p:sp>
    </p:spTree>
    <p:extLst>
      <p:ext uri="{BB962C8B-B14F-4D97-AF65-F5344CB8AC3E}">
        <p14:creationId xmlns:p14="http://schemas.microsoft.com/office/powerpoint/2010/main" val="1751201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12</a:t>
            </a:fld>
            <a:endParaRPr lang="he-IL"/>
          </a:p>
        </p:txBody>
      </p:sp>
    </p:spTree>
    <p:extLst>
      <p:ext uri="{BB962C8B-B14F-4D97-AF65-F5344CB8AC3E}">
        <p14:creationId xmlns:p14="http://schemas.microsoft.com/office/powerpoint/2010/main" val="2670413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13</a:t>
            </a:fld>
            <a:endParaRPr lang="he-IL"/>
          </a:p>
        </p:txBody>
      </p:sp>
    </p:spTree>
    <p:extLst>
      <p:ext uri="{BB962C8B-B14F-4D97-AF65-F5344CB8AC3E}">
        <p14:creationId xmlns:p14="http://schemas.microsoft.com/office/powerpoint/2010/main" val="93154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17</a:t>
            </a:fld>
            <a:endParaRPr lang="he-IL"/>
          </a:p>
        </p:txBody>
      </p:sp>
    </p:spTree>
    <p:extLst>
      <p:ext uri="{BB962C8B-B14F-4D97-AF65-F5344CB8AC3E}">
        <p14:creationId xmlns:p14="http://schemas.microsoft.com/office/powerpoint/2010/main" val="2961497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18</a:t>
            </a:fld>
            <a:endParaRPr lang="he-IL"/>
          </a:p>
        </p:txBody>
      </p:sp>
    </p:spTree>
    <p:extLst>
      <p:ext uri="{BB962C8B-B14F-4D97-AF65-F5344CB8AC3E}">
        <p14:creationId xmlns:p14="http://schemas.microsoft.com/office/powerpoint/2010/main" val="2187666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19</a:t>
            </a:fld>
            <a:endParaRPr lang="he-IL"/>
          </a:p>
        </p:txBody>
      </p:sp>
    </p:spTree>
    <p:extLst>
      <p:ext uri="{BB962C8B-B14F-4D97-AF65-F5344CB8AC3E}">
        <p14:creationId xmlns:p14="http://schemas.microsoft.com/office/powerpoint/2010/main" val="688767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20</a:t>
            </a:fld>
            <a:endParaRPr lang="he-IL"/>
          </a:p>
        </p:txBody>
      </p:sp>
    </p:spTree>
    <p:extLst>
      <p:ext uri="{BB962C8B-B14F-4D97-AF65-F5344CB8AC3E}">
        <p14:creationId xmlns:p14="http://schemas.microsoft.com/office/powerpoint/2010/main" val="3895550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21</a:t>
            </a:fld>
            <a:endParaRPr lang="he-IL"/>
          </a:p>
        </p:txBody>
      </p:sp>
    </p:spTree>
    <p:extLst>
      <p:ext uri="{BB962C8B-B14F-4D97-AF65-F5344CB8AC3E}">
        <p14:creationId xmlns:p14="http://schemas.microsoft.com/office/powerpoint/2010/main" val="4185917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26</a:t>
            </a:fld>
            <a:endParaRPr lang="he-IL"/>
          </a:p>
        </p:txBody>
      </p:sp>
    </p:spTree>
    <p:extLst>
      <p:ext uri="{BB962C8B-B14F-4D97-AF65-F5344CB8AC3E}">
        <p14:creationId xmlns:p14="http://schemas.microsoft.com/office/powerpoint/2010/main" val="25807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2</a:t>
            </a:fld>
            <a:endParaRPr lang="he-IL"/>
          </a:p>
        </p:txBody>
      </p:sp>
    </p:spTree>
    <p:extLst>
      <p:ext uri="{BB962C8B-B14F-4D97-AF65-F5344CB8AC3E}">
        <p14:creationId xmlns:p14="http://schemas.microsoft.com/office/powerpoint/2010/main" val="3361498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27</a:t>
            </a:fld>
            <a:endParaRPr lang="he-IL"/>
          </a:p>
        </p:txBody>
      </p:sp>
    </p:spTree>
    <p:extLst>
      <p:ext uri="{BB962C8B-B14F-4D97-AF65-F5344CB8AC3E}">
        <p14:creationId xmlns:p14="http://schemas.microsoft.com/office/powerpoint/2010/main" val="95481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28</a:t>
            </a:fld>
            <a:endParaRPr lang="he-IL"/>
          </a:p>
        </p:txBody>
      </p:sp>
    </p:spTree>
    <p:extLst>
      <p:ext uri="{BB962C8B-B14F-4D97-AF65-F5344CB8AC3E}">
        <p14:creationId xmlns:p14="http://schemas.microsoft.com/office/powerpoint/2010/main" val="450919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29</a:t>
            </a:fld>
            <a:endParaRPr lang="he-IL"/>
          </a:p>
        </p:txBody>
      </p:sp>
    </p:spTree>
    <p:extLst>
      <p:ext uri="{BB962C8B-B14F-4D97-AF65-F5344CB8AC3E}">
        <p14:creationId xmlns:p14="http://schemas.microsoft.com/office/powerpoint/2010/main" val="2345682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30</a:t>
            </a:fld>
            <a:endParaRPr lang="he-IL"/>
          </a:p>
        </p:txBody>
      </p:sp>
    </p:spTree>
    <p:extLst>
      <p:ext uri="{BB962C8B-B14F-4D97-AF65-F5344CB8AC3E}">
        <p14:creationId xmlns:p14="http://schemas.microsoft.com/office/powerpoint/2010/main" val="4271834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31</a:t>
            </a:fld>
            <a:endParaRPr lang="he-IL"/>
          </a:p>
        </p:txBody>
      </p:sp>
    </p:spTree>
    <p:extLst>
      <p:ext uri="{BB962C8B-B14F-4D97-AF65-F5344CB8AC3E}">
        <p14:creationId xmlns:p14="http://schemas.microsoft.com/office/powerpoint/2010/main" val="1807650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32</a:t>
            </a:fld>
            <a:endParaRPr lang="he-IL"/>
          </a:p>
        </p:txBody>
      </p:sp>
    </p:spTree>
    <p:extLst>
      <p:ext uri="{BB962C8B-B14F-4D97-AF65-F5344CB8AC3E}">
        <p14:creationId xmlns:p14="http://schemas.microsoft.com/office/powerpoint/2010/main" val="2005733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33</a:t>
            </a:fld>
            <a:endParaRPr lang="he-IL"/>
          </a:p>
        </p:txBody>
      </p:sp>
    </p:spTree>
    <p:extLst>
      <p:ext uri="{BB962C8B-B14F-4D97-AF65-F5344CB8AC3E}">
        <p14:creationId xmlns:p14="http://schemas.microsoft.com/office/powerpoint/2010/main" val="3819348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34</a:t>
            </a:fld>
            <a:endParaRPr lang="he-IL"/>
          </a:p>
        </p:txBody>
      </p:sp>
    </p:spTree>
    <p:extLst>
      <p:ext uri="{BB962C8B-B14F-4D97-AF65-F5344CB8AC3E}">
        <p14:creationId xmlns:p14="http://schemas.microsoft.com/office/powerpoint/2010/main" val="15939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35</a:t>
            </a:fld>
            <a:endParaRPr lang="he-IL"/>
          </a:p>
        </p:txBody>
      </p:sp>
    </p:spTree>
    <p:extLst>
      <p:ext uri="{BB962C8B-B14F-4D97-AF65-F5344CB8AC3E}">
        <p14:creationId xmlns:p14="http://schemas.microsoft.com/office/powerpoint/2010/main" val="1267873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36</a:t>
            </a:fld>
            <a:endParaRPr lang="he-IL"/>
          </a:p>
        </p:txBody>
      </p:sp>
    </p:spTree>
    <p:extLst>
      <p:ext uri="{BB962C8B-B14F-4D97-AF65-F5344CB8AC3E}">
        <p14:creationId xmlns:p14="http://schemas.microsoft.com/office/powerpoint/2010/main" val="1005140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3</a:t>
            </a:fld>
            <a:endParaRPr lang="he-IL"/>
          </a:p>
        </p:txBody>
      </p:sp>
    </p:spTree>
    <p:extLst>
      <p:ext uri="{BB962C8B-B14F-4D97-AF65-F5344CB8AC3E}">
        <p14:creationId xmlns:p14="http://schemas.microsoft.com/office/powerpoint/2010/main" val="2926488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4</a:t>
            </a:fld>
            <a:endParaRPr lang="he-IL"/>
          </a:p>
        </p:txBody>
      </p:sp>
    </p:spTree>
    <p:extLst>
      <p:ext uri="{BB962C8B-B14F-4D97-AF65-F5344CB8AC3E}">
        <p14:creationId xmlns:p14="http://schemas.microsoft.com/office/powerpoint/2010/main" val="3365069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5</a:t>
            </a:fld>
            <a:endParaRPr lang="he-IL"/>
          </a:p>
        </p:txBody>
      </p:sp>
    </p:spTree>
    <p:extLst>
      <p:ext uri="{BB962C8B-B14F-4D97-AF65-F5344CB8AC3E}">
        <p14:creationId xmlns:p14="http://schemas.microsoft.com/office/powerpoint/2010/main" val="1132526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6</a:t>
            </a:fld>
            <a:endParaRPr lang="he-IL"/>
          </a:p>
        </p:txBody>
      </p:sp>
    </p:spTree>
    <p:extLst>
      <p:ext uri="{BB962C8B-B14F-4D97-AF65-F5344CB8AC3E}">
        <p14:creationId xmlns:p14="http://schemas.microsoft.com/office/powerpoint/2010/main" val="1979300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7</a:t>
            </a:fld>
            <a:endParaRPr lang="he-IL"/>
          </a:p>
        </p:txBody>
      </p:sp>
    </p:spTree>
    <p:extLst>
      <p:ext uri="{BB962C8B-B14F-4D97-AF65-F5344CB8AC3E}">
        <p14:creationId xmlns:p14="http://schemas.microsoft.com/office/powerpoint/2010/main" val="3104534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8</a:t>
            </a:fld>
            <a:endParaRPr lang="he-IL"/>
          </a:p>
        </p:txBody>
      </p:sp>
    </p:spTree>
    <p:extLst>
      <p:ext uri="{BB962C8B-B14F-4D97-AF65-F5344CB8AC3E}">
        <p14:creationId xmlns:p14="http://schemas.microsoft.com/office/powerpoint/2010/main" val="1831498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1519932-2728-4036-8318-E59A07F83A4F}" type="slidenum">
              <a:rPr lang="he-IL" smtClean="0"/>
              <a:t>9</a:t>
            </a:fld>
            <a:endParaRPr lang="he-IL"/>
          </a:p>
        </p:txBody>
      </p:sp>
    </p:spTree>
    <p:extLst>
      <p:ext uri="{BB962C8B-B14F-4D97-AF65-F5344CB8AC3E}">
        <p14:creationId xmlns:p14="http://schemas.microsoft.com/office/powerpoint/2010/main" val="2508032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161DF57-4669-0F30-8974-20E8E8D8CAFB}"/>
              </a:ext>
            </a:extLst>
          </p:cNvPr>
          <p:cNvSpPr>
            <a:spLocks noGrp="1" noChangeArrowheads="1"/>
          </p:cNvSpPr>
          <p:nvPr>
            <p:ph type="ctrTitle"/>
          </p:nvPr>
        </p:nvSpPr>
        <p:spPr>
          <a:xfrm>
            <a:off x="1763713" y="3644900"/>
            <a:ext cx="6048375" cy="750888"/>
          </a:xfrm>
        </p:spPr>
        <p:txBody>
          <a:bodyPr/>
          <a:lstStyle>
            <a:lvl1pPr>
              <a:defRPr sz="2800" b="1"/>
            </a:lvl1pPr>
          </a:lstStyle>
          <a:p>
            <a:pPr lvl="0"/>
            <a:r>
              <a:rPr lang="he-IL" altLang="he-IL" noProof="0"/>
              <a:t>לחץ כדי לערוך סגנון כותרת של תבנית בסיס</a:t>
            </a:r>
            <a:endParaRPr lang="ru-RU" altLang="he-IL" noProof="0"/>
          </a:p>
        </p:txBody>
      </p:sp>
      <p:sp>
        <p:nvSpPr>
          <p:cNvPr id="5123" name="Rectangle 3">
            <a:extLst>
              <a:ext uri="{FF2B5EF4-FFF2-40B4-BE49-F238E27FC236}">
                <a16:creationId xmlns:a16="http://schemas.microsoft.com/office/drawing/2014/main" id="{5E00F78F-A3C1-1798-AC13-C0725F71D74B}"/>
              </a:ext>
            </a:extLst>
          </p:cNvPr>
          <p:cNvSpPr>
            <a:spLocks noGrp="1" noChangeArrowheads="1"/>
          </p:cNvSpPr>
          <p:nvPr>
            <p:ph type="subTitle" idx="1"/>
          </p:nvPr>
        </p:nvSpPr>
        <p:spPr>
          <a:xfrm>
            <a:off x="1763713" y="4581525"/>
            <a:ext cx="6048375" cy="503238"/>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marL="0" indent="0">
              <a:buFontTx/>
              <a:buNone/>
              <a:defRPr sz="2400" b="1"/>
            </a:lvl1pPr>
          </a:lstStyle>
          <a:p>
            <a:pPr lvl="0"/>
            <a:r>
              <a:rPr lang="he-IL" altLang="he-IL" noProof="0"/>
              <a:t>לחץ כדי לערוך סגנון כותרת משנה של תבנית בסיס</a:t>
            </a:r>
            <a:endParaRPr lang="ru-RU" altLang="he-IL"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95BBDA2-9E4E-8DB2-6B77-B799CC907BF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6F1B3213-1A88-7DDC-8208-779A7C58290F}"/>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2216032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8C877F08-BC70-A8C5-4452-47635BBF12BD}"/>
              </a:ext>
            </a:extLst>
          </p:cNvPr>
          <p:cNvSpPr>
            <a:spLocks noGrp="1"/>
          </p:cNvSpPr>
          <p:nvPr>
            <p:ph type="title" orient="vert"/>
          </p:nvPr>
        </p:nvSpPr>
        <p:spPr>
          <a:xfrm>
            <a:off x="6443663" y="1341438"/>
            <a:ext cx="1871662" cy="5254625"/>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09E0125D-AF65-DF4F-411C-A9B0B0EEF542}"/>
              </a:ext>
            </a:extLst>
          </p:cNvPr>
          <p:cNvSpPr>
            <a:spLocks noGrp="1"/>
          </p:cNvSpPr>
          <p:nvPr>
            <p:ph type="body" orient="vert" idx="1"/>
          </p:nvPr>
        </p:nvSpPr>
        <p:spPr>
          <a:xfrm>
            <a:off x="827088" y="1341438"/>
            <a:ext cx="5464175" cy="52546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422932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9"/>
        <p:cNvGrpSpPr/>
        <p:nvPr/>
      </p:nvGrpSpPr>
      <p:grpSpPr>
        <a:xfrm>
          <a:off x="0" y="0"/>
          <a:ext cx="0" cy="0"/>
          <a:chOff x="0" y="0"/>
          <a:chExt cx="0" cy="0"/>
        </a:xfrm>
      </p:grpSpPr>
      <p:pic>
        <p:nvPicPr>
          <p:cNvPr id="3" name="תמונה 2">
            <a:extLst>
              <a:ext uri="{FF2B5EF4-FFF2-40B4-BE49-F238E27FC236}">
                <a16:creationId xmlns:a16="http://schemas.microsoft.com/office/drawing/2014/main" id="{7A0B60DE-A848-22D8-B875-8627288BAB62}"/>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2151" b="93190" l="669" r="96654">
                        <a14:foregroundMark x1="70363" y1="41935" x2="67686" y2="42652"/>
                        <a14:foregroundMark x1="66444" y1="47312" x2="66444" y2="47312"/>
                        <a14:foregroundMark x1="63193" y1="52330" x2="63193" y2="52330"/>
                        <a14:foregroundMark x1="57553" y1="42652" x2="57553" y2="42652"/>
                        <a14:foregroundMark x1="55354" y1="44086" x2="55354" y2="44086"/>
                        <a14:foregroundMark x1="51912" y1="41577" x2="51912" y2="41577"/>
                        <a14:foregroundMark x1="50860" y1="54839" x2="50860" y2="54839"/>
                        <a14:foregroundMark x1="93117" y1="46953" x2="93117" y2="46953"/>
                        <a14:foregroundMark x1="88910" y1="93190" x2="88910" y2="93190"/>
                        <a14:foregroundMark x1="96654" y1="15412" x2="96654" y2="15412"/>
                        <a14:foregroundMark x1="87954" y1="26523" x2="87954" y2="26523"/>
                        <a14:foregroundMark x1="90822" y1="12903" x2="90822" y2="12903"/>
                        <a14:foregroundMark x1="87572" y1="2151" x2="93308" y2="22939"/>
                        <a14:foregroundMark x1="48566" y1="45161" x2="48566" y2="45161"/>
                        <a14:foregroundMark x1="46272" y1="47312" x2="46272" y2="47312"/>
                        <a14:foregroundMark x1="42639" y1="47670" x2="42639" y2="47670"/>
                        <a14:foregroundMark x1="36042" y1="47312" x2="36042" y2="47312"/>
                        <a14:foregroundMark x1="33748" y1="50179" x2="33748" y2="50179"/>
                        <a14:foregroundMark x1="29828" y1="52330" x2="29828" y2="52330"/>
                        <a14:foregroundMark x1="27533" y1="58423" x2="27533" y2="58423"/>
                        <a14:foregroundMark x1="25430" y1="45520" x2="25430" y2="45520"/>
                        <a14:foregroundMark x1="19694" y1="42294" x2="19694" y2="42294"/>
                        <a14:foregroundMark x1="19503" y1="52330" x2="19503" y2="52330"/>
                        <a14:foregroundMark x1="15201" y1="43728" x2="15201" y2="43728"/>
                        <a14:foregroundMark x1="11855" y1="46237" x2="11855" y2="46237"/>
                        <a14:foregroundMark x1="7361" y1="38710" x2="7361" y2="38710"/>
                        <a14:foregroundMark x1="6214" y1="39427" x2="6214" y2="39427"/>
                        <a14:foregroundMark x1="4207" y1="50179" x2="4207" y2="50179"/>
                        <a14:foregroundMark x1="669" y1="42294" x2="669" y2="42294"/>
                      </a14:backgroundRemoval>
                    </a14:imgEffect>
                  </a14:imgLayer>
                </a14:imgProps>
              </a:ext>
              <a:ext uri="{28A0092B-C50C-407E-A947-70E740481C1C}">
                <a14:useLocalDpi xmlns:a14="http://schemas.microsoft.com/office/drawing/2010/main" val="0"/>
              </a:ext>
            </a:extLst>
          </a:blip>
          <a:srcRect/>
          <a:stretch>
            <a:fillRect/>
          </a:stretch>
        </p:blipFill>
        <p:spPr bwMode="auto">
          <a:xfrm>
            <a:off x="7380312" y="6376069"/>
            <a:ext cx="1656184" cy="365299"/>
          </a:xfrm>
          <a:prstGeom prst="rect">
            <a:avLst/>
          </a:prstGeom>
          <a:noFill/>
          <a:ln w="9525">
            <a:noFill/>
            <a:miter lim="800000"/>
            <a:headEnd/>
            <a:tailEnd/>
          </a:ln>
        </p:spPr>
      </p:pic>
    </p:spTree>
    <p:extLst>
      <p:ext uri="{BB962C8B-B14F-4D97-AF65-F5344CB8AC3E}">
        <p14:creationId xmlns:p14="http://schemas.microsoft.com/office/powerpoint/2010/main" val="3330220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0DAA4B2-B484-5D4F-B90C-0FED462CA3A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ADD2481-F5C3-6E61-968E-ACA4D3605B7F}"/>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3914958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26B7DA2-9EE6-8EF7-4F96-6C5308FCD760}"/>
              </a:ext>
            </a:extLst>
          </p:cNvPr>
          <p:cNvSpPr>
            <a:spLocks noGrp="1"/>
          </p:cNvSpPr>
          <p:nvPr>
            <p:ph type="title"/>
          </p:nvPr>
        </p:nvSpPr>
        <p:spPr>
          <a:xfrm>
            <a:off x="623888" y="1709738"/>
            <a:ext cx="78867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5C30BFA-7606-74C6-A2F3-283FF1401C1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e-IL"/>
              <a:t>לחץ כדי לערוך סגנונות טקסט של תבנית בסיס</a:t>
            </a:r>
          </a:p>
        </p:txBody>
      </p:sp>
    </p:spTree>
    <p:extLst>
      <p:ext uri="{BB962C8B-B14F-4D97-AF65-F5344CB8AC3E}">
        <p14:creationId xmlns:p14="http://schemas.microsoft.com/office/powerpoint/2010/main" val="583681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EC60E9-61D1-14AE-99E4-FF6896C8D82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50487947-67A0-AD32-F214-A10D082D74F8}"/>
              </a:ext>
            </a:extLst>
          </p:cNvPr>
          <p:cNvSpPr>
            <a:spLocks noGrp="1"/>
          </p:cNvSpPr>
          <p:nvPr>
            <p:ph sz="half" idx="1"/>
          </p:nvPr>
        </p:nvSpPr>
        <p:spPr>
          <a:xfrm>
            <a:off x="827088" y="2133600"/>
            <a:ext cx="3667125" cy="4462463"/>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E2CF4DD6-EAE5-C761-0861-DC1DE0B27DFA}"/>
              </a:ext>
            </a:extLst>
          </p:cNvPr>
          <p:cNvSpPr>
            <a:spLocks noGrp="1"/>
          </p:cNvSpPr>
          <p:nvPr>
            <p:ph sz="half" idx="2"/>
          </p:nvPr>
        </p:nvSpPr>
        <p:spPr>
          <a:xfrm>
            <a:off x="4646613" y="2133600"/>
            <a:ext cx="3668712" cy="4462463"/>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212890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81D2D7F-4A14-1851-FFC2-CB702E5424C5}"/>
              </a:ext>
            </a:extLst>
          </p:cNvPr>
          <p:cNvSpPr>
            <a:spLocks noGrp="1"/>
          </p:cNvSpPr>
          <p:nvPr>
            <p:ph type="title"/>
          </p:nvPr>
        </p:nvSpPr>
        <p:spPr>
          <a:xfrm>
            <a:off x="630238" y="365125"/>
            <a:ext cx="78867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4AB5D6C7-8CF0-CD02-87AA-A36AB6EC067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23EF24DF-E1E6-7B0A-358B-F2A1D3D94F5C}"/>
              </a:ext>
            </a:extLst>
          </p:cNvPr>
          <p:cNvSpPr>
            <a:spLocks noGrp="1"/>
          </p:cNvSpPr>
          <p:nvPr>
            <p:ph sz="half" idx="2"/>
          </p:nvPr>
        </p:nvSpPr>
        <p:spPr>
          <a:xfrm>
            <a:off x="630238" y="2505075"/>
            <a:ext cx="386873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349FA74A-7928-909D-8236-9FA4546518D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F23290F2-538D-232D-44A8-1F400620543B}"/>
              </a:ext>
            </a:extLst>
          </p:cNvPr>
          <p:cNvSpPr>
            <a:spLocks noGrp="1"/>
          </p:cNvSpPr>
          <p:nvPr>
            <p:ph sz="quarter" idx="4"/>
          </p:nvPr>
        </p:nvSpPr>
        <p:spPr>
          <a:xfrm>
            <a:off x="4629150" y="2505075"/>
            <a:ext cx="38877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3862399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5B60865-D05F-7F46-3DCF-91B4943433B8}"/>
              </a:ext>
            </a:extLst>
          </p:cNvPr>
          <p:cNvSpPr>
            <a:spLocks noGrp="1"/>
          </p:cNvSpPr>
          <p:nvPr>
            <p:ph type="title"/>
          </p:nvPr>
        </p:nvSpPr>
        <p:spPr/>
        <p:txBody>
          <a:bodyPr/>
          <a:lstStyle/>
          <a:p>
            <a:r>
              <a:rPr lang="he-IL"/>
              <a:t>לחץ כדי לערוך סגנון כותרת של תבנית בסיס</a:t>
            </a:r>
          </a:p>
        </p:txBody>
      </p:sp>
    </p:spTree>
    <p:extLst>
      <p:ext uri="{BB962C8B-B14F-4D97-AF65-F5344CB8AC3E}">
        <p14:creationId xmlns:p14="http://schemas.microsoft.com/office/powerpoint/2010/main" val="2661350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921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8A016A4-E5CD-05BF-365F-A8FA0ED763A1}"/>
              </a:ext>
            </a:extLst>
          </p:cNvPr>
          <p:cNvSpPr>
            <a:spLocks noGrp="1"/>
          </p:cNvSpPr>
          <p:nvPr>
            <p:ph type="title"/>
          </p:nvPr>
        </p:nvSpPr>
        <p:spPr>
          <a:xfrm>
            <a:off x="630238" y="457200"/>
            <a:ext cx="2949575"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99DDAFC-8FA7-CE17-98BD-0DBFBFE7B00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68F614E7-A885-5D60-1C45-0CEDB5B5BFC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Tree>
    <p:extLst>
      <p:ext uri="{BB962C8B-B14F-4D97-AF65-F5344CB8AC3E}">
        <p14:creationId xmlns:p14="http://schemas.microsoft.com/office/powerpoint/2010/main" val="2157493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4D0DEBF-0176-7B4C-F89C-7021A498549A}"/>
              </a:ext>
            </a:extLst>
          </p:cNvPr>
          <p:cNvSpPr>
            <a:spLocks noGrp="1"/>
          </p:cNvSpPr>
          <p:nvPr>
            <p:ph type="title"/>
          </p:nvPr>
        </p:nvSpPr>
        <p:spPr>
          <a:xfrm>
            <a:off x="630238" y="457200"/>
            <a:ext cx="2949575"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35C5B144-21B4-65EB-7806-9D80F97445D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p>
        </p:txBody>
      </p:sp>
      <p:sp>
        <p:nvSpPr>
          <p:cNvPr id="4" name="מציין מיקום טקסט 3">
            <a:extLst>
              <a:ext uri="{FF2B5EF4-FFF2-40B4-BE49-F238E27FC236}">
                <a16:creationId xmlns:a16="http://schemas.microsoft.com/office/drawing/2014/main" id="{E6A89CE5-1CD4-C5A3-F909-EACD01B1B91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Tree>
    <p:extLst>
      <p:ext uri="{BB962C8B-B14F-4D97-AF65-F5344CB8AC3E}">
        <p14:creationId xmlns:p14="http://schemas.microsoft.com/office/powerpoint/2010/main" val="771784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alphaModFix amt="65000"/>
            <a:lum/>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8D237F3-8DB4-87E3-D1A3-3A0F684477EF}"/>
              </a:ext>
            </a:extLst>
          </p:cNvPr>
          <p:cNvSpPr>
            <a:spLocks noGrp="1" noChangeArrowheads="1"/>
          </p:cNvSpPr>
          <p:nvPr>
            <p:ph type="title"/>
          </p:nvPr>
        </p:nvSpPr>
        <p:spPr bwMode="auto">
          <a:xfrm>
            <a:off x="1619250" y="1341438"/>
            <a:ext cx="5472113"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altLang="he-IL"/>
              <a:t>לחץ כדי לערוך סגנון כותרת של תבנית בסיס</a:t>
            </a:r>
            <a:endParaRPr lang="ru-RU" altLang="he-IL"/>
          </a:p>
        </p:txBody>
      </p:sp>
      <p:sp>
        <p:nvSpPr>
          <p:cNvPr id="1027" name="Rectangle 3">
            <a:extLst>
              <a:ext uri="{FF2B5EF4-FFF2-40B4-BE49-F238E27FC236}">
                <a16:creationId xmlns:a16="http://schemas.microsoft.com/office/drawing/2014/main" id="{DB3935E0-B513-C14B-2811-B474CFD39BD4}"/>
              </a:ext>
            </a:extLst>
          </p:cNvPr>
          <p:cNvSpPr>
            <a:spLocks noGrp="1" noChangeArrowheads="1"/>
          </p:cNvSpPr>
          <p:nvPr>
            <p:ph type="body" idx="1"/>
          </p:nvPr>
        </p:nvSpPr>
        <p:spPr bwMode="auto">
          <a:xfrm>
            <a:off x="827088" y="2133600"/>
            <a:ext cx="7488237"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altLang="he-IL"/>
              <a:t>לחץ כדי לערוך סגנונות טקסט של תבנית בסיס</a:t>
            </a:r>
          </a:p>
          <a:p>
            <a:pPr lvl="1"/>
            <a:r>
              <a:rPr lang="he-IL" altLang="he-IL"/>
              <a:t>רמה שנייה</a:t>
            </a:r>
          </a:p>
          <a:p>
            <a:pPr lvl="2"/>
            <a:r>
              <a:rPr lang="he-IL" altLang="he-IL"/>
              <a:t>רמה שלישית</a:t>
            </a:r>
          </a:p>
          <a:p>
            <a:pPr lvl="3"/>
            <a:r>
              <a:rPr lang="he-IL" altLang="he-IL"/>
              <a:t>רמה רביעית</a:t>
            </a:r>
          </a:p>
          <a:p>
            <a:pPr lvl="4"/>
            <a:r>
              <a:rPr lang="he-IL" altLang="he-IL"/>
              <a:t>רמה חמישית</a:t>
            </a:r>
            <a:endParaRPr lang="ru-RU" altLang="he-I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1" eaLnBrk="1" fontAlgn="base" hangingPunct="1">
        <a:spcBef>
          <a:spcPct val="0"/>
        </a:spcBef>
        <a:spcAft>
          <a:spcPct val="0"/>
        </a:spcAft>
        <a:defRPr sz="3200" kern="1200">
          <a:solidFill>
            <a:schemeClr val="bg1"/>
          </a:solidFill>
          <a:latin typeface="+mj-lt"/>
          <a:ea typeface="+mj-ea"/>
          <a:cs typeface="+mj-cs"/>
        </a:defRPr>
      </a:lvl1pPr>
      <a:lvl2pPr algn="l" rtl="1" eaLnBrk="1" fontAlgn="base" hangingPunct="1">
        <a:spcBef>
          <a:spcPct val="0"/>
        </a:spcBef>
        <a:spcAft>
          <a:spcPct val="0"/>
        </a:spcAft>
        <a:defRPr sz="3200">
          <a:solidFill>
            <a:schemeClr val="bg1"/>
          </a:solidFill>
          <a:latin typeface="Arial" panose="020B0604020202020204" pitchFamily="34" charset="0"/>
        </a:defRPr>
      </a:lvl2pPr>
      <a:lvl3pPr algn="l" rtl="1" eaLnBrk="1" fontAlgn="base" hangingPunct="1">
        <a:spcBef>
          <a:spcPct val="0"/>
        </a:spcBef>
        <a:spcAft>
          <a:spcPct val="0"/>
        </a:spcAft>
        <a:defRPr sz="3200">
          <a:solidFill>
            <a:schemeClr val="bg1"/>
          </a:solidFill>
          <a:latin typeface="Arial" panose="020B0604020202020204" pitchFamily="34" charset="0"/>
        </a:defRPr>
      </a:lvl3pPr>
      <a:lvl4pPr algn="l" rtl="1" eaLnBrk="1" fontAlgn="base" hangingPunct="1">
        <a:spcBef>
          <a:spcPct val="0"/>
        </a:spcBef>
        <a:spcAft>
          <a:spcPct val="0"/>
        </a:spcAft>
        <a:defRPr sz="3200">
          <a:solidFill>
            <a:schemeClr val="bg1"/>
          </a:solidFill>
          <a:latin typeface="Arial" panose="020B0604020202020204" pitchFamily="34" charset="0"/>
        </a:defRPr>
      </a:lvl4pPr>
      <a:lvl5pPr algn="l" rtl="1" eaLnBrk="1" fontAlgn="base" hangingPunct="1">
        <a:spcBef>
          <a:spcPct val="0"/>
        </a:spcBef>
        <a:spcAft>
          <a:spcPct val="0"/>
        </a:spcAft>
        <a:defRPr sz="3200">
          <a:solidFill>
            <a:schemeClr val="bg1"/>
          </a:solidFill>
          <a:latin typeface="Arial" panose="020B0604020202020204" pitchFamily="34" charset="0"/>
        </a:defRPr>
      </a:lvl5pPr>
      <a:lvl6pPr marL="457200" algn="l" rtl="1" eaLnBrk="1" fontAlgn="base" hangingPunct="1">
        <a:spcBef>
          <a:spcPct val="0"/>
        </a:spcBef>
        <a:spcAft>
          <a:spcPct val="0"/>
        </a:spcAft>
        <a:defRPr sz="3200">
          <a:solidFill>
            <a:schemeClr val="bg1"/>
          </a:solidFill>
          <a:latin typeface="Arial" panose="020B0604020202020204" pitchFamily="34" charset="0"/>
        </a:defRPr>
      </a:lvl6pPr>
      <a:lvl7pPr marL="914400" algn="l" rtl="1" eaLnBrk="1" fontAlgn="base" hangingPunct="1">
        <a:spcBef>
          <a:spcPct val="0"/>
        </a:spcBef>
        <a:spcAft>
          <a:spcPct val="0"/>
        </a:spcAft>
        <a:defRPr sz="3200">
          <a:solidFill>
            <a:schemeClr val="bg1"/>
          </a:solidFill>
          <a:latin typeface="Arial" panose="020B0604020202020204" pitchFamily="34" charset="0"/>
        </a:defRPr>
      </a:lvl7pPr>
      <a:lvl8pPr marL="1371600" algn="l" rtl="1" eaLnBrk="1" fontAlgn="base" hangingPunct="1">
        <a:spcBef>
          <a:spcPct val="0"/>
        </a:spcBef>
        <a:spcAft>
          <a:spcPct val="0"/>
        </a:spcAft>
        <a:defRPr sz="3200">
          <a:solidFill>
            <a:schemeClr val="bg1"/>
          </a:solidFill>
          <a:latin typeface="Arial" panose="020B0604020202020204" pitchFamily="34" charset="0"/>
        </a:defRPr>
      </a:lvl8pPr>
      <a:lvl9pPr marL="1828800" algn="l" rtl="1" eaLnBrk="1" fontAlgn="base" hangingPunct="1">
        <a:spcBef>
          <a:spcPct val="0"/>
        </a:spcBef>
        <a:spcAft>
          <a:spcPct val="0"/>
        </a:spcAft>
        <a:defRPr sz="3200">
          <a:solidFill>
            <a:schemeClr val="bg1"/>
          </a:solidFill>
          <a:latin typeface="Arial" panose="020B0604020202020204" pitchFamily="34" charset="0"/>
        </a:defRPr>
      </a:lvl9pPr>
    </p:titleStyle>
    <p:bodyStyle>
      <a:lvl1pPr marL="342900" indent="-342900" algn="r" rtl="1" eaLnBrk="1" fontAlgn="base" hangingPunct="1">
        <a:spcBef>
          <a:spcPct val="20000"/>
        </a:spcBef>
        <a:spcAft>
          <a:spcPct val="0"/>
        </a:spcAft>
        <a:buChar char="•"/>
        <a:defRPr sz="2800" kern="1200">
          <a:solidFill>
            <a:schemeClr val="bg1"/>
          </a:solidFill>
          <a:latin typeface="+mn-lt"/>
          <a:ea typeface="+mn-ea"/>
          <a:cs typeface="+mn-cs"/>
        </a:defRPr>
      </a:lvl1pPr>
      <a:lvl2pPr marL="742950" indent="-285750" algn="r" rtl="1" eaLnBrk="1" fontAlgn="base" hangingPunct="1">
        <a:spcBef>
          <a:spcPct val="20000"/>
        </a:spcBef>
        <a:spcAft>
          <a:spcPct val="0"/>
        </a:spcAft>
        <a:buChar char="–"/>
        <a:defRPr sz="2400" b="1" kern="1200">
          <a:solidFill>
            <a:schemeClr val="bg1"/>
          </a:solidFill>
          <a:latin typeface="+mn-lt"/>
          <a:ea typeface="+mn-ea"/>
          <a:cs typeface="+mn-cs"/>
        </a:defRPr>
      </a:lvl2pPr>
      <a:lvl3pPr marL="1143000" indent="-228600" algn="r" rtl="1" eaLnBrk="1" fontAlgn="base" hangingPunct="1">
        <a:spcBef>
          <a:spcPct val="20000"/>
        </a:spcBef>
        <a:spcAft>
          <a:spcPct val="0"/>
        </a:spcAft>
        <a:buChar char="•"/>
        <a:defRPr sz="2400" kern="1200">
          <a:solidFill>
            <a:schemeClr val="bg1"/>
          </a:solidFill>
          <a:latin typeface="+mn-lt"/>
          <a:ea typeface="+mn-ea"/>
          <a:cs typeface="+mn-cs"/>
        </a:defRPr>
      </a:lvl3pPr>
      <a:lvl4pPr marL="1600200" indent="-228600" algn="r" rtl="1"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hyperlink" Target="https://icon-library.com/icon/committee-icon-27.html" TargetMode="Externa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hyperlink" Target="https://www.istockphoto.com/vector/speaker-at-seminar-gm1085930742-291363148"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4.xml"/><Relationship Id="rId7" Type="http://schemas.openxmlformats.org/officeDocument/2006/relationships/image" Target="../media/image24.png"/><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27.svg"/><Relationship Id="rId4" Type="http://schemas.openxmlformats.org/officeDocument/2006/relationships/diagramQuickStyle" Target="../diagrams/quickStyle4.xml"/><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hyperlink" Target="https://sws-security.co.il/%D7%9E%D7%95%D7%A7%D7%93-%D7%90%D7%91%D7%98%D7%97%D7%94-%D7%9C%D7%A2%D7%A1%D7%A7%D7%99%D7%9D/"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8.sv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hyperlink" Target="https://activate.co.il/%D7%90%D7%91%D7%98%D7%97%D7%AA-%D7%9E%D7%99%D7%93%D7%A2-%D7%95%D7%A1%D7%99%D7%99%D7%91%D7%A8/"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60.png"/><Relationship Id="rId7" Type="http://schemas.openxmlformats.org/officeDocument/2006/relationships/diagramQuickStyle" Target="../diagrams/quickStyle7.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61.svg"/><Relationship Id="rId9" Type="http://schemas.microsoft.com/office/2007/relationships/diagramDrawing" Target="../diagrams/drawing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hyperlink" Target="https://www.youtube.com/watch?v=bk1Zcuy2g8g&amp;ab_channel=NTDHebrew"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hyperlink" Target="https://www.youtube.com/watch?v=heYiCMLAPI0&amp;ab_channel=%D7%A0%D7%A1%D7%A6%D7%99%D7%95%D7%A0%D7%94%D7%A0%D7%98"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9.png"/><Relationship Id="rId7"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iconfinder.com/icons/1622029/begging_greet_pray_respect_wai_worship_thankyou_icon" TargetMode="Externa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76D5DAFE-EB00-B89A-BCB4-9FE40C7CDAAB}"/>
              </a:ext>
            </a:extLst>
          </p:cNvPr>
          <p:cNvPicPr>
            <a:picLocks noChangeAspect="1"/>
          </p:cNvPicPr>
          <p:nvPr/>
        </p:nvPicPr>
        <p:blipFill>
          <a:blip r:embed="rId3"/>
          <a:stretch>
            <a:fillRect/>
          </a:stretch>
        </p:blipFill>
        <p:spPr>
          <a:xfrm>
            <a:off x="7452320" y="3573385"/>
            <a:ext cx="1609112" cy="820588"/>
          </a:xfrm>
          <a:prstGeom prst="rect">
            <a:avLst/>
          </a:prstGeom>
        </p:spPr>
      </p:pic>
      <p:sp>
        <p:nvSpPr>
          <p:cNvPr id="10" name="תיבת טקסט 9">
            <a:extLst>
              <a:ext uri="{FF2B5EF4-FFF2-40B4-BE49-F238E27FC236}">
                <a16:creationId xmlns:a16="http://schemas.microsoft.com/office/drawing/2014/main" id="{E7200B1C-AB6A-C96B-91DD-99DB6C56D634}"/>
              </a:ext>
            </a:extLst>
          </p:cNvPr>
          <p:cNvSpPr txBox="1"/>
          <p:nvPr/>
        </p:nvSpPr>
        <p:spPr>
          <a:xfrm>
            <a:off x="1587803" y="3285977"/>
            <a:ext cx="5773993" cy="1015663"/>
          </a:xfrm>
          <a:prstGeom prst="rect">
            <a:avLst/>
          </a:prstGeom>
          <a:noFill/>
        </p:spPr>
        <p:txBody>
          <a:bodyPr wrap="square" rtlCol="1">
            <a:spAutoFit/>
          </a:bodyPr>
          <a:lstStyle/>
          <a:p>
            <a:pPr algn="ctr" defTabSz="685800" rtl="1" fontAlgn="auto">
              <a:spcBef>
                <a:spcPts val="0"/>
              </a:spcBef>
              <a:spcAft>
                <a:spcPts val="0"/>
              </a:spcAft>
              <a:defRPr/>
            </a:pPr>
            <a:r>
              <a:rPr lang="he-IL" sz="6000" b="1" dirty="0">
                <a:solidFill>
                  <a:srgbClr val="FFFFFF"/>
                </a:solidFill>
                <a:latin typeface="Arial"/>
                <a:cs typeface="Calibri" panose="020F0502020204030204" pitchFamily="34" charset="0"/>
              </a:rPr>
              <a:t>מצלמות אבטחה</a:t>
            </a:r>
            <a:endParaRPr lang="he-IL" sz="6000" dirty="0">
              <a:solidFill>
                <a:srgbClr val="FFFFFF"/>
              </a:solidFill>
              <a:latin typeface="Arial"/>
              <a:cs typeface="Arial" panose="020B0604020202020204" pitchFamily="34" charset="0"/>
            </a:endParaRPr>
          </a:p>
        </p:txBody>
      </p:sp>
      <p:sp>
        <p:nvSpPr>
          <p:cNvPr id="11" name="תיבת טקסט 10">
            <a:extLst>
              <a:ext uri="{FF2B5EF4-FFF2-40B4-BE49-F238E27FC236}">
                <a16:creationId xmlns:a16="http://schemas.microsoft.com/office/drawing/2014/main" id="{CA0528C2-0E55-3217-7445-F9905CDCBD22}"/>
              </a:ext>
            </a:extLst>
          </p:cNvPr>
          <p:cNvSpPr txBox="1"/>
          <p:nvPr/>
        </p:nvSpPr>
        <p:spPr>
          <a:xfrm>
            <a:off x="722670" y="4943413"/>
            <a:ext cx="5840362" cy="300082"/>
          </a:xfrm>
          <a:prstGeom prst="rect">
            <a:avLst/>
          </a:prstGeom>
          <a:noFill/>
        </p:spPr>
        <p:txBody>
          <a:bodyPr wrap="square" rtlCol="1">
            <a:spAutoFit/>
          </a:bodyPr>
          <a:lstStyle/>
          <a:p>
            <a:pPr algn="r" defTabSz="685800" rtl="1" fontAlgn="auto">
              <a:spcBef>
                <a:spcPts val="0"/>
              </a:spcBef>
              <a:spcAft>
                <a:spcPts val="0"/>
              </a:spcAft>
              <a:defRPr/>
            </a:pPr>
            <a:r>
              <a:rPr lang="he-IL" sz="1350" b="1" dirty="0">
                <a:solidFill>
                  <a:schemeClr val="bg1">
                    <a:lumMod val="65000"/>
                  </a:schemeClr>
                </a:solidFill>
                <a:latin typeface="Calibri" panose="020F0502020204030204" pitchFamily="34" charset="0"/>
                <a:cs typeface="Calibri" panose="020F0502020204030204" pitchFamily="34" charset="0"/>
              </a:rPr>
              <a:t>כנס איגוד מבקרי הרשויות המקומיות בישראל – ספטמבר 2023</a:t>
            </a:r>
          </a:p>
        </p:txBody>
      </p:sp>
      <p:sp>
        <p:nvSpPr>
          <p:cNvPr id="12" name="תיבת טקסט 11">
            <a:extLst>
              <a:ext uri="{FF2B5EF4-FFF2-40B4-BE49-F238E27FC236}">
                <a16:creationId xmlns:a16="http://schemas.microsoft.com/office/drawing/2014/main" id="{9E5D68EA-E83F-5C20-07F8-567D17761C0F}"/>
              </a:ext>
            </a:extLst>
          </p:cNvPr>
          <p:cNvSpPr txBox="1"/>
          <p:nvPr/>
        </p:nvSpPr>
        <p:spPr>
          <a:xfrm>
            <a:off x="2580968" y="4316111"/>
            <a:ext cx="3982064" cy="507831"/>
          </a:xfrm>
          <a:prstGeom prst="rect">
            <a:avLst/>
          </a:prstGeom>
          <a:noFill/>
        </p:spPr>
        <p:txBody>
          <a:bodyPr wrap="square" rtlCol="1">
            <a:spAutoFit/>
          </a:bodyPr>
          <a:lstStyle/>
          <a:p>
            <a:pPr algn="ctr" defTabSz="685800" rtl="1" fontAlgn="auto">
              <a:spcBef>
                <a:spcPts val="0"/>
              </a:spcBef>
              <a:spcAft>
                <a:spcPts val="0"/>
              </a:spcAft>
              <a:defRPr/>
            </a:pPr>
            <a:r>
              <a:rPr lang="he-IL" sz="2700" b="1" dirty="0">
                <a:solidFill>
                  <a:srgbClr val="00B0F0"/>
                </a:solidFill>
                <a:latin typeface="Calibri" panose="020F0502020204030204" pitchFamily="34" charset="0"/>
                <a:cs typeface="Calibri" panose="020F0502020204030204" pitchFamily="34" charset="0"/>
              </a:rPr>
              <a:t>ירון דגן, רו"ח </a:t>
            </a:r>
            <a:r>
              <a:rPr lang="en-US" sz="2700" b="1" dirty="0">
                <a:solidFill>
                  <a:srgbClr val="00B0F0"/>
                </a:solidFill>
                <a:latin typeface="Calibri" panose="020F0502020204030204" pitchFamily="34" charset="0"/>
                <a:cs typeface="Calibri" panose="020F0502020204030204" pitchFamily="34" charset="0"/>
              </a:rPr>
              <a:t>CISA</a:t>
            </a:r>
            <a:endParaRPr lang="he-IL" sz="2700" b="1" dirty="0">
              <a:solidFill>
                <a:srgbClr val="00B0F0"/>
              </a:solidFill>
              <a:latin typeface="Calibri" panose="020F0502020204030204" pitchFamily="34" charset="0"/>
              <a:cs typeface="Calibri" panose="020F0502020204030204" pitchFamily="34" charset="0"/>
            </a:endParaRPr>
          </a:p>
        </p:txBody>
      </p:sp>
      <p:pic>
        <p:nvPicPr>
          <p:cNvPr id="4" name="תמונה 3">
            <a:extLst>
              <a:ext uri="{FF2B5EF4-FFF2-40B4-BE49-F238E27FC236}">
                <a16:creationId xmlns:a16="http://schemas.microsoft.com/office/drawing/2014/main" id="{67BDED41-6F56-17D0-78C2-6F2EC3DBD03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151" b="93190" l="669" r="96654">
                        <a14:foregroundMark x1="70363" y1="41935" x2="67686" y2="42652"/>
                        <a14:foregroundMark x1="66444" y1="47312" x2="66444" y2="47312"/>
                        <a14:foregroundMark x1="63193" y1="52330" x2="63193" y2="52330"/>
                        <a14:foregroundMark x1="57553" y1="42652" x2="57553" y2="42652"/>
                        <a14:foregroundMark x1="55354" y1="44086" x2="55354" y2="44086"/>
                        <a14:foregroundMark x1="51912" y1="41577" x2="51912" y2="41577"/>
                        <a14:foregroundMark x1="50860" y1="54839" x2="50860" y2="54839"/>
                        <a14:foregroundMark x1="93117" y1="46953" x2="93117" y2="46953"/>
                        <a14:foregroundMark x1="88910" y1="93190" x2="88910" y2="93190"/>
                        <a14:foregroundMark x1="96654" y1="15412" x2="96654" y2="15412"/>
                        <a14:foregroundMark x1="87954" y1="26523" x2="87954" y2="26523"/>
                        <a14:foregroundMark x1="90822" y1="12903" x2="90822" y2="12903"/>
                        <a14:foregroundMark x1="87572" y1="2151" x2="93308" y2="22939"/>
                        <a14:foregroundMark x1="48566" y1="45161" x2="48566" y2="45161"/>
                        <a14:foregroundMark x1="46272" y1="47312" x2="46272" y2="47312"/>
                        <a14:foregroundMark x1="42639" y1="47670" x2="42639" y2="47670"/>
                        <a14:foregroundMark x1="36042" y1="47312" x2="36042" y2="47312"/>
                        <a14:foregroundMark x1="33748" y1="50179" x2="33748" y2="50179"/>
                        <a14:foregroundMark x1="29828" y1="52330" x2="29828" y2="52330"/>
                        <a14:foregroundMark x1="27533" y1="58423" x2="27533" y2="58423"/>
                        <a14:foregroundMark x1="25430" y1="45520" x2="25430" y2="45520"/>
                        <a14:foregroundMark x1="19694" y1="42294" x2="19694" y2="42294"/>
                        <a14:foregroundMark x1="19503" y1="52330" x2="19503" y2="52330"/>
                        <a14:foregroundMark x1="15201" y1="43728" x2="15201" y2="43728"/>
                        <a14:foregroundMark x1="11855" y1="46237" x2="11855" y2="46237"/>
                        <a14:foregroundMark x1="7361" y1="38710" x2="7361" y2="38710"/>
                        <a14:foregroundMark x1="6214" y1="39427" x2="6214" y2="39427"/>
                        <a14:foregroundMark x1="4207" y1="50179" x2="4207" y2="50179"/>
                        <a14:foregroundMark x1="669" y1="42294" x2="669" y2="42294"/>
                      </a14:backgroundRemoval>
                    </a14:imgEffect>
                  </a14:imgLayer>
                </a14:imgProps>
              </a:ext>
              <a:ext uri="{28A0092B-C50C-407E-A947-70E740481C1C}">
                <a14:useLocalDpi xmlns:a14="http://schemas.microsoft.com/office/drawing/2010/main" val="0"/>
              </a:ext>
            </a:extLst>
          </a:blip>
          <a:srcRect/>
          <a:stretch>
            <a:fillRect/>
          </a:stretch>
        </p:blipFill>
        <p:spPr bwMode="auto">
          <a:xfrm>
            <a:off x="2123728" y="5661248"/>
            <a:ext cx="5507229" cy="873074"/>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ציין מיקום תוכן 2">
            <a:extLst>
              <a:ext uri="{FF2B5EF4-FFF2-40B4-BE49-F238E27FC236}">
                <a16:creationId xmlns:a16="http://schemas.microsoft.com/office/drawing/2014/main" id="{BFBD9A9F-F34B-4306-B63F-A63050C3C44C}"/>
              </a:ext>
            </a:extLst>
          </p:cNvPr>
          <p:cNvSpPr txBox="1">
            <a:spLocks/>
          </p:cNvSpPr>
          <p:nvPr/>
        </p:nvSpPr>
        <p:spPr>
          <a:xfrm>
            <a:off x="315299" y="2411801"/>
            <a:ext cx="9038828" cy="1512654"/>
          </a:xfrm>
          <a:prstGeom prst="rect">
            <a:avLst/>
          </a:prstGeom>
        </p:spPr>
        <p:txBody>
          <a:bodyPr>
            <a:normAutofit/>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just">
              <a:lnSpc>
                <a:spcPct val="150000"/>
              </a:lnSpc>
              <a:buNone/>
            </a:pPr>
            <a:r>
              <a:rPr lang="he-IL" sz="1600" b="1" u="sng" dirty="0">
                <a:solidFill>
                  <a:srgbClr val="FFC000"/>
                </a:solidFill>
              </a:rPr>
              <a:t>חיבורי רשת המצלמות:</a:t>
            </a:r>
          </a:p>
          <a:p>
            <a:pPr marL="351000" indent="0" algn="just">
              <a:lnSpc>
                <a:spcPct val="150000"/>
              </a:lnSpc>
              <a:buNone/>
            </a:pPr>
            <a:r>
              <a:rPr lang="he-IL" sz="1600" b="1" dirty="0">
                <a:solidFill>
                  <a:schemeClr val="bg1"/>
                </a:solidFill>
              </a:rPr>
              <a:t>על רשת המצלמות להיות רשת נפרדת מהרשת של הרשות על מנת לוודא שתהיה מאובטחת.</a:t>
            </a:r>
          </a:p>
          <a:p>
            <a:pPr marL="351000" indent="0" algn="just">
              <a:lnSpc>
                <a:spcPct val="150000"/>
              </a:lnSpc>
              <a:buNone/>
            </a:pPr>
            <a:endParaRPr lang="he-IL" sz="1600" b="1" u="sng" dirty="0">
              <a:solidFill>
                <a:srgbClr val="FFC000"/>
              </a:solidFill>
            </a:endParaRPr>
          </a:p>
        </p:txBody>
      </p:sp>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171192"/>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מערך המצלמות</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0" y="6465233"/>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10</a:t>
            </a:fld>
            <a:endParaRPr lang="he-IL" b="1" dirty="0">
              <a:effectLst>
                <a:outerShdw blurRad="38100" dist="38100" dir="2700000" algn="tl">
                  <a:srgbClr val="000000">
                    <a:alpha val="43137"/>
                  </a:srgbClr>
                </a:outerShdw>
              </a:effectLst>
            </a:endParaRPr>
          </a:p>
        </p:txBody>
      </p:sp>
      <p:pic>
        <p:nvPicPr>
          <p:cNvPr id="5" name="תמונה 4">
            <a:extLst>
              <a:ext uri="{FF2B5EF4-FFF2-40B4-BE49-F238E27FC236}">
                <a16:creationId xmlns:a16="http://schemas.microsoft.com/office/drawing/2014/main" id="{EAF34DF1-0D10-B93B-D80A-3A3FF2B30659}"/>
              </a:ext>
            </a:extLst>
          </p:cNvPr>
          <p:cNvPicPr>
            <a:picLocks noChangeAspect="1"/>
          </p:cNvPicPr>
          <p:nvPr/>
        </p:nvPicPr>
        <p:blipFill>
          <a:blip r:embed="rId3"/>
          <a:stretch>
            <a:fillRect/>
          </a:stretch>
        </p:blipFill>
        <p:spPr>
          <a:xfrm>
            <a:off x="0" y="4005064"/>
            <a:ext cx="2402716" cy="1080120"/>
          </a:xfrm>
          <a:prstGeom prst="rect">
            <a:avLst/>
          </a:prstGeom>
        </p:spPr>
      </p:pic>
      <p:pic>
        <p:nvPicPr>
          <p:cNvPr id="7" name="תמונה 6">
            <a:extLst>
              <a:ext uri="{FF2B5EF4-FFF2-40B4-BE49-F238E27FC236}">
                <a16:creationId xmlns:a16="http://schemas.microsoft.com/office/drawing/2014/main" id="{079AC8E0-6096-1985-D545-19764310B9D6}"/>
              </a:ext>
            </a:extLst>
          </p:cNvPr>
          <p:cNvPicPr>
            <a:picLocks noChangeAspect="1"/>
          </p:cNvPicPr>
          <p:nvPr/>
        </p:nvPicPr>
        <p:blipFill rotWithShape="1">
          <a:blip r:embed="rId4"/>
          <a:srcRect t="6304" r="9142"/>
          <a:stretch/>
        </p:blipFill>
        <p:spPr>
          <a:xfrm>
            <a:off x="0" y="5148402"/>
            <a:ext cx="2402716" cy="1376942"/>
          </a:xfrm>
          <a:prstGeom prst="rect">
            <a:avLst/>
          </a:prstGeom>
        </p:spPr>
      </p:pic>
      <p:sp>
        <p:nvSpPr>
          <p:cNvPr id="8" name="מציין מיקום תוכן 2">
            <a:extLst>
              <a:ext uri="{FF2B5EF4-FFF2-40B4-BE49-F238E27FC236}">
                <a16:creationId xmlns:a16="http://schemas.microsoft.com/office/drawing/2014/main" id="{C9E7656E-54A6-9414-9B1C-EC3E930B4B8E}"/>
              </a:ext>
            </a:extLst>
          </p:cNvPr>
          <p:cNvSpPr txBox="1">
            <a:spLocks/>
          </p:cNvSpPr>
          <p:nvPr/>
        </p:nvSpPr>
        <p:spPr>
          <a:xfrm>
            <a:off x="2608120" y="3389721"/>
            <a:ext cx="6734572" cy="2991607"/>
          </a:xfrm>
          <a:prstGeom prst="rect">
            <a:avLst/>
          </a:prstGeom>
        </p:spPr>
        <p:txBody>
          <a:bodyPr>
            <a:normAutofit/>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just">
              <a:lnSpc>
                <a:spcPct val="150000"/>
              </a:lnSpc>
              <a:buNone/>
            </a:pPr>
            <a:r>
              <a:rPr lang="he-IL" sz="1600" b="1" dirty="0">
                <a:solidFill>
                  <a:schemeClr val="bg1"/>
                </a:solidFill>
              </a:rPr>
              <a:t>ישנם 2 סוגי חיבורים נפוצים של המצלמות לרשת:</a:t>
            </a:r>
          </a:p>
          <a:p>
            <a:pPr marL="693900" indent="-342900" algn="just">
              <a:lnSpc>
                <a:spcPct val="150000"/>
              </a:lnSpc>
            </a:pPr>
            <a:r>
              <a:rPr lang="he-IL" sz="1600" b="1" dirty="0">
                <a:solidFill>
                  <a:srgbClr val="AE78D6"/>
                </a:solidFill>
              </a:rPr>
              <a:t>לינק אלחוטי </a:t>
            </a:r>
            <a:r>
              <a:rPr lang="he-IL" sz="1600" b="1" dirty="0">
                <a:solidFill>
                  <a:schemeClr val="bg1"/>
                </a:solidFill>
              </a:rPr>
              <a:t>– זוג מכשירים או יותר, המעבירים ביניהם תקשורת למרחקים בצורה אלחוטית וללא צורך בכבילה. הלינק מתאים להעברת מידע גם במקומות עירוניים שבהם יש רשתות אלחוטיות מסביב.</a:t>
            </a:r>
          </a:p>
          <a:p>
            <a:pPr marL="693900" indent="-342900" algn="just">
              <a:lnSpc>
                <a:spcPct val="150000"/>
              </a:lnSpc>
            </a:pPr>
            <a:r>
              <a:rPr lang="he-IL" sz="1600" b="1" dirty="0">
                <a:solidFill>
                  <a:srgbClr val="AE78D6"/>
                </a:solidFill>
              </a:rPr>
              <a:t>סיב אופטי </a:t>
            </a:r>
            <a:r>
              <a:rPr lang="he-IL" sz="1600" b="1" dirty="0">
                <a:solidFill>
                  <a:schemeClr val="bg1"/>
                </a:solidFill>
              </a:rPr>
              <a:t>– סיב מחומר שקוף המאפשר העברת אור מקצהו האחד ואחר. זהו אחד מהסוגים של קווי תקשורת המאפשר תקשורת אופטית הנפוצה בטלפון, רשת מחשבים, תקשורת נתונים ואינטרנט.</a:t>
            </a:r>
          </a:p>
          <a:p>
            <a:pPr marL="351000" indent="0" algn="just">
              <a:lnSpc>
                <a:spcPct val="150000"/>
              </a:lnSpc>
              <a:buNone/>
            </a:pPr>
            <a:endParaRPr lang="he-IL" sz="1600" b="1" u="sng" dirty="0">
              <a:solidFill>
                <a:srgbClr val="FFC000"/>
              </a:solidFill>
            </a:endParaRPr>
          </a:p>
        </p:txBody>
      </p:sp>
    </p:spTree>
    <p:extLst>
      <p:ext uri="{BB962C8B-B14F-4D97-AF65-F5344CB8AC3E}">
        <p14:creationId xmlns:p14="http://schemas.microsoft.com/office/powerpoint/2010/main" val="3941021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ציין מיקום תוכן 2">
            <a:extLst>
              <a:ext uri="{FF2B5EF4-FFF2-40B4-BE49-F238E27FC236}">
                <a16:creationId xmlns:a16="http://schemas.microsoft.com/office/drawing/2014/main" id="{BFBD9A9F-F34B-4306-B63F-A63050C3C44C}"/>
              </a:ext>
            </a:extLst>
          </p:cNvPr>
          <p:cNvSpPr txBox="1">
            <a:spLocks/>
          </p:cNvSpPr>
          <p:nvPr/>
        </p:nvSpPr>
        <p:spPr>
          <a:xfrm>
            <a:off x="628649" y="2803121"/>
            <a:ext cx="7886700" cy="3002143"/>
          </a:xfrm>
          <a:prstGeom prst="rect">
            <a:avLst/>
          </a:prstGeom>
        </p:spPr>
        <p:txBody>
          <a:bodyPr>
            <a:normAutofit fontScale="70000" lnSpcReduction="20000"/>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just">
              <a:lnSpc>
                <a:spcPct val="150000"/>
              </a:lnSpc>
              <a:buNone/>
            </a:pPr>
            <a:r>
              <a:rPr lang="he-IL" sz="2025" b="1" dirty="0">
                <a:solidFill>
                  <a:schemeClr val="bg1"/>
                </a:solidFill>
              </a:rPr>
              <a:t>על מנת לקבל החלטות בכל הנוגע למערך מצלמות אבטחה עירוני, על הרשות להקים ועדה ייעודית </a:t>
            </a:r>
            <a:r>
              <a:rPr lang="he-IL" sz="2025" b="1" dirty="0" err="1">
                <a:solidFill>
                  <a:schemeClr val="bg1"/>
                </a:solidFill>
              </a:rPr>
              <a:t>שתתכלל</a:t>
            </a:r>
            <a:r>
              <a:rPr lang="he-IL" sz="2025" b="1" dirty="0">
                <a:solidFill>
                  <a:schemeClr val="bg1"/>
                </a:solidFill>
              </a:rPr>
              <a:t> ותדון בכל ההחלטות המהותיות שיש לקבל, ובכלל זאת, עצם ההחלטה על הקמת מערך מצלמות, בחירת האתרים בהם יוקמו מצלמות, קביעת תכונות המצלמות וכדומה.</a:t>
            </a:r>
          </a:p>
          <a:p>
            <a:pPr marL="351000" indent="0" algn="just">
              <a:lnSpc>
                <a:spcPct val="150000"/>
              </a:lnSpc>
              <a:buNone/>
            </a:pPr>
            <a:r>
              <a:rPr lang="he-IL" sz="2025" b="1" dirty="0">
                <a:solidFill>
                  <a:schemeClr val="bg1"/>
                </a:solidFill>
              </a:rPr>
              <a:t>הרכב הועדה - מדריך הגנת הפרטיות קובע כי "אם לא מונה ברשות המקומית עובד ייעודי הנושא בתפקיד ממונה הגנת פרטיות, ניתן להטיל את תכלול היבטי הפרטיות הקיימים בפרויקטים של העיר החכמה על ועדת היגוי ייעודית, צוות קבוע של ההנהלה הבכירה, וכדומה." – למשל מנכ"ל, גזבר, יועמ"ש, מנהל אגף ביטחון. </a:t>
            </a:r>
          </a:p>
          <a:p>
            <a:pPr marL="351000" indent="0" algn="just">
              <a:lnSpc>
                <a:spcPct val="150000"/>
              </a:lnSpc>
              <a:buNone/>
            </a:pPr>
            <a:r>
              <a:rPr lang="he-IL" sz="2025" b="1" u="sng" dirty="0">
                <a:solidFill>
                  <a:srgbClr val="AE78D6"/>
                </a:solidFill>
              </a:rPr>
              <a:t>מסמכים נדרשים:</a:t>
            </a:r>
            <a:r>
              <a:rPr lang="he-IL" sz="2025" b="1" dirty="0">
                <a:solidFill>
                  <a:srgbClr val="AE78D6"/>
                </a:solidFill>
              </a:rPr>
              <a:t> </a:t>
            </a:r>
            <a:r>
              <a:rPr lang="he-IL" sz="2025" b="1" dirty="0">
                <a:solidFill>
                  <a:schemeClr val="bg1"/>
                </a:solidFill>
              </a:rPr>
              <a:t>כתבי מינוי לחברי הועדה, פרוטוקולים הועדה והחלטות עירוניות.</a:t>
            </a:r>
          </a:p>
        </p:txBody>
      </p:sp>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171192"/>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ועדת מצלמות</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269384" y="5598856"/>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11</a:t>
            </a:fld>
            <a:endParaRPr lang="he-IL" b="1" dirty="0">
              <a:effectLst>
                <a:outerShdw blurRad="38100" dist="38100" dir="2700000" algn="tl">
                  <a:srgbClr val="000000">
                    <a:alpha val="43137"/>
                  </a:srgbClr>
                </a:outerShdw>
              </a:effectLst>
            </a:endParaRPr>
          </a:p>
        </p:txBody>
      </p:sp>
      <p:pic>
        <p:nvPicPr>
          <p:cNvPr id="8" name="תמונה 7" descr="תמונה שמכילה צילום מסך, גרפיקה, עיצוב&#10;&#10;התיאור נוצר באופן אוטומטי">
            <a:extLst>
              <a:ext uri="{FF2B5EF4-FFF2-40B4-BE49-F238E27FC236}">
                <a16:creationId xmlns:a16="http://schemas.microsoft.com/office/drawing/2014/main" id="{2AFC0124-9162-D912-933A-6BA5A6F9D29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662461" y="5301208"/>
            <a:ext cx="1819078" cy="1844143"/>
          </a:xfrm>
          <a:prstGeom prst="rect">
            <a:avLst/>
          </a:prstGeom>
        </p:spPr>
      </p:pic>
    </p:spTree>
    <p:extLst>
      <p:ext uri="{BB962C8B-B14F-4D97-AF65-F5344CB8AC3E}">
        <p14:creationId xmlns:p14="http://schemas.microsoft.com/office/powerpoint/2010/main" val="3824924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171192"/>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ועדת מצלמות</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98843" y="6383041"/>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12</a:t>
            </a:fld>
            <a:endParaRPr lang="he-IL" b="1" dirty="0">
              <a:effectLst>
                <a:outerShdw blurRad="38100" dist="38100" dir="2700000" algn="tl">
                  <a:srgbClr val="000000">
                    <a:alpha val="43137"/>
                  </a:srgbClr>
                </a:outerShdw>
              </a:effectLst>
            </a:endParaRPr>
          </a:p>
        </p:txBody>
      </p:sp>
      <p:pic>
        <p:nvPicPr>
          <p:cNvPr id="6" name="תמונה 5">
            <a:extLst>
              <a:ext uri="{FF2B5EF4-FFF2-40B4-BE49-F238E27FC236}">
                <a16:creationId xmlns:a16="http://schemas.microsoft.com/office/drawing/2014/main" id="{D73AB355-FBFF-0979-5D16-391E40C3627A}"/>
              </a:ext>
            </a:extLst>
          </p:cNvPr>
          <p:cNvPicPr>
            <a:picLocks noChangeAspect="1"/>
          </p:cNvPicPr>
          <p:nvPr/>
        </p:nvPicPr>
        <p:blipFill>
          <a:blip r:embed="rId3"/>
          <a:stretch>
            <a:fillRect/>
          </a:stretch>
        </p:blipFill>
        <p:spPr>
          <a:xfrm>
            <a:off x="1283032" y="2672994"/>
            <a:ext cx="6577936" cy="3710047"/>
          </a:xfrm>
          <a:prstGeom prst="rect">
            <a:avLst/>
          </a:prstGeom>
        </p:spPr>
      </p:pic>
    </p:spTree>
    <p:extLst>
      <p:ext uri="{BB962C8B-B14F-4D97-AF65-F5344CB8AC3E}">
        <p14:creationId xmlns:p14="http://schemas.microsoft.com/office/powerpoint/2010/main" val="2977894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194529"/>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יידוע הציבור</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15855" y="6381328"/>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13</a:t>
            </a:fld>
            <a:endParaRPr lang="he-IL" b="1" dirty="0">
              <a:effectLst>
                <a:outerShdw blurRad="38100" dist="38100" dir="2700000" algn="tl">
                  <a:srgbClr val="000000">
                    <a:alpha val="43137"/>
                  </a:srgbClr>
                </a:outerShdw>
              </a:effectLst>
            </a:endParaRPr>
          </a:p>
        </p:txBody>
      </p:sp>
      <p:sp>
        <p:nvSpPr>
          <p:cNvPr id="2" name="Rectangle 3">
            <a:extLst>
              <a:ext uri="{FF2B5EF4-FFF2-40B4-BE49-F238E27FC236}">
                <a16:creationId xmlns:a16="http://schemas.microsoft.com/office/drawing/2014/main" id="{90D9B09B-A06C-8021-21C2-38A422BEBC3B}"/>
              </a:ext>
            </a:extLst>
          </p:cNvPr>
          <p:cNvSpPr/>
          <p:nvPr/>
        </p:nvSpPr>
        <p:spPr>
          <a:xfrm>
            <a:off x="724471" y="5123841"/>
            <a:ext cx="2156955" cy="369332"/>
          </a:xfrm>
          <a:prstGeom prst="rect">
            <a:avLst/>
          </a:prstGeom>
        </p:spPr>
        <p:txBody>
          <a:bodyPr wrap="square">
            <a:spAutoFit/>
          </a:bodyPr>
          <a:lstStyle/>
          <a:p>
            <a:pPr algn="ctr"/>
            <a:r>
              <a:rPr lang="he-IL" b="1" cap="all" noProof="1">
                <a:solidFill>
                  <a:srgbClr val="AE78D6"/>
                </a:solidFill>
              </a:rPr>
              <a:t>שימוע ציבורי פומבי</a:t>
            </a:r>
            <a:endParaRPr lang="en-US" b="1" cap="all" dirty="0">
              <a:solidFill>
                <a:srgbClr val="AE78D6"/>
              </a:solidFill>
            </a:endParaRPr>
          </a:p>
        </p:txBody>
      </p:sp>
      <p:sp>
        <p:nvSpPr>
          <p:cNvPr id="6" name="Rectangle 13">
            <a:extLst>
              <a:ext uri="{FF2B5EF4-FFF2-40B4-BE49-F238E27FC236}">
                <a16:creationId xmlns:a16="http://schemas.microsoft.com/office/drawing/2014/main" id="{03BE7F4D-486F-A797-FA83-A39487BFDEB7}"/>
              </a:ext>
            </a:extLst>
          </p:cNvPr>
          <p:cNvSpPr/>
          <p:nvPr/>
        </p:nvSpPr>
        <p:spPr>
          <a:xfrm>
            <a:off x="3287672" y="5137325"/>
            <a:ext cx="2568655" cy="369332"/>
          </a:xfrm>
          <a:prstGeom prst="rect">
            <a:avLst/>
          </a:prstGeom>
        </p:spPr>
        <p:txBody>
          <a:bodyPr wrap="square">
            <a:spAutoFit/>
          </a:bodyPr>
          <a:lstStyle/>
          <a:p>
            <a:pPr algn="ctr"/>
            <a:r>
              <a:rPr lang="he-IL" b="1" cap="all" noProof="1">
                <a:solidFill>
                  <a:srgbClr val="1D927D"/>
                </a:solidFill>
              </a:rPr>
              <a:t>שילוט באתרי המצלמות</a:t>
            </a:r>
            <a:endParaRPr lang="en-US" b="1" cap="all" dirty="0">
              <a:solidFill>
                <a:srgbClr val="1D927D"/>
              </a:solidFill>
            </a:endParaRPr>
          </a:p>
        </p:txBody>
      </p:sp>
      <p:sp>
        <p:nvSpPr>
          <p:cNvPr id="7" name="Rectangle 14">
            <a:extLst>
              <a:ext uri="{FF2B5EF4-FFF2-40B4-BE49-F238E27FC236}">
                <a16:creationId xmlns:a16="http://schemas.microsoft.com/office/drawing/2014/main" id="{2B23C268-4AB0-377C-F141-B7D420E567E6}"/>
              </a:ext>
            </a:extLst>
          </p:cNvPr>
          <p:cNvSpPr/>
          <p:nvPr/>
        </p:nvSpPr>
        <p:spPr>
          <a:xfrm>
            <a:off x="6153958" y="5123841"/>
            <a:ext cx="2374193" cy="369332"/>
          </a:xfrm>
          <a:prstGeom prst="rect">
            <a:avLst/>
          </a:prstGeom>
        </p:spPr>
        <p:txBody>
          <a:bodyPr wrap="square">
            <a:spAutoFit/>
          </a:bodyPr>
          <a:lstStyle/>
          <a:p>
            <a:pPr algn="ctr"/>
            <a:r>
              <a:rPr lang="he-IL" b="1" cap="all" noProof="1">
                <a:solidFill>
                  <a:srgbClr val="FFC000"/>
                </a:solidFill>
              </a:rPr>
              <a:t>פרסום באתר העירייה</a:t>
            </a:r>
            <a:endParaRPr lang="en-US" b="1" cap="all" dirty="0">
              <a:solidFill>
                <a:srgbClr val="FFC000"/>
              </a:solidFill>
            </a:endParaRPr>
          </a:p>
        </p:txBody>
      </p:sp>
      <p:grpSp>
        <p:nvGrpSpPr>
          <p:cNvPr id="8" name="Group 4">
            <a:extLst>
              <a:ext uri="{FF2B5EF4-FFF2-40B4-BE49-F238E27FC236}">
                <a16:creationId xmlns:a16="http://schemas.microsoft.com/office/drawing/2014/main" id="{041FE27B-C72F-491F-8AD5-B8563718D334}"/>
              </a:ext>
            </a:extLst>
          </p:cNvPr>
          <p:cNvGrpSpPr/>
          <p:nvPr/>
        </p:nvGrpSpPr>
        <p:grpSpPr>
          <a:xfrm>
            <a:off x="897372" y="3043800"/>
            <a:ext cx="7349256" cy="1830648"/>
            <a:chOff x="993686" y="3158386"/>
            <a:chExt cx="7156629" cy="1770664"/>
          </a:xfrm>
        </p:grpSpPr>
        <p:sp>
          <p:nvSpPr>
            <p:cNvPr id="9" name="Shape">
              <a:extLst>
                <a:ext uri="{FF2B5EF4-FFF2-40B4-BE49-F238E27FC236}">
                  <a16:creationId xmlns:a16="http://schemas.microsoft.com/office/drawing/2014/main" id="{82187AA8-AC7D-4A4A-1487-C76509A1E2D5}"/>
                </a:ext>
              </a:extLst>
            </p:cNvPr>
            <p:cNvSpPr/>
            <p:nvPr/>
          </p:nvSpPr>
          <p:spPr>
            <a:xfrm rot="16200000">
              <a:off x="3686669" y="465403"/>
              <a:ext cx="1770664" cy="7156629"/>
            </a:xfrm>
            <a:custGeom>
              <a:avLst/>
              <a:gdLst/>
              <a:ahLst/>
              <a:cxnLst>
                <a:cxn ang="0">
                  <a:pos x="wd2" y="hd2"/>
                </a:cxn>
                <a:cxn ang="5400000">
                  <a:pos x="wd2" y="hd2"/>
                </a:cxn>
                <a:cxn ang="10800000">
                  <a:pos x="wd2" y="hd2"/>
                </a:cxn>
                <a:cxn ang="16200000">
                  <a:pos x="wd2" y="hd2"/>
                </a:cxn>
              </a:cxnLst>
              <a:rect l="0" t="0" r="r" b="b"/>
              <a:pathLst>
                <a:path w="21323" h="21467" extrusionOk="0">
                  <a:moveTo>
                    <a:pt x="15676" y="13206"/>
                  </a:moveTo>
                  <a:cubicBezTo>
                    <a:pt x="16139" y="13057"/>
                    <a:pt x="16697" y="12928"/>
                    <a:pt x="17289" y="12808"/>
                  </a:cubicBezTo>
                  <a:lnTo>
                    <a:pt x="17425" y="12779"/>
                  </a:lnTo>
                  <a:cubicBezTo>
                    <a:pt x="17602" y="12743"/>
                    <a:pt x="17772" y="12706"/>
                    <a:pt x="17936" y="12667"/>
                  </a:cubicBezTo>
                  <a:cubicBezTo>
                    <a:pt x="20135" y="12156"/>
                    <a:pt x="21462" y="11417"/>
                    <a:pt x="21312" y="10602"/>
                  </a:cubicBezTo>
                  <a:cubicBezTo>
                    <a:pt x="21162" y="9818"/>
                    <a:pt x="19610" y="9120"/>
                    <a:pt x="17275" y="8658"/>
                  </a:cubicBezTo>
                  <a:cubicBezTo>
                    <a:pt x="15097" y="8228"/>
                    <a:pt x="13627" y="7597"/>
                    <a:pt x="13463" y="6905"/>
                  </a:cubicBezTo>
                  <a:cubicBezTo>
                    <a:pt x="13450" y="6853"/>
                    <a:pt x="13443" y="6798"/>
                    <a:pt x="13443" y="6744"/>
                  </a:cubicBezTo>
                  <a:cubicBezTo>
                    <a:pt x="13443" y="6132"/>
                    <a:pt x="14273" y="5569"/>
                    <a:pt x="15676" y="5121"/>
                  </a:cubicBezTo>
                  <a:cubicBezTo>
                    <a:pt x="16139" y="4972"/>
                    <a:pt x="16697" y="4843"/>
                    <a:pt x="17289" y="4723"/>
                  </a:cubicBezTo>
                  <a:lnTo>
                    <a:pt x="17425" y="4694"/>
                  </a:lnTo>
                  <a:cubicBezTo>
                    <a:pt x="17602" y="4659"/>
                    <a:pt x="17772" y="4621"/>
                    <a:pt x="17936" y="4582"/>
                  </a:cubicBezTo>
                  <a:cubicBezTo>
                    <a:pt x="20135" y="4072"/>
                    <a:pt x="21462" y="3333"/>
                    <a:pt x="21312" y="2517"/>
                  </a:cubicBezTo>
                  <a:cubicBezTo>
                    <a:pt x="21054" y="1171"/>
                    <a:pt x="16608" y="64"/>
                    <a:pt x="11203" y="3"/>
                  </a:cubicBezTo>
                  <a:cubicBezTo>
                    <a:pt x="5111" y="-67"/>
                    <a:pt x="80" y="1144"/>
                    <a:pt x="80" y="2646"/>
                  </a:cubicBezTo>
                  <a:cubicBezTo>
                    <a:pt x="80" y="3411"/>
                    <a:pt x="1387" y="4099"/>
                    <a:pt x="3463" y="4582"/>
                  </a:cubicBezTo>
                  <a:cubicBezTo>
                    <a:pt x="3627" y="4621"/>
                    <a:pt x="3804" y="4659"/>
                    <a:pt x="3981" y="4694"/>
                  </a:cubicBezTo>
                  <a:lnTo>
                    <a:pt x="4117" y="4721"/>
                  </a:lnTo>
                  <a:cubicBezTo>
                    <a:pt x="4702" y="4842"/>
                    <a:pt x="5260" y="4971"/>
                    <a:pt x="5730" y="5120"/>
                  </a:cubicBezTo>
                  <a:cubicBezTo>
                    <a:pt x="7126" y="5567"/>
                    <a:pt x="7963" y="6130"/>
                    <a:pt x="7963" y="6742"/>
                  </a:cubicBezTo>
                  <a:cubicBezTo>
                    <a:pt x="7963" y="6795"/>
                    <a:pt x="7956" y="6848"/>
                    <a:pt x="7942" y="6900"/>
                  </a:cubicBezTo>
                  <a:cubicBezTo>
                    <a:pt x="7779" y="7589"/>
                    <a:pt x="6336" y="8223"/>
                    <a:pt x="4157" y="8647"/>
                  </a:cubicBezTo>
                  <a:cubicBezTo>
                    <a:pt x="1680" y="9130"/>
                    <a:pt x="80" y="9881"/>
                    <a:pt x="80" y="10727"/>
                  </a:cubicBezTo>
                  <a:cubicBezTo>
                    <a:pt x="80" y="11492"/>
                    <a:pt x="1387" y="12180"/>
                    <a:pt x="3463" y="12663"/>
                  </a:cubicBezTo>
                  <a:cubicBezTo>
                    <a:pt x="3627" y="12702"/>
                    <a:pt x="3804" y="12740"/>
                    <a:pt x="3980" y="12775"/>
                  </a:cubicBezTo>
                  <a:cubicBezTo>
                    <a:pt x="4001" y="12780"/>
                    <a:pt x="4021" y="12784"/>
                    <a:pt x="4042" y="12787"/>
                  </a:cubicBezTo>
                  <a:cubicBezTo>
                    <a:pt x="4539" y="12887"/>
                    <a:pt x="5029" y="12991"/>
                    <a:pt x="5437" y="13113"/>
                  </a:cubicBezTo>
                  <a:cubicBezTo>
                    <a:pt x="6533" y="13435"/>
                    <a:pt x="7330" y="13825"/>
                    <a:pt x="7704" y="14254"/>
                  </a:cubicBezTo>
                  <a:cubicBezTo>
                    <a:pt x="7813" y="14406"/>
                    <a:pt x="7881" y="14562"/>
                    <a:pt x="7881" y="14722"/>
                  </a:cubicBezTo>
                  <a:cubicBezTo>
                    <a:pt x="7881" y="15327"/>
                    <a:pt x="7064" y="15887"/>
                    <a:pt x="5689" y="16333"/>
                  </a:cubicBezTo>
                  <a:cubicBezTo>
                    <a:pt x="5179" y="16497"/>
                    <a:pt x="4552" y="16638"/>
                    <a:pt x="3906" y="16770"/>
                  </a:cubicBezTo>
                  <a:cubicBezTo>
                    <a:pt x="3906" y="16770"/>
                    <a:pt x="3899" y="16770"/>
                    <a:pt x="3899" y="16772"/>
                  </a:cubicBezTo>
                  <a:cubicBezTo>
                    <a:pt x="3722" y="16807"/>
                    <a:pt x="3552" y="16845"/>
                    <a:pt x="3388" y="16884"/>
                  </a:cubicBezTo>
                  <a:cubicBezTo>
                    <a:pt x="1189" y="17394"/>
                    <a:pt x="-138" y="18133"/>
                    <a:pt x="12" y="18949"/>
                  </a:cubicBezTo>
                  <a:cubicBezTo>
                    <a:pt x="270" y="20295"/>
                    <a:pt x="4716" y="21402"/>
                    <a:pt x="10121" y="21463"/>
                  </a:cubicBezTo>
                  <a:cubicBezTo>
                    <a:pt x="16213" y="21533"/>
                    <a:pt x="21244" y="20322"/>
                    <a:pt x="21244" y="18820"/>
                  </a:cubicBezTo>
                  <a:cubicBezTo>
                    <a:pt x="21244" y="18055"/>
                    <a:pt x="19937" y="17367"/>
                    <a:pt x="17861" y="16884"/>
                  </a:cubicBezTo>
                  <a:cubicBezTo>
                    <a:pt x="17697" y="16845"/>
                    <a:pt x="17520" y="16807"/>
                    <a:pt x="17350" y="16772"/>
                  </a:cubicBezTo>
                  <a:cubicBezTo>
                    <a:pt x="17330" y="16768"/>
                    <a:pt x="17309" y="16763"/>
                    <a:pt x="17289" y="16760"/>
                  </a:cubicBezTo>
                  <a:cubicBezTo>
                    <a:pt x="16792" y="16660"/>
                    <a:pt x="16302" y="16556"/>
                    <a:pt x="15894" y="16434"/>
                  </a:cubicBezTo>
                  <a:cubicBezTo>
                    <a:pt x="14798" y="16112"/>
                    <a:pt x="14008" y="15722"/>
                    <a:pt x="13627" y="15293"/>
                  </a:cubicBezTo>
                  <a:cubicBezTo>
                    <a:pt x="13518" y="15141"/>
                    <a:pt x="13450" y="14985"/>
                    <a:pt x="13450" y="14824"/>
                  </a:cubicBezTo>
                  <a:cubicBezTo>
                    <a:pt x="13443" y="14217"/>
                    <a:pt x="14273" y="13654"/>
                    <a:pt x="15676" y="13206"/>
                  </a:cubicBezTo>
                  <a:close/>
                </a:path>
              </a:pathLst>
            </a:custGeom>
            <a:solidFill>
              <a:schemeClr val="bg1">
                <a:lumMod val="85000"/>
              </a:schemeClr>
            </a:solidFill>
            <a:ln w="12700">
              <a:miter lim="400000"/>
            </a:ln>
            <a:effectLst>
              <a:innerShdw blurRad="63500" dist="50800" dir="2700000">
                <a:prstClr val="black">
                  <a:alpha val="15000"/>
                </a:prstClr>
              </a:innerShdw>
            </a:effectLst>
          </p:spPr>
          <p:txBody>
            <a:bodyPr lIns="28575" tIns="28575" rIns="28575" bIns="28575" anchor="ctr"/>
            <a:lstStyle/>
            <a:p>
              <a:endParaRPr sz="2250">
                <a:solidFill>
                  <a:srgbClr val="FFFFFF"/>
                </a:solidFill>
              </a:endParaRPr>
            </a:p>
          </p:txBody>
        </p:sp>
        <p:sp>
          <p:nvSpPr>
            <p:cNvPr id="10" name="Circle">
              <a:extLst>
                <a:ext uri="{FF2B5EF4-FFF2-40B4-BE49-F238E27FC236}">
                  <a16:creationId xmlns:a16="http://schemas.microsoft.com/office/drawing/2014/main" id="{46A119D0-A2AE-6E96-57C0-141E4F1968E7}"/>
                </a:ext>
              </a:extLst>
            </p:cNvPr>
            <p:cNvSpPr/>
            <p:nvPr/>
          </p:nvSpPr>
          <p:spPr>
            <a:xfrm>
              <a:off x="1106750" y="3278432"/>
              <a:ext cx="1537556" cy="1537559"/>
            </a:xfrm>
            <a:prstGeom prst="ellipse">
              <a:avLst/>
            </a:prstGeom>
            <a:solidFill>
              <a:srgbClr val="AE78D6"/>
            </a:solidFill>
            <a:ln w="12700">
              <a:miter lim="400000"/>
            </a:ln>
            <a:effectLst>
              <a:innerShdw dist="88900" dir="2700000">
                <a:prstClr val="black">
                  <a:alpha val="30000"/>
                </a:prstClr>
              </a:innerShdw>
            </a:effectLst>
          </p:spPr>
          <p:txBody>
            <a:bodyPr lIns="28575" tIns="28575" rIns="28575" bIns="28575" anchor="ctr"/>
            <a:lstStyle/>
            <a:p>
              <a:pPr>
                <a:defRPr sz="3000">
                  <a:solidFill>
                    <a:srgbClr val="FFFFFF"/>
                  </a:solidFill>
                </a:defRPr>
              </a:pPr>
              <a:endParaRPr sz="2250"/>
            </a:p>
          </p:txBody>
        </p:sp>
        <p:sp>
          <p:nvSpPr>
            <p:cNvPr id="13" name="Circle">
              <a:extLst>
                <a:ext uri="{FF2B5EF4-FFF2-40B4-BE49-F238E27FC236}">
                  <a16:creationId xmlns:a16="http://schemas.microsoft.com/office/drawing/2014/main" id="{52E84A0E-D2E9-67F3-5A0B-578508182977}"/>
                </a:ext>
              </a:extLst>
            </p:cNvPr>
            <p:cNvSpPr/>
            <p:nvPr/>
          </p:nvSpPr>
          <p:spPr>
            <a:xfrm>
              <a:off x="6499700" y="3274937"/>
              <a:ext cx="1537556" cy="1537559"/>
            </a:xfrm>
            <a:prstGeom prst="ellipse">
              <a:avLst/>
            </a:prstGeom>
            <a:solidFill>
              <a:srgbClr val="F39B13"/>
            </a:solidFill>
            <a:ln w="12700">
              <a:miter lim="400000"/>
            </a:ln>
            <a:effectLst>
              <a:innerShdw dist="88900" dir="2700000">
                <a:prstClr val="black">
                  <a:alpha val="30000"/>
                </a:prstClr>
              </a:innerShdw>
            </a:effectLst>
          </p:spPr>
          <p:txBody>
            <a:bodyPr lIns="28575" tIns="28575" rIns="28575" bIns="28575" anchor="ctr"/>
            <a:lstStyle/>
            <a:p>
              <a:pPr>
                <a:defRPr sz="3000">
                  <a:solidFill>
                    <a:srgbClr val="FFFFFF"/>
                  </a:solidFill>
                </a:defRPr>
              </a:pPr>
              <a:endParaRPr sz="2250" dirty="0"/>
            </a:p>
          </p:txBody>
        </p:sp>
        <p:sp>
          <p:nvSpPr>
            <p:cNvPr id="14" name="Circle">
              <a:extLst>
                <a:ext uri="{FF2B5EF4-FFF2-40B4-BE49-F238E27FC236}">
                  <a16:creationId xmlns:a16="http://schemas.microsoft.com/office/drawing/2014/main" id="{96FB7721-4FFA-CE9A-12A9-4CF397D19BA6}"/>
                </a:ext>
              </a:extLst>
            </p:cNvPr>
            <p:cNvSpPr/>
            <p:nvPr/>
          </p:nvSpPr>
          <p:spPr>
            <a:xfrm>
              <a:off x="3803225" y="3278432"/>
              <a:ext cx="1537556" cy="1537559"/>
            </a:xfrm>
            <a:prstGeom prst="ellipse">
              <a:avLst/>
            </a:prstGeom>
            <a:solidFill>
              <a:srgbClr val="1D927D"/>
            </a:solidFill>
            <a:ln w="12700">
              <a:miter lim="400000"/>
            </a:ln>
            <a:effectLst>
              <a:innerShdw dist="88900" dir="2700000">
                <a:prstClr val="black">
                  <a:alpha val="30000"/>
                </a:prstClr>
              </a:innerShdw>
            </a:effectLst>
          </p:spPr>
          <p:txBody>
            <a:bodyPr lIns="28575" tIns="28575" rIns="28575" bIns="28575" anchor="ctr"/>
            <a:lstStyle/>
            <a:p>
              <a:pPr>
                <a:defRPr sz="3000">
                  <a:solidFill>
                    <a:srgbClr val="FFFFFF"/>
                  </a:solidFill>
                </a:defRPr>
              </a:pPr>
              <a:endParaRPr sz="2250"/>
            </a:p>
          </p:txBody>
        </p:sp>
      </p:grpSp>
      <p:pic>
        <p:nvPicPr>
          <p:cNvPr id="19" name="גרפיקה 18" descr="אינטרנט עם מילוי מלא">
            <a:extLst>
              <a:ext uri="{FF2B5EF4-FFF2-40B4-BE49-F238E27FC236}">
                <a16:creationId xmlns:a16="http://schemas.microsoft.com/office/drawing/2014/main" id="{C7FA0CF0-1AB5-DA9D-D107-050B30CFAF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27702" y="3418245"/>
            <a:ext cx="1056666" cy="1056666"/>
          </a:xfrm>
          <a:prstGeom prst="rect">
            <a:avLst/>
          </a:prstGeom>
        </p:spPr>
      </p:pic>
      <p:pic>
        <p:nvPicPr>
          <p:cNvPr id="21" name="גרפיקה 20" descr="שלט עם מילוי מלא">
            <a:extLst>
              <a:ext uri="{FF2B5EF4-FFF2-40B4-BE49-F238E27FC236}">
                <a16:creationId xmlns:a16="http://schemas.microsoft.com/office/drawing/2014/main" id="{6E21C953-315E-0751-4887-C45DB193BB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05980" y="3430791"/>
            <a:ext cx="1056666" cy="1056666"/>
          </a:xfrm>
          <a:prstGeom prst="rect">
            <a:avLst/>
          </a:prstGeom>
        </p:spPr>
      </p:pic>
      <p:pic>
        <p:nvPicPr>
          <p:cNvPr id="25" name="גרפיקה 24" descr="קבוצת אנשים עם מילוי מלא">
            <a:extLst>
              <a:ext uri="{FF2B5EF4-FFF2-40B4-BE49-F238E27FC236}">
                <a16:creationId xmlns:a16="http://schemas.microsoft.com/office/drawing/2014/main" id="{55D9BE90-6583-085D-8628-EB7E41A3CE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9770" y="3226550"/>
            <a:ext cx="1226323" cy="1226323"/>
          </a:xfrm>
          <a:prstGeom prst="rect">
            <a:avLst/>
          </a:prstGeom>
        </p:spPr>
      </p:pic>
    </p:spTree>
    <p:extLst>
      <p:ext uri="{BB962C8B-B14F-4D97-AF65-F5344CB8AC3E}">
        <p14:creationId xmlns:p14="http://schemas.microsoft.com/office/powerpoint/2010/main" val="4004356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a:extLst>
              <a:ext uri="{FF2B5EF4-FFF2-40B4-BE49-F238E27FC236}">
                <a16:creationId xmlns:a16="http://schemas.microsoft.com/office/drawing/2014/main" id="{99586FD4-B04D-2DC6-C10A-9ADAA3352EE3}"/>
              </a:ext>
            </a:extLst>
          </p:cNvPr>
          <p:cNvSpPr txBox="1">
            <a:spLocks/>
          </p:cNvSpPr>
          <p:nvPr/>
        </p:nvSpPr>
        <p:spPr>
          <a:xfrm>
            <a:off x="585036" y="2194529"/>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יידוע הציבור</a:t>
            </a:r>
          </a:p>
        </p:txBody>
      </p:sp>
      <p:sp>
        <p:nvSpPr>
          <p:cNvPr id="8" name="מציין מיקום תוכן 2">
            <a:extLst>
              <a:ext uri="{FF2B5EF4-FFF2-40B4-BE49-F238E27FC236}">
                <a16:creationId xmlns:a16="http://schemas.microsoft.com/office/drawing/2014/main" id="{0CC09F37-6C56-B1C9-2BFE-B539CD4A91D6}"/>
              </a:ext>
            </a:extLst>
          </p:cNvPr>
          <p:cNvSpPr txBox="1">
            <a:spLocks/>
          </p:cNvSpPr>
          <p:nvPr/>
        </p:nvSpPr>
        <p:spPr>
          <a:xfrm>
            <a:off x="486192" y="2381776"/>
            <a:ext cx="8928992" cy="2304256"/>
          </a:xfrm>
          <a:prstGeom prst="rect">
            <a:avLst/>
          </a:prstGeom>
        </p:spPr>
        <p:txBody>
          <a:bodyPr>
            <a:normAutofit fontScale="92500" lnSpcReduction="20000"/>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just">
              <a:lnSpc>
                <a:spcPct val="150000"/>
              </a:lnSpc>
              <a:buNone/>
            </a:pPr>
            <a:r>
              <a:rPr lang="he-IL" sz="2025" b="1" u="sng" dirty="0">
                <a:solidFill>
                  <a:srgbClr val="FFC000"/>
                </a:solidFill>
              </a:rPr>
              <a:t>שימוע ציבורי פומבי:</a:t>
            </a:r>
          </a:p>
          <a:p>
            <a:pPr marL="351000" indent="0" algn="just">
              <a:lnSpc>
                <a:spcPct val="150000"/>
              </a:lnSpc>
              <a:buNone/>
            </a:pPr>
            <a:r>
              <a:rPr lang="he-IL" sz="2025" b="1" dirty="0">
                <a:solidFill>
                  <a:schemeClr val="bg1"/>
                </a:solidFill>
              </a:rPr>
              <a:t>מטרתו לאפשר לציבור המושפע מהניטור להביע עמדתו. אם שימוע מלא איננו אפשרי אזי לכל הפחות יש להיוועץ בשאר הרשויות ובעלי העניין הנוגעים בדבר. </a:t>
            </a:r>
          </a:p>
          <a:p>
            <a:pPr marL="351000" indent="0" algn="just">
              <a:lnSpc>
                <a:spcPct val="150000"/>
              </a:lnSpc>
              <a:buNone/>
            </a:pPr>
            <a:r>
              <a:rPr lang="he-IL" sz="2025" b="1" dirty="0">
                <a:solidFill>
                  <a:schemeClr val="bg1"/>
                </a:solidFill>
              </a:rPr>
              <a:t>יש להציג לציבור את תוצאות תסקיר ההשפעה על הפרטיות ואת מלוא הפרטים הרלוונטיים לקבלת עמדה עניינית מהציבור.</a:t>
            </a:r>
          </a:p>
        </p:txBody>
      </p:sp>
      <p:pic>
        <p:nvPicPr>
          <p:cNvPr id="2" name="תמונה 1" descr="תמונה שמכילה טקסט, בתוך מבנה, צילום מסך, מסמך&#10;&#10;התיאור נוצר באופן אוטומטי">
            <a:extLst>
              <a:ext uri="{FF2B5EF4-FFF2-40B4-BE49-F238E27FC236}">
                <a16:creationId xmlns:a16="http://schemas.microsoft.com/office/drawing/2014/main" id="{2CE078BF-429D-84B6-7A42-46AA54BC14B4}"/>
              </a:ext>
            </a:extLst>
          </p:cNvPr>
          <p:cNvPicPr>
            <a:picLocks noChangeAspect="1"/>
          </p:cNvPicPr>
          <p:nvPr/>
        </p:nvPicPr>
        <p:blipFill rotWithShape="1">
          <a:blip r:embed="rId2"/>
          <a:srcRect l="4819" t="5614" r="2018" b="5046"/>
          <a:stretch/>
        </p:blipFill>
        <p:spPr>
          <a:xfrm>
            <a:off x="26054" y="4322903"/>
            <a:ext cx="4401929" cy="2514339"/>
          </a:xfrm>
          <a:prstGeom prst="rect">
            <a:avLst/>
          </a:prstGeom>
          <a:ln>
            <a:noFill/>
          </a:ln>
          <a:effectLst>
            <a:outerShdw blurRad="190500" algn="tl" rotWithShape="0">
              <a:srgbClr val="000000">
                <a:alpha val="70000"/>
              </a:srgbClr>
            </a:outerShdw>
          </a:effectLst>
        </p:spPr>
      </p:pic>
      <p:sp>
        <p:nvSpPr>
          <p:cNvPr id="7" name="תיבת טקסט 6">
            <a:extLst>
              <a:ext uri="{FF2B5EF4-FFF2-40B4-BE49-F238E27FC236}">
                <a16:creationId xmlns:a16="http://schemas.microsoft.com/office/drawing/2014/main" id="{9FD7267A-ECD7-D5C1-EA19-AD0FD7DAA2B1}"/>
              </a:ext>
            </a:extLst>
          </p:cNvPr>
          <p:cNvSpPr txBox="1"/>
          <p:nvPr/>
        </p:nvSpPr>
        <p:spPr>
          <a:xfrm>
            <a:off x="0" y="6467910"/>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14</a:t>
            </a:fld>
            <a:endParaRPr lang="he-IL" b="1" dirty="0">
              <a:effectLst>
                <a:outerShdw blurRad="38100" dist="38100" dir="2700000" algn="tl">
                  <a:srgbClr val="000000">
                    <a:alpha val="43137"/>
                  </a:srgbClr>
                </a:outerShdw>
              </a:effectLst>
            </a:endParaRPr>
          </a:p>
        </p:txBody>
      </p:sp>
      <p:pic>
        <p:nvPicPr>
          <p:cNvPr id="9" name="תמונה 8" descr="תמונה שמכילה אדם, סרט מצויר&#10;&#10;התיאור נוצר באופן אוטומטי">
            <a:extLst>
              <a:ext uri="{FF2B5EF4-FFF2-40B4-BE49-F238E27FC236}">
                <a16:creationId xmlns:a16="http://schemas.microsoft.com/office/drawing/2014/main" id="{A2B86E53-AD38-A4F8-2BE0-AE04A80CFC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89435" y="4778178"/>
            <a:ext cx="2664296" cy="1597586"/>
          </a:xfrm>
          <a:prstGeom prst="ellipse">
            <a:avLst/>
          </a:prstGeom>
          <a:ln>
            <a:noFill/>
          </a:ln>
          <a:effectLst>
            <a:softEdge rad="112500"/>
          </a:effectLst>
        </p:spPr>
      </p:pic>
    </p:spTree>
    <p:extLst>
      <p:ext uri="{BB962C8B-B14F-4D97-AF65-F5344CB8AC3E}">
        <p14:creationId xmlns:p14="http://schemas.microsoft.com/office/powerpoint/2010/main" val="2137888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a:extLst>
              <a:ext uri="{FF2B5EF4-FFF2-40B4-BE49-F238E27FC236}">
                <a16:creationId xmlns:a16="http://schemas.microsoft.com/office/drawing/2014/main" id="{99586FD4-B04D-2DC6-C10A-9ADAA3352EE3}"/>
              </a:ext>
            </a:extLst>
          </p:cNvPr>
          <p:cNvSpPr txBox="1">
            <a:spLocks/>
          </p:cNvSpPr>
          <p:nvPr/>
        </p:nvSpPr>
        <p:spPr>
          <a:xfrm>
            <a:off x="585036" y="2060848"/>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יידוע הציבור</a:t>
            </a:r>
          </a:p>
        </p:txBody>
      </p:sp>
      <p:sp>
        <p:nvSpPr>
          <p:cNvPr id="7" name="תיבת טקסט 6">
            <a:extLst>
              <a:ext uri="{FF2B5EF4-FFF2-40B4-BE49-F238E27FC236}">
                <a16:creationId xmlns:a16="http://schemas.microsoft.com/office/drawing/2014/main" id="{9FD7267A-ECD7-D5C1-EA19-AD0FD7DAA2B1}"/>
              </a:ext>
            </a:extLst>
          </p:cNvPr>
          <p:cNvSpPr txBox="1"/>
          <p:nvPr/>
        </p:nvSpPr>
        <p:spPr>
          <a:xfrm>
            <a:off x="-15855" y="6381328"/>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15</a:t>
            </a:fld>
            <a:endParaRPr lang="he-IL" b="1" dirty="0">
              <a:effectLst>
                <a:outerShdw blurRad="38100" dist="38100" dir="2700000" algn="tl">
                  <a:srgbClr val="000000">
                    <a:alpha val="43137"/>
                  </a:srgbClr>
                </a:outerShdw>
              </a:effectLst>
            </a:endParaRPr>
          </a:p>
        </p:txBody>
      </p:sp>
      <p:sp>
        <p:nvSpPr>
          <p:cNvPr id="8" name="מציין מיקום תוכן 2">
            <a:extLst>
              <a:ext uri="{FF2B5EF4-FFF2-40B4-BE49-F238E27FC236}">
                <a16:creationId xmlns:a16="http://schemas.microsoft.com/office/drawing/2014/main" id="{0CC09F37-6C56-B1C9-2BFE-B539CD4A91D6}"/>
              </a:ext>
            </a:extLst>
          </p:cNvPr>
          <p:cNvSpPr txBox="1">
            <a:spLocks/>
          </p:cNvSpPr>
          <p:nvPr/>
        </p:nvSpPr>
        <p:spPr>
          <a:xfrm>
            <a:off x="5292080" y="2204864"/>
            <a:ext cx="4061562" cy="648072"/>
          </a:xfrm>
          <a:prstGeom prst="rect">
            <a:avLst/>
          </a:prstGeom>
        </p:spPr>
        <p:txBody>
          <a:bodyPr>
            <a:normAutofit/>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just">
              <a:lnSpc>
                <a:spcPct val="150000"/>
              </a:lnSpc>
              <a:buNone/>
            </a:pPr>
            <a:r>
              <a:rPr lang="he-IL" sz="2025" b="1" u="sng" dirty="0">
                <a:solidFill>
                  <a:srgbClr val="FFC000"/>
                </a:solidFill>
              </a:rPr>
              <a:t>פרסום באתר העירייה:</a:t>
            </a:r>
          </a:p>
          <a:p>
            <a:pPr marL="351000" indent="0" algn="just">
              <a:lnSpc>
                <a:spcPct val="150000"/>
              </a:lnSpc>
              <a:buNone/>
            </a:pPr>
            <a:endParaRPr lang="he-IL" sz="2025" b="1" dirty="0">
              <a:solidFill>
                <a:schemeClr val="bg1"/>
              </a:solidFill>
            </a:endParaRPr>
          </a:p>
        </p:txBody>
      </p:sp>
      <p:graphicFrame>
        <p:nvGraphicFramePr>
          <p:cNvPr id="12" name="דיאגרמה 11">
            <a:extLst>
              <a:ext uri="{FF2B5EF4-FFF2-40B4-BE49-F238E27FC236}">
                <a16:creationId xmlns:a16="http://schemas.microsoft.com/office/drawing/2014/main" id="{37328C39-CCC3-8508-AA48-C52690C1BDF8}"/>
              </a:ext>
            </a:extLst>
          </p:cNvPr>
          <p:cNvGraphicFramePr/>
          <p:nvPr>
            <p:extLst>
              <p:ext uri="{D42A27DB-BD31-4B8C-83A1-F6EECF244321}">
                <p14:modId xmlns:p14="http://schemas.microsoft.com/office/powerpoint/2010/main" val="1459235027"/>
              </p:ext>
            </p:extLst>
          </p:nvPr>
        </p:nvGraphicFramePr>
        <p:xfrm>
          <a:off x="4499992" y="2695028"/>
          <a:ext cx="5301493" cy="2923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תמונה 15">
            <a:extLst>
              <a:ext uri="{FF2B5EF4-FFF2-40B4-BE49-F238E27FC236}">
                <a16:creationId xmlns:a16="http://schemas.microsoft.com/office/drawing/2014/main" id="{9D6DFB35-F300-BEB1-AAD2-B2B25E260854}"/>
              </a:ext>
            </a:extLst>
          </p:cNvPr>
          <p:cNvPicPr>
            <a:picLocks noChangeAspect="1"/>
          </p:cNvPicPr>
          <p:nvPr/>
        </p:nvPicPr>
        <p:blipFill>
          <a:blip r:embed="rId7"/>
          <a:stretch>
            <a:fillRect/>
          </a:stretch>
        </p:blipFill>
        <p:spPr>
          <a:xfrm>
            <a:off x="379666" y="2572342"/>
            <a:ext cx="4101663" cy="2962457"/>
          </a:xfrm>
          <a:prstGeom prst="rect">
            <a:avLst/>
          </a:prstGeom>
        </p:spPr>
      </p:pic>
      <p:pic>
        <p:nvPicPr>
          <p:cNvPr id="18" name="תמונה 17">
            <a:extLst>
              <a:ext uri="{FF2B5EF4-FFF2-40B4-BE49-F238E27FC236}">
                <a16:creationId xmlns:a16="http://schemas.microsoft.com/office/drawing/2014/main" id="{41B2B4E6-C96C-2684-B447-FB3CDCB275CB}"/>
              </a:ext>
            </a:extLst>
          </p:cNvPr>
          <p:cNvPicPr>
            <a:picLocks noChangeAspect="1"/>
          </p:cNvPicPr>
          <p:nvPr/>
        </p:nvPicPr>
        <p:blipFill>
          <a:blip r:embed="rId8"/>
          <a:stretch>
            <a:fillRect/>
          </a:stretch>
        </p:blipFill>
        <p:spPr>
          <a:xfrm>
            <a:off x="36512" y="5618604"/>
            <a:ext cx="9144000" cy="1176618"/>
          </a:xfrm>
          <a:prstGeom prst="rect">
            <a:avLst/>
          </a:prstGeom>
        </p:spPr>
      </p:pic>
      <p:pic>
        <p:nvPicPr>
          <p:cNvPr id="21" name="גרפיקה 20" descr="מפה עם נעץ עם מילוי מלא">
            <a:extLst>
              <a:ext uri="{FF2B5EF4-FFF2-40B4-BE49-F238E27FC236}">
                <a16:creationId xmlns:a16="http://schemas.microsoft.com/office/drawing/2014/main" id="{72CB8281-4285-52D4-92CD-6A83EF29F17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35696" y="3561132"/>
            <a:ext cx="1001817" cy="984175"/>
          </a:xfrm>
          <a:prstGeom prst="rect">
            <a:avLst/>
          </a:prstGeom>
        </p:spPr>
      </p:pic>
    </p:spTree>
    <p:extLst>
      <p:ext uri="{BB962C8B-B14F-4D97-AF65-F5344CB8AC3E}">
        <p14:creationId xmlns:p14="http://schemas.microsoft.com/office/powerpoint/2010/main" val="3022240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BB9705F-0318-4F9A-553B-164EA236E029}"/>
              </a:ext>
            </a:extLst>
          </p:cNvPr>
          <p:cNvPicPr>
            <a:picLocks noChangeAspect="1"/>
          </p:cNvPicPr>
          <p:nvPr/>
        </p:nvPicPr>
        <p:blipFill>
          <a:blip r:embed="rId2"/>
          <a:stretch>
            <a:fillRect/>
          </a:stretch>
        </p:blipFill>
        <p:spPr>
          <a:xfrm>
            <a:off x="251520" y="3212976"/>
            <a:ext cx="3884272" cy="2913204"/>
          </a:xfrm>
          <a:prstGeom prst="rect">
            <a:avLst/>
          </a:prstGeom>
        </p:spPr>
      </p:pic>
      <p:graphicFrame>
        <p:nvGraphicFramePr>
          <p:cNvPr id="3" name="דיאגרמה 2">
            <a:extLst>
              <a:ext uri="{FF2B5EF4-FFF2-40B4-BE49-F238E27FC236}">
                <a16:creationId xmlns:a16="http://schemas.microsoft.com/office/drawing/2014/main" id="{F7C1713B-F44C-9F19-27FF-87115218D0BE}"/>
              </a:ext>
            </a:extLst>
          </p:cNvPr>
          <p:cNvGraphicFramePr/>
          <p:nvPr/>
        </p:nvGraphicFramePr>
        <p:xfrm>
          <a:off x="4666009" y="3212976"/>
          <a:ext cx="4289174" cy="2826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כותרת 1">
            <a:extLst>
              <a:ext uri="{FF2B5EF4-FFF2-40B4-BE49-F238E27FC236}">
                <a16:creationId xmlns:a16="http://schemas.microsoft.com/office/drawing/2014/main" id="{99586FD4-B04D-2DC6-C10A-9ADAA3352EE3}"/>
              </a:ext>
            </a:extLst>
          </p:cNvPr>
          <p:cNvSpPr txBox="1">
            <a:spLocks/>
          </p:cNvSpPr>
          <p:nvPr/>
        </p:nvSpPr>
        <p:spPr>
          <a:xfrm>
            <a:off x="585036" y="2194529"/>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יידוע הציבור</a:t>
            </a:r>
          </a:p>
        </p:txBody>
      </p:sp>
      <p:sp>
        <p:nvSpPr>
          <p:cNvPr id="5" name="מציין מיקום תוכן 2">
            <a:extLst>
              <a:ext uri="{FF2B5EF4-FFF2-40B4-BE49-F238E27FC236}">
                <a16:creationId xmlns:a16="http://schemas.microsoft.com/office/drawing/2014/main" id="{A9CEAF75-64C8-B749-CF67-F6CD1DD3EA5C}"/>
              </a:ext>
            </a:extLst>
          </p:cNvPr>
          <p:cNvSpPr txBox="1">
            <a:spLocks/>
          </p:cNvSpPr>
          <p:nvPr/>
        </p:nvSpPr>
        <p:spPr>
          <a:xfrm>
            <a:off x="4974934" y="2564904"/>
            <a:ext cx="4289174" cy="3534947"/>
          </a:xfrm>
          <a:prstGeom prst="rect">
            <a:avLst/>
          </a:prstGeom>
        </p:spPr>
        <p:txBody>
          <a:bodyPr>
            <a:normAutofit/>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just">
              <a:lnSpc>
                <a:spcPct val="150000"/>
              </a:lnSpc>
              <a:buNone/>
            </a:pPr>
            <a:r>
              <a:rPr lang="he-IL" sz="2025" b="1" u="sng" dirty="0">
                <a:solidFill>
                  <a:srgbClr val="FFC000"/>
                </a:solidFill>
              </a:rPr>
              <a:t>שילוט באתרי המצלמות:</a:t>
            </a:r>
          </a:p>
          <a:p>
            <a:pPr marL="351000" indent="0" algn="just">
              <a:lnSpc>
                <a:spcPct val="150000"/>
              </a:lnSpc>
              <a:buNone/>
            </a:pPr>
            <a:endParaRPr lang="he-IL" sz="2025" b="1" dirty="0">
              <a:solidFill>
                <a:schemeClr val="bg1"/>
              </a:solidFill>
            </a:endParaRPr>
          </a:p>
        </p:txBody>
      </p:sp>
      <p:sp>
        <p:nvSpPr>
          <p:cNvPr id="6" name="מלבן 5">
            <a:extLst>
              <a:ext uri="{FF2B5EF4-FFF2-40B4-BE49-F238E27FC236}">
                <a16:creationId xmlns:a16="http://schemas.microsoft.com/office/drawing/2014/main" id="{12B277F5-F1A3-713A-A188-9ECCE63F220B}"/>
              </a:ext>
            </a:extLst>
          </p:cNvPr>
          <p:cNvSpPr/>
          <p:nvPr/>
        </p:nvSpPr>
        <p:spPr bwMode="auto">
          <a:xfrm>
            <a:off x="251520" y="6093296"/>
            <a:ext cx="3884272" cy="327156"/>
          </a:xfrm>
          <a:prstGeom prst="rect">
            <a:avLst/>
          </a:prstGeom>
          <a:solidFill>
            <a:srgbClr val="DAF0FE"/>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anose="020B0604020202020204" pitchFamily="34" charset="0"/>
              </a:rPr>
              <a:t>WWW…..MUNI.IL/CAMERA</a:t>
            </a:r>
            <a:endParaRPr kumimoji="0" lang="he-IL" sz="1400" b="1" i="0" u="none" strike="noStrike" cap="none" normalizeH="0" baseline="0" dirty="0">
              <a:ln>
                <a:noFill/>
              </a:ln>
              <a:solidFill>
                <a:schemeClr val="tx1"/>
              </a:solidFill>
              <a:effectLst/>
              <a:latin typeface="Arial" panose="020B0604020202020204" pitchFamily="34" charset="0"/>
            </a:endParaRPr>
          </a:p>
        </p:txBody>
      </p:sp>
      <p:sp>
        <p:nvSpPr>
          <p:cNvPr id="9" name="תיבת טקסט 8">
            <a:extLst>
              <a:ext uri="{FF2B5EF4-FFF2-40B4-BE49-F238E27FC236}">
                <a16:creationId xmlns:a16="http://schemas.microsoft.com/office/drawing/2014/main" id="{080D1920-265B-1BF5-C02F-2ABA78AFFF45}"/>
              </a:ext>
            </a:extLst>
          </p:cNvPr>
          <p:cNvSpPr txBox="1"/>
          <p:nvPr/>
        </p:nvSpPr>
        <p:spPr>
          <a:xfrm>
            <a:off x="1619672" y="3380523"/>
            <a:ext cx="1080120" cy="338554"/>
          </a:xfrm>
          <a:prstGeom prst="rect">
            <a:avLst/>
          </a:prstGeom>
          <a:noFill/>
        </p:spPr>
        <p:txBody>
          <a:bodyPr wrap="square" rtlCol="1">
            <a:spAutoFit/>
          </a:bodyPr>
          <a:lstStyle/>
          <a:p>
            <a:pPr algn="r" rtl="1"/>
            <a:r>
              <a:rPr lang="he-IL" sz="1600" dirty="0">
                <a:solidFill>
                  <a:schemeClr val="bg1"/>
                </a:solidFill>
              </a:rPr>
              <a:t>שם הרשות</a:t>
            </a:r>
          </a:p>
        </p:txBody>
      </p:sp>
      <p:sp>
        <p:nvSpPr>
          <p:cNvPr id="7" name="תיבת טקסט 6">
            <a:extLst>
              <a:ext uri="{FF2B5EF4-FFF2-40B4-BE49-F238E27FC236}">
                <a16:creationId xmlns:a16="http://schemas.microsoft.com/office/drawing/2014/main" id="{721850B3-FE4D-99DD-ACCD-AC0804649C8A}"/>
              </a:ext>
            </a:extLst>
          </p:cNvPr>
          <p:cNvSpPr txBox="1"/>
          <p:nvPr/>
        </p:nvSpPr>
        <p:spPr>
          <a:xfrm>
            <a:off x="-15855" y="6381328"/>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16</a:t>
            </a:fld>
            <a:endParaRPr lang="he-IL"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87391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5" y="2727839"/>
            <a:ext cx="7973929" cy="1126439"/>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מוקד </a:t>
            </a:r>
          </a:p>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צופה</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9078" y="6488668"/>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17</a:t>
            </a:fld>
            <a:endParaRPr lang="he-IL" b="1">
              <a:effectLst>
                <a:outerShdw blurRad="38100" dist="38100" dir="2700000" algn="tl">
                  <a:srgbClr val="000000">
                    <a:alpha val="43137"/>
                  </a:srgbClr>
                </a:outerShdw>
              </a:effectLst>
            </a:endParaRPr>
          </a:p>
        </p:txBody>
      </p:sp>
      <p:pic>
        <p:nvPicPr>
          <p:cNvPr id="5" name="תמונה 4">
            <a:extLst>
              <a:ext uri="{FF2B5EF4-FFF2-40B4-BE49-F238E27FC236}">
                <a16:creationId xmlns:a16="http://schemas.microsoft.com/office/drawing/2014/main" id="{AFFBBC9B-1F02-F9A9-108F-61EBB00080B0}"/>
              </a:ext>
            </a:extLst>
          </p:cNvPr>
          <p:cNvPicPr>
            <a:picLocks noChangeAspect="1"/>
          </p:cNvPicPr>
          <p:nvPr/>
        </p:nvPicPr>
        <p:blipFill>
          <a:blip r:embed="rId3"/>
          <a:stretch>
            <a:fillRect/>
          </a:stretch>
        </p:blipFill>
        <p:spPr>
          <a:xfrm>
            <a:off x="9078" y="-7761"/>
            <a:ext cx="3995936" cy="29774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תמונה 6">
            <a:extLst>
              <a:ext uri="{FF2B5EF4-FFF2-40B4-BE49-F238E27FC236}">
                <a16:creationId xmlns:a16="http://schemas.microsoft.com/office/drawing/2014/main" id="{E36E7769-F5D0-2647-1014-25702E4C6264}"/>
              </a:ext>
            </a:extLst>
          </p:cNvPr>
          <p:cNvPicPr>
            <a:picLocks noChangeAspect="1"/>
          </p:cNvPicPr>
          <p:nvPr/>
        </p:nvPicPr>
        <p:blipFill>
          <a:blip r:embed="rId4"/>
          <a:stretch>
            <a:fillRect/>
          </a:stretch>
        </p:blipFill>
        <p:spPr>
          <a:xfrm>
            <a:off x="9078" y="3219453"/>
            <a:ext cx="4010368" cy="30215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תמונה 8">
            <a:extLst>
              <a:ext uri="{FF2B5EF4-FFF2-40B4-BE49-F238E27FC236}">
                <a16:creationId xmlns:a16="http://schemas.microsoft.com/office/drawing/2014/main" id="{0E994C50-F16A-80D0-9998-5D6AFFEFB17E}"/>
              </a:ext>
            </a:extLst>
          </p:cNvPr>
          <p:cNvPicPr>
            <a:picLocks noChangeAspect="1"/>
          </p:cNvPicPr>
          <p:nvPr/>
        </p:nvPicPr>
        <p:blipFill>
          <a:blip r:embed="rId5"/>
          <a:stretch>
            <a:fillRect/>
          </a:stretch>
        </p:blipFill>
        <p:spPr>
          <a:xfrm>
            <a:off x="5130224" y="3212976"/>
            <a:ext cx="4013776" cy="30365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תמונה 12">
            <a:extLst>
              <a:ext uri="{FF2B5EF4-FFF2-40B4-BE49-F238E27FC236}">
                <a16:creationId xmlns:a16="http://schemas.microsoft.com/office/drawing/2014/main" id="{A46639AB-50C8-2806-0184-609ECEB462EA}"/>
              </a:ext>
            </a:extLst>
          </p:cNvPr>
          <p:cNvPicPr>
            <a:picLocks noChangeAspect="1"/>
          </p:cNvPicPr>
          <p:nvPr/>
        </p:nvPicPr>
        <p:blipFill>
          <a:blip r:embed="rId6"/>
          <a:stretch>
            <a:fillRect/>
          </a:stretch>
        </p:blipFill>
        <p:spPr>
          <a:xfrm>
            <a:off x="5130224" y="0"/>
            <a:ext cx="4013776" cy="30215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39162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ציין מיקום תוכן 2">
            <a:extLst>
              <a:ext uri="{FF2B5EF4-FFF2-40B4-BE49-F238E27FC236}">
                <a16:creationId xmlns:a16="http://schemas.microsoft.com/office/drawing/2014/main" id="{BFBD9A9F-F34B-4306-B63F-A63050C3C44C}"/>
              </a:ext>
            </a:extLst>
          </p:cNvPr>
          <p:cNvSpPr txBox="1">
            <a:spLocks/>
          </p:cNvSpPr>
          <p:nvPr/>
        </p:nvSpPr>
        <p:spPr>
          <a:xfrm>
            <a:off x="628649" y="2708920"/>
            <a:ext cx="7886700" cy="3525503"/>
          </a:xfrm>
          <a:prstGeom prst="rect">
            <a:avLst/>
          </a:prstGeom>
        </p:spPr>
        <p:txBody>
          <a:bodyPr>
            <a:normAutofit fontScale="85000" lnSpcReduction="10000"/>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just">
              <a:lnSpc>
                <a:spcPct val="150000"/>
              </a:lnSpc>
              <a:buNone/>
            </a:pPr>
            <a:r>
              <a:rPr lang="he-IL" sz="2700" b="1" u="sng" dirty="0">
                <a:solidFill>
                  <a:srgbClr val="FFC000"/>
                </a:solidFill>
              </a:rPr>
              <a:t>העסקת תצפיתנים והכשרתם</a:t>
            </a:r>
            <a:r>
              <a:rPr lang="he-IL" sz="2700" b="1" dirty="0">
                <a:solidFill>
                  <a:srgbClr val="FFC000"/>
                </a:solidFill>
              </a:rPr>
              <a:t>:</a:t>
            </a:r>
          </a:p>
          <a:p>
            <a:pPr marL="808200" indent="-457200" algn="just">
              <a:lnSpc>
                <a:spcPct val="150000"/>
              </a:lnSpc>
            </a:pPr>
            <a:r>
              <a:rPr lang="he-IL" sz="2700" b="1" dirty="0">
                <a:solidFill>
                  <a:schemeClr val="bg1"/>
                </a:solidFill>
              </a:rPr>
              <a:t>התצפיתנים נדרשים לחתום על כתב התחייבות לשמירת סודיות.</a:t>
            </a:r>
          </a:p>
          <a:p>
            <a:pPr marL="808200" indent="-457200" algn="just">
              <a:lnSpc>
                <a:spcPct val="150000"/>
              </a:lnSpc>
            </a:pPr>
            <a:r>
              <a:rPr lang="he-IL" sz="2700" b="1" dirty="0">
                <a:solidFill>
                  <a:schemeClr val="bg1"/>
                </a:solidFill>
              </a:rPr>
              <a:t>הכשרת התצפיתנים צריכה לכלול שורה של תכנים, ביניהם, הכרת השטח וגורמי האכיפה השונים, ניהול יומן אירועים, הפעלת המוקד בחירום, הכרת הנהלים ועוד.</a:t>
            </a:r>
          </a:p>
          <a:p>
            <a:pPr marL="351000" indent="0" algn="just">
              <a:lnSpc>
                <a:spcPct val="150000"/>
              </a:lnSpc>
              <a:buNone/>
            </a:pPr>
            <a:endParaRPr lang="he-IL" sz="2700" b="1" dirty="0">
              <a:solidFill>
                <a:schemeClr val="bg1"/>
              </a:solidFill>
            </a:endParaRPr>
          </a:p>
        </p:txBody>
      </p:sp>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223896"/>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מוקד צופה</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269384" y="5598856"/>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18</a:t>
            </a:fld>
            <a:endParaRPr lang="he-IL" b="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16565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ציין מיקום תוכן 2">
            <a:extLst>
              <a:ext uri="{FF2B5EF4-FFF2-40B4-BE49-F238E27FC236}">
                <a16:creationId xmlns:a16="http://schemas.microsoft.com/office/drawing/2014/main" id="{BFBD9A9F-F34B-4306-B63F-A63050C3C44C}"/>
              </a:ext>
            </a:extLst>
          </p:cNvPr>
          <p:cNvSpPr txBox="1">
            <a:spLocks/>
          </p:cNvSpPr>
          <p:nvPr/>
        </p:nvSpPr>
        <p:spPr>
          <a:xfrm>
            <a:off x="899592" y="2499083"/>
            <a:ext cx="7886700" cy="3810237"/>
          </a:xfrm>
          <a:prstGeom prst="rect">
            <a:avLst/>
          </a:prstGeom>
        </p:spPr>
        <p:txBody>
          <a:bodyPr>
            <a:normAutofit fontScale="70000" lnSpcReduction="20000"/>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just">
              <a:lnSpc>
                <a:spcPct val="150000"/>
              </a:lnSpc>
              <a:buNone/>
            </a:pPr>
            <a:r>
              <a:rPr lang="he-IL" sz="2700" b="1" u="sng" dirty="0">
                <a:solidFill>
                  <a:srgbClr val="FFC000"/>
                </a:solidFill>
              </a:rPr>
              <a:t>תפעול המצלמות</a:t>
            </a:r>
            <a:r>
              <a:rPr lang="he-IL" sz="2700" b="1" dirty="0">
                <a:solidFill>
                  <a:srgbClr val="FFC000"/>
                </a:solidFill>
              </a:rPr>
              <a:t>:</a:t>
            </a:r>
          </a:p>
          <a:p>
            <a:pPr marL="808200" indent="-457200" algn="just">
              <a:lnSpc>
                <a:spcPct val="150000"/>
              </a:lnSpc>
            </a:pPr>
            <a:r>
              <a:rPr lang="he-IL" sz="2700" b="1" dirty="0">
                <a:solidFill>
                  <a:schemeClr val="bg1"/>
                </a:solidFill>
              </a:rPr>
              <a:t>שיעור המצלמות הנצפות בפועל אל מול מספר המצלמות הקיים (מספר תצפיתנים במשמרת).</a:t>
            </a:r>
          </a:p>
          <a:p>
            <a:pPr marL="808200" indent="-457200" algn="just">
              <a:lnSpc>
                <a:spcPct val="150000"/>
              </a:lnSpc>
            </a:pPr>
            <a:r>
              <a:rPr lang="he-IL" sz="2700" b="1" dirty="0">
                <a:solidFill>
                  <a:schemeClr val="bg1"/>
                </a:solidFill>
              </a:rPr>
              <a:t>תדרוך התצפיתנים וקביעת נקודות חמות.</a:t>
            </a:r>
          </a:p>
          <a:p>
            <a:pPr marL="808200" indent="-457200" algn="just">
              <a:lnSpc>
                <a:spcPct val="150000"/>
              </a:lnSpc>
            </a:pPr>
            <a:r>
              <a:rPr lang="he-IL" sz="2700" b="1" dirty="0">
                <a:solidFill>
                  <a:schemeClr val="bg1"/>
                </a:solidFill>
              </a:rPr>
              <a:t>תיעוד אירועים נצפים והטיפול בהם במערכת.</a:t>
            </a:r>
          </a:p>
          <a:p>
            <a:pPr marL="351000" indent="0" algn="just">
              <a:lnSpc>
                <a:spcPct val="150000"/>
              </a:lnSpc>
              <a:buNone/>
            </a:pPr>
            <a:endParaRPr lang="he-IL" sz="2800" b="1" u="sng" dirty="0">
              <a:solidFill>
                <a:srgbClr val="AE78D6"/>
              </a:solidFill>
            </a:endParaRPr>
          </a:p>
          <a:p>
            <a:pPr marL="351000" indent="0" algn="just">
              <a:lnSpc>
                <a:spcPct val="150000"/>
              </a:lnSpc>
              <a:buNone/>
            </a:pPr>
            <a:r>
              <a:rPr lang="he-IL" sz="2800" b="1" u="sng" dirty="0">
                <a:solidFill>
                  <a:srgbClr val="AE78D6"/>
                </a:solidFill>
              </a:rPr>
              <a:t>מסמכים נדרשים:</a:t>
            </a:r>
            <a:r>
              <a:rPr lang="he-IL" sz="2800" b="1" dirty="0">
                <a:solidFill>
                  <a:srgbClr val="AE78D6"/>
                </a:solidFill>
              </a:rPr>
              <a:t> </a:t>
            </a:r>
            <a:r>
              <a:rPr lang="he-IL" sz="2800" b="1" dirty="0">
                <a:solidFill>
                  <a:schemeClr val="bg1"/>
                </a:solidFill>
              </a:rPr>
              <a:t>רשימת המצלמות והאתרים, דוגמאות לתדרוך ועדכון נקודות חמות, דוח אירועים מהמערכת.</a:t>
            </a:r>
            <a:endParaRPr lang="he-IL" sz="2700" b="1" dirty="0">
              <a:solidFill>
                <a:schemeClr val="bg1"/>
              </a:solidFill>
            </a:endParaRPr>
          </a:p>
          <a:p>
            <a:pPr marL="808200" indent="-457200" algn="just">
              <a:lnSpc>
                <a:spcPct val="150000"/>
              </a:lnSpc>
            </a:pPr>
            <a:endParaRPr lang="he-IL" sz="2700" b="1" dirty="0">
              <a:solidFill>
                <a:schemeClr val="bg1"/>
              </a:solidFill>
            </a:endParaRPr>
          </a:p>
        </p:txBody>
      </p:sp>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223896"/>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מוקד צופה</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34833" y="6395033"/>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19</a:t>
            </a:fld>
            <a:endParaRPr lang="he-IL" b="1" dirty="0">
              <a:effectLst>
                <a:outerShdw blurRad="38100" dist="38100" dir="2700000" algn="tl">
                  <a:srgbClr val="000000">
                    <a:alpha val="43137"/>
                  </a:srgbClr>
                </a:outerShdw>
              </a:effectLst>
            </a:endParaRPr>
          </a:p>
        </p:txBody>
      </p:sp>
      <p:pic>
        <p:nvPicPr>
          <p:cNvPr id="7" name="תמונה 6" descr="תמונה שמכילה בתוך מבנה, קיר, אדם, לבוש&#10;&#10;התיאור נוצר באופן אוטומטי">
            <a:extLst>
              <a:ext uri="{FF2B5EF4-FFF2-40B4-BE49-F238E27FC236}">
                <a16:creationId xmlns:a16="http://schemas.microsoft.com/office/drawing/2014/main" id="{DB0CA5A9-8AA0-4C18-82EC-4B9B8E27DD5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1793" y="3573016"/>
            <a:ext cx="2478079" cy="1656184"/>
          </a:xfrm>
          <a:prstGeom prst="rect">
            <a:avLst/>
          </a:prstGeom>
        </p:spPr>
      </p:pic>
    </p:spTree>
    <p:extLst>
      <p:ext uri="{BB962C8B-B14F-4D97-AF65-F5344CB8AC3E}">
        <p14:creationId xmlns:p14="http://schemas.microsoft.com/office/powerpoint/2010/main" val="1497848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ציין מיקום תוכן 2">
            <a:extLst>
              <a:ext uri="{FF2B5EF4-FFF2-40B4-BE49-F238E27FC236}">
                <a16:creationId xmlns:a16="http://schemas.microsoft.com/office/drawing/2014/main" id="{BFBD9A9F-F34B-4306-B63F-A63050C3C44C}"/>
              </a:ext>
            </a:extLst>
          </p:cNvPr>
          <p:cNvSpPr txBox="1">
            <a:spLocks/>
          </p:cNvSpPr>
          <p:nvPr/>
        </p:nvSpPr>
        <p:spPr>
          <a:xfrm>
            <a:off x="672264" y="2363622"/>
            <a:ext cx="7886700" cy="3102500"/>
          </a:xfrm>
          <a:prstGeom prst="rect">
            <a:avLst/>
          </a:prstGeom>
        </p:spPr>
        <p:txBody>
          <a:bodyPr>
            <a:normAutofit/>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just">
              <a:buNone/>
            </a:pPr>
            <a:r>
              <a:rPr lang="he-IL" sz="2025" b="1">
                <a:solidFill>
                  <a:srgbClr val="002060"/>
                </a:solidFill>
              </a:rPr>
              <a:t> </a:t>
            </a:r>
          </a:p>
        </p:txBody>
      </p:sp>
      <p:sp>
        <p:nvSpPr>
          <p:cNvPr id="12" name="כותרת 1">
            <a:extLst>
              <a:ext uri="{FF2B5EF4-FFF2-40B4-BE49-F238E27FC236}">
                <a16:creationId xmlns:a16="http://schemas.microsoft.com/office/drawing/2014/main" id="{7253BF0C-CFA0-4979-87A4-D2709FDE740A}"/>
              </a:ext>
            </a:extLst>
          </p:cNvPr>
          <p:cNvSpPr txBox="1">
            <a:spLocks/>
          </p:cNvSpPr>
          <p:nvPr/>
        </p:nvSpPr>
        <p:spPr>
          <a:xfrm>
            <a:off x="628649" y="2485322"/>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רקע על החברה</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269384" y="5598856"/>
            <a:ext cx="368710"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2</a:t>
            </a:fld>
            <a:endParaRPr lang="he-IL" b="1" dirty="0">
              <a:effectLst>
                <a:outerShdw blurRad="38100" dist="38100" dir="2700000" algn="tl">
                  <a:srgbClr val="000000">
                    <a:alpha val="43137"/>
                  </a:srgbClr>
                </a:outerShdw>
              </a:effectLst>
            </a:endParaRPr>
          </a:p>
        </p:txBody>
      </p:sp>
      <p:sp>
        <p:nvSpPr>
          <p:cNvPr id="8" name="מלבן 7">
            <a:extLst>
              <a:ext uri="{FF2B5EF4-FFF2-40B4-BE49-F238E27FC236}">
                <a16:creationId xmlns:a16="http://schemas.microsoft.com/office/drawing/2014/main" id="{5F3585A9-A17B-465D-976D-843EB6133B14}"/>
              </a:ext>
            </a:extLst>
          </p:cNvPr>
          <p:cNvSpPr/>
          <p:nvPr/>
        </p:nvSpPr>
        <p:spPr>
          <a:xfrm>
            <a:off x="500605" y="3212976"/>
            <a:ext cx="8142790" cy="3725122"/>
          </a:xfrm>
          <a:prstGeom prst="rect">
            <a:avLst/>
          </a:prstGeom>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257175" indent="-257175" algn="just" rtl="1" eaLnBrk="1" hangingPunct="1">
              <a:spcBef>
                <a:spcPts val="900"/>
              </a:spcBef>
              <a:spcAft>
                <a:spcPts val="450"/>
              </a:spcAft>
              <a:buClr>
                <a:schemeClr val="accent1"/>
              </a:buClr>
              <a:buSzPct val="80000"/>
              <a:buFont typeface="Wingdings" panose="05000000000000000000" pitchFamily="2" charset="2"/>
              <a:buChar char="ü"/>
              <a:defRPr/>
            </a:pPr>
            <a:r>
              <a:rPr lang="he-IL" altLang="he-IL" sz="1875" b="1" dirty="0">
                <a:solidFill>
                  <a:schemeClr val="accent3"/>
                </a:solidFill>
                <a:latin typeface="Arial Unicode MS" panose="020B0604020202020204" pitchFamily="34" charset="-128"/>
                <a:ea typeface="Arial Unicode MS" panose="020B0604020202020204" pitchFamily="34" charset="-128"/>
                <a:cs typeface="+mn-cs"/>
              </a:rPr>
              <a:t>חברת "דגן ביקורת ובקרה בע"מ" הוקמה בשנת 2004. </a:t>
            </a:r>
          </a:p>
          <a:p>
            <a:pPr marL="257175" indent="-257175" algn="just" rtl="1" eaLnBrk="1" hangingPunct="1">
              <a:spcBef>
                <a:spcPts val="563"/>
              </a:spcBef>
              <a:buClr>
                <a:schemeClr val="accent1"/>
              </a:buClr>
              <a:buSzPct val="80000"/>
              <a:buFont typeface="Wingdings" panose="05000000000000000000" pitchFamily="2" charset="2"/>
              <a:buChar char="ü"/>
              <a:defRPr/>
            </a:pPr>
            <a:r>
              <a:rPr lang="he-IL" altLang="he-IL" sz="1875" b="1" dirty="0">
                <a:solidFill>
                  <a:schemeClr val="accent3"/>
                </a:solidFill>
                <a:latin typeface="Arial Unicode MS" panose="020B0604020202020204" pitchFamily="34" charset="-128"/>
                <a:ea typeface="Arial Unicode MS" panose="020B0604020202020204" pitchFamily="34" charset="-128"/>
                <a:cs typeface="+mn-cs"/>
              </a:rPr>
              <a:t>החברה הינה החברה הגדולה בישראל בתחום ביקורת הפנים ברשויות המקומיות, ומעניקה שירותי ביקורת </a:t>
            </a:r>
            <a:r>
              <a:rPr lang="he-IL" altLang="he-IL" sz="1875" b="1" dirty="0" err="1">
                <a:solidFill>
                  <a:schemeClr val="accent3"/>
                </a:solidFill>
                <a:latin typeface="Arial Unicode MS" panose="020B0604020202020204" pitchFamily="34" charset="-128"/>
                <a:ea typeface="Arial Unicode MS" panose="020B0604020202020204" pitchFamily="34" charset="-128"/>
                <a:cs typeface="+mn-cs"/>
              </a:rPr>
              <a:t>לכ</a:t>
            </a:r>
            <a:r>
              <a:rPr lang="he-IL" altLang="he-IL" sz="1875" b="1" dirty="0">
                <a:solidFill>
                  <a:schemeClr val="accent3"/>
                </a:solidFill>
                <a:latin typeface="Arial Unicode MS" panose="020B0604020202020204" pitchFamily="34" charset="-128"/>
                <a:ea typeface="Arial Unicode MS" panose="020B0604020202020204" pitchFamily="34" charset="-128"/>
                <a:cs typeface="+mn-cs"/>
              </a:rPr>
              <a:t>- 40 רשויות מקומיות.</a:t>
            </a:r>
          </a:p>
          <a:p>
            <a:pPr marL="257175" indent="-257175" algn="just" rtl="1" eaLnBrk="1" hangingPunct="1">
              <a:spcBef>
                <a:spcPts val="563"/>
              </a:spcBef>
              <a:buClr>
                <a:schemeClr val="accent1"/>
              </a:buClr>
              <a:buSzPct val="80000"/>
              <a:buFont typeface="Wingdings" panose="05000000000000000000" pitchFamily="2" charset="2"/>
              <a:buChar char="ü"/>
              <a:defRPr/>
            </a:pPr>
            <a:r>
              <a:rPr lang="he-IL" altLang="he-IL" sz="1875" b="1" dirty="0">
                <a:solidFill>
                  <a:schemeClr val="accent3"/>
                </a:solidFill>
                <a:latin typeface="Arial Unicode MS" panose="020B0604020202020204" pitchFamily="34" charset="-128"/>
                <a:ea typeface="Arial Unicode MS" panose="020B0604020202020204" pitchFamily="34" charset="-128"/>
                <a:cs typeface="+mn-cs"/>
              </a:rPr>
              <a:t>בין עובדי החברה נמנים 9 עורכי דין ורואי חשבון בעלי מומחיות בביקורת מערכות מידע ממוחשבות. </a:t>
            </a:r>
          </a:p>
          <a:p>
            <a:pPr marL="257175" indent="-257175" algn="just" rtl="1" eaLnBrk="1" hangingPunct="1">
              <a:spcBef>
                <a:spcPts val="563"/>
              </a:spcBef>
              <a:buClr>
                <a:schemeClr val="accent1"/>
              </a:buClr>
              <a:buSzPct val="80000"/>
              <a:buFont typeface="Wingdings" panose="05000000000000000000" pitchFamily="2" charset="2"/>
              <a:buChar char="ü"/>
              <a:defRPr/>
            </a:pPr>
            <a:r>
              <a:rPr lang="he-IL" altLang="he-IL" sz="1875" b="1" dirty="0">
                <a:solidFill>
                  <a:schemeClr val="accent3"/>
                </a:solidFill>
                <a:latin typeface="Arial Unicode MS" panose="020B0604020202020204" pitchFamily="34" charset="-128"/>
                <a:ea typeface="Arial Unicode MS" panose="020B0604020202020204" pitchFamily="34" charset="-128"/>
                <a:cs typeface="+mn-cs"/>
              </a:rPr>
              <a:t>שילוב תחומי ההכשרה השונים מייחד אותנו ומאפשר לנו לבחון את הארגון המבוקר מההיבט המשפטי, הפיננסי והמחשובי.  </a:t>
            </a:r>
          </a:p>
          <a:p>
            <a:pPr marL="257175" indent="-257175" algn="just" rtl="1" eaLnBrk="1" hangingPunct="1">
              <a:spcBef>
                <a:spcPts val="563"/>
              </a:spcBef>
              <a:buClr>
                <a:schemeClr val="accent1"/>
              </a:buClr>
              <a:buSzPct val="80000"/>
              <a:buFont typeface="Wingdings" panose="05000000000000000000" pitchFamily="2" charset="2"/>
              <a:buChar char="ü"/>
              <a:defRPr/>
            </a:pPr>
            <a:r>
              <a:rPr lang="he-IL" altLang="he-IL" sz="1875" b="1" dirty="0">
                <a:solidFill>
                  <a:schemeClr val="accent3"/>
                </a:solidFill>
                <a:latin typeface="Arial Unicode MS" panose="020B0604020202020204" pitchFamily="34" charset="-128"/>
                <a:ea typeface="Arial Unicode MS" panose="020B0604020202020204" pitchFamily="34" charset="-128"/>
                <a:cs typeface="+mn-cs"/>
              </a:rPr>
              <a:t>ביקורת בנושא מצלמות נערכה על ידי משרדנו בכ-10 רשויות מקומיות ברחבי הארץ. </a:t>
            </a:r>
          </a:p>
          <a:p>
            <a:pPr algn="just" rtl="1" eaLnBrk="1" hangingPunct="1">
              <a:spcBef>
                <a:spcPts val="563"/>
              </a:spcBef>
              <a:buClr>
                <a:schemeClr val="accent1"/>
              </a:buClr>
              <a:buSzPct val="80000"/>
              <a:defRPr/>
            </a:pPr>
            <a:endParaRPr lang="en-US" altLang="he-IL" sz="1875" b="1" dirty="0">
              <a:solidFill>
                <a:schemeClr val="accent3"/>
              </a:solidFill>
              <a:latin typeface="Arial Unicode MS" panose="020B0604020202020204" pitchFamily="34" charset="-128"/>
              <a:ea typeface="Arial Unicode MS" panose="020B0604020202020204" pitchFamily="34" charset="-128"/>
              <a:cs typeface="+mn-cs"/>
            </a:endParaRPr>
          </a:p>
          <a:p>
            <a:pPr algn="just" rtl="1" eaLnBrk="1" hangingPunct="1">
              <a:lnSpc>
                <a:spcPct val="80000"/>
              </a:lnSpc>
              <a:spcBef>
                <a:spcPts val="563"/>
              </a:spcBef>
              <a:buClr>
                <a:schemeClr val="accent1"/>
              </a:buClr>
              <a:buSzPct val="80000"/>
              <a:defRPr/>
            </a:pPr>
            <a:endParaRPr lang="he-IL" altLang="he-IL" dirty="0">
              <a:solidFill>
                <a:schemeClr val="accent3"/>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354972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223896"/>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התקשרות עם קבלן</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269384" y="5598856"/>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20</a:t>
            </a:fld>
            <a:endParaRPr lang="he-IL" b="1">
              <a:effectLst>
                <a:outerShdw blurRad="38100" dist="38100" dir="2700000" algn="tl">
                  <a:srgbClr val="000000">
                    <a:alpha val="43137"/>
                  </a:srgbClr>
                </a:outerShdw>
              </a:effectLst>
            </a:endParaRPr>
          </a:p>
        </p:txBody>
      </p:sp>
      <p:sp>
        <p:nvSpPr>
          <p:cNvPr id="10" name="Rectangle 49">
            <a:extLst>
              <a:ext uri="{FF2B5EF4-FFF2-40B4-BE49-F238E27FC236}">
                <a16:creationId xmlns:a16="http://schemas.microsoft.com/office/drawing/2014/main" id="{AD6A81ED-D2B0-FB8C-ACAD-4F5F3F776985}"/>
              </a:ext>
            </a:extLst>
          </p:cNvPr>
          <p:cNvSpPr/>
          <p:nvPr/>
        </p:nvSpPr>
        <p:spPr>
          <a:xfrm>
            <a:off x="6231107" y="3244334"/>
            <a:ext cx="1394676" cy="369332"/>
          </a:xfrm>
          <a:prstGeom prst="rect">
            <a:avLst/>
          </a:prstGeom>
        </p:spPr>
        <p:txBody>
          <a:bodyPr wrap="square" lIns="0" rIns="0" anchor="b">
            <a:spAutoFit/>
          </a:bodyPr>
          <a:lstStyle/>
          <a:p>
            <a:pPr algn="ctr" rtl="1"/>
            <a:r>
              <a:rPr lang="he-IL" b="1" cap="all" noProof="1">
                <a:solidFill>
                  <a:srgbClr val="FFC000"/>
                </a:solidFill>
              </a:rPr>
              <a:t>תכנון</a:t>
            </a:r>
            <a:endParaRPr lang="en-US" b="1" cap="all" dirty="0">
              <a:solidFill>
                <a:srgbClr val="FFC000"/>
              </a:solidFill>
            </a:endParaRPr>
          </a:p>
        </p:txBody>
      </p:sp>
      <p:grpSp>
        <p:nvGrpSpPr>
          <p:cNvPr id="19" name="Group 2">
            <a:extLst>
              <a:ext uri="{FF2B5EF4-FFF2-40B4-BE49-F238E27FC236}">
                <a16:creationId xmlns:a16="http://schemas.microsoft.com/office/drawing/2014/main" id="{8F836E68-730E-5845-3B47-D7ACD846C663}"/>
              </a:ext>
            </a:extLst>
          </p:cNvPr>
          <p:cNvGrpSpPr/>
          <p:nvPr/>
        </p:nvGrpSpPr>
        <p:grpSpPr>
          <a:xfrm>
            <a:off x="2775286" y="2924944"/>
            <a:ext cx="3593427" cy="3675343"/>
            <a:chOff x="2513012" y="1986317"/>
            <a:chExt cx="4117976" cy="4114800"/>
          </a:xfrm>
        </p:grpSpPr>
        <p:sp>
          <p:nvSpPr>
            <p:cNvPr id="20" name="Freeform: Shape 23">
              <a:extLst>
                <a:ext uri="{FF2B5EF4-FFF2-40B4-BE49-F238E27FC236}">
                  <a16:creationId xmlns:a16="http://schemas.microsoft.com/office/drawing/2014/main" id="{10D01DC5-5150-09FD-1712-2D7683735A15}"/>
                </a:ext>
              </a:extLst>
            </p:cNvPr>
            <p:cNvSpPr/>
            <p:nvPr/>
          </p:nvSpPr>
          <p:spPr>
            <a:xfrm>
              <a:off x="2513012" y="1986317"/>
              <a:ext cx="4117976" cy="4114800"/>
            </a:xfrm>
            <a:custGeom>
              <a:avLst/>
              <a:gdLst>
                <a:gd name="connsiteX0" fmla="*/ 3421630 w 4046588"/>
                <a:gd name="connsiteY0" fmla="*/ 63 h 4043467"/>
                <a:gd name="connsiteX1" fmla="*/ 3875359 w 4046588"/>
                <a:gd name="connsiteY1" fmla="*/ 199899 h 4043467"/>
                <a:gd name="connsiteX2" fmla="*/ 3893464 w 4046588"/>
                <a:gd name="connsiteY2" fmla="*/ 1051225 h 4043467"/>
                <a:gd name="connsiteX3" fmla="*/ 3707207 w 4046588"/>
                <a:gd name="connsiteY3" fmla="*/ 1198257 h 4043467"/>
                <a:gd name="connsiteX4" fmla="*/ 3390623 w 4046588"/>
                <a:gd name="connsiteY4" fmla="*/ 1270281 h 4043467"/>
                <a:gd name="connsiteX5" fmla="*/ 3350012 w 4046588"/>
                <a:gd name="connsiteY5" fmla="*/ 1267575 h 4043467"/>
                <a:gd name="connsiteX6" fmla="*/ 3327830 w 4046588"/>
                <a:gd name="connsiteY6" fmla="*/ 1264857 h 4043467"/>
                <a:gd name="connsiteX7" fmla="*/ 3283806 w 4046588"/>
                <a:gd name="connsiteY7" fmla="*/ 1261129 h 4043467"/>
                <a:gd name="connsiteX8" fmla="*/ 2834055 w 4046588"/>
                <a:gd name="connsiteY8" fmla="*/ 1447220 h 4043467"/>
                <a:gd name="connsiteX9" fmla="*/ 2792732 w 4046588"/>
                <a:gd name="connsiteY9" fmla="*/ 1493318 h 4043467"/>
                <a:gd name="connsiteX10" fmla="*/ 2732615 w 4046588"/>
                <a:gd name="connsiteY10" fmla="*/ 1581063 h 4043467"/>
                <a:gd name="connsiteX11" fmla="*/ 2679776 w 4046588"/>
                <a:gd name="connsiteY11" fmla="*/ 2356323 h 4043467"/>
                <a:gd name="connsiteX12" fmla="*/ 2828780 w 4046588"/>
                <a:gd name="connsiteY12" fmla="*/ 2594454 h 4043467"/>
                <a:gd name="connsiteX13" fmla="*/ 2854533 w 4046588"/>
                <a:gd name="connsiteY13" fmla="*/ 2618158 h 4043467"/>
                <a:gd name="connsiteX14" fmla="*/ 3278315 w 4046588"/>
                <a:gd name="connsiteY14" fmla="*/ 2780363 h 4043467"/>
                <a:gd name="connsiteX15" fmla="*/ 3322343 w 4046588"/>
                <a:gd name="connsiteY15" fmla="*/ 2776583 h 4043467"/>
                <a:gd name="connsiteX16" fmla="*/ 3344527 w 4046588"/>
                <a:gd name="connsiteY16" fmla="*/ 2774181 h 4043467"/>
                <a:gd name="connsiteX17" fmla="*/ 3385313 w 4046588"/>
                <a:gd name="connsiteY17" fmla="*/ 2771257 h 4043467"/>
                <a:gd name="connsiteX18" fmla="*/ 3701472 w 4046588"/>
                <a:gd name="connsiteY18" fmla="*/ 2842572 h 4043467"/>
                <a:gd name="connsiteX19" fmla="*/ 3857544 w 4046588"/>
                <a:gd name="connsiteY19" fmla="*/ 2956641 h 4043467"/>
                <a:gd name="connsiteX20" fmla="*/ 3842338 w 4046588"/>
                <a:gd name="connsiteY20" fmla="*/ 3868223 h 4043467"/>
                <a:gd name="connsiteX21" fmla="*/ 2990821 w 4046588"/>
                <a:gd name="connsiteY21" fmla="*/ 3886124 h 4043467"/>
                <a:gd name="connsiteX22" fmla="*/ 2843665 w 4046588"/>
                <a:gd name="connsiteY22" fmla="*/ 3699356 h 4043467"/>
                <a:gd name="connsiteX23" fmla="*/ 2772009 w 4046588"/>
                <a:gd name="connsiteY23" fmla="*/ 3382856 h 4043467"/>
                <a:gd name="connsiteX24" fmla="*/ 2774592 w 4046588"/>
                <a:gd name="connsiteY24" fmla="*/ 3342412 h 4043467"/>
                <a:gd name="connsiteX25" fmla="*/ 2776994 w 4046588"/>
                <a:gd name="connsiteY25" fmla="*/ 3320227 h 4043467"/>
                <a:gd name="connsiteX26" fmla="*/ 2781115 w 4046588"/>
                <a:gd name="connsiteY26" fmla="*/ 3275857 h 4043467"/>
                <a:gd name="connsiteX27" fmla="*/ 2611577 w 4046588"/>
                <a:gd name="connsiteY27" fmla="*/ 2844401 h 4043467"/>
                <a:gd name="connsiteX28" fmla="*/ 2595035 w 4046588"/>
                <a:gd name="connsiteY28" fmla="*/ 2826152 h 4043467"/>
                <a:gd name="connsiteX29" fmla="*/ 2367994 w 4046588"/>
                <a:gd name="connsiteY29" fmla="*/ 2681408 h 4043467"/>
                <a:gd name="connsiteX30" fmla="*/ 1666480 w 4046588"/>
                <a:gd name="connsiteY30" fmla="*/ 2685059 h 4043467"/>
                <a:gd name="connsiteX31" fmla="*/ 1445244 w 4046588"/>
                <a:gd name="connsiteY31" fmla="*/ 2828186 h 4043467"/>
                <a:gd name="connsiteX32" fmla="*/ 1426803 w 4046588"/>
                <a:gd name="connsiteY32" fmla="*/ 2848333 h 4043467"/>
                <a:gd name="connsiteX33" fmla="*/ 1258811 w 4046588"/>
                <a:gd name="connsiteY33" fmla="*/ 3278279 h 4043467"/>
                <a:gd name="connsiteX34" fmla="*/ 1262539 w 4046588"/>
                <a:gd name="connsiteY34" fmla="*/ 3322303 h 4043467"/>
                <a:gd name="connsiteX35" fmla="*/ 1265086 w 4046588"/>
                <a:gd name="connsiteY35" fmla="*/ 3344314 h 4043467"/>
                <a:gd name="connsiteX36" fmla="*/ 1268134 w 4046588"/>
                <a:gd name="connsiteY36" fmla="*/ 3385267 h 4043467"/>
                <a:gd name="connsiteX37" fmla="*/ 1198500 w 4046588"/>
                <a:gd name="connsiteY37" fmla="*/ 3698436 h 4043467"/>
                <a:gd name="connsiteX38" fmla="*/ 1082541 w 4046588"/>
                <a:gd name="connsiteY38" fmla="*/ 3857372 h 4043467"/>
                <a:gd name="connsiteX39" fmla="*/ 172852 w 4046588"/>
                <a:gd name="connsiteY39" fmla="*/ 3845786 h 4043467"/>
                <a:gd name="connsiteX40" fmla="*/ 154579 w 4046588"/>
                <a:gd name="connsiteY40" fmla="*/ 2990877 h 4043467"/>
                <a:gd name="connsiteX41" fmla="*/ 344249 w 4046588"/>
                <a:gd name="connsiteY41" fmla="*/ 2843161 h 4043467"/>
                <a:gd name="connsiteX42" fmla="*/ 656395 w 4046588"/>
                <a:gd name="connsiteY42" fmla="*/ 2773528 h 4043467"/>
                <a:gd name="connsiteX43" fmla="*/ 696835 w 4046588"/>
                <a:gd name="connsiteY43" fmla="*/ 2776064 h 4043467"/>
                <a:gd name="connsiteX44" fmla="*/ 719018 w 4046588"/>
                <a:gd name="connsiteY44" fmla="*/ 2778781 h 4043467"/>
                <a:gd name="connsiteX45" fmla="*/ 763041 w 4046588"/>
                <a:gd name="connsiteY45" fmla="*/ 2782510 h 4043467"/>
                <a:gd name="connsiteX46" fmla="*/ 1191109 w 4046588"/>
                <a:gd name="connsiteY46" fmla="*/ 2616396 h 4043467"/>
                <a:gd name="connsiteX47" fmla="*/ 1213134 w 4046588"/>
                <a:gd name="connsiteY47" fmla="*/ 2596759 h 4043467"/>
                <a:gd name="connsiteX48" fmla="*/ 1357458 w 4046588"/>
                <a:gd name="connsiteY48" fmla="*/ 2371597 h 4043467"/>
                <a:gd name="connsiteX49" fmla="*/ 1369626 w 4046588"/>
                <a:gd name="connsiteY49" fmla="*/ 1694651 h 4043467"/>
                <a:gd name="connsiteX50" fmla="*/ 1218409 w 4046588"/>
                <a:gd name="connsiteY50" fmla="*/ 1449525 h 4043467"/>
                <a:gd name="connsiteX51" fmla="*/ 1198625 w 4046588"/>
                <a:gd name="connsiteY51" fmla="*/ 1431449 h 4043467"/>
                <a:gd name="connsiteX52" fmla="*/ 768533 w 4046588"/>
                <a:gd name="connsiteY52" fmla="*/ 1263275 h 4043467"/>
                <a:gd name="connsiteX53" fmla="*/ 724505 w 4046588"/>
                <a:gd name="connsiteY53" fmla="*/ 1267055 h 4043467"/>
                <a:gd name="connsiteX54" fmla="*/ 702320 w 4046588"/>
                <a:gd name="connsiteY54" fmla="*/ 1269457 h 4043467"/>
                <a:gd name="connsiteX55" fmla="*/ 661534 w 4046588"/>
                <a:gd name="connsiteY55" fmla="*/ 1272381 h 4043467"/>
                <a:gd name="connsiteX56" fmla="*/ 339916 w 4046588"/>
                <a:gd name="connsiteY56" fmla="*/ 1197998 h 4043467"/>
                <a:gd name="connsiteX57" fmla="*/ 189645 w 4046588"/>
                <a:gd name="connsiteY57" fmla="*/ 1086656 h 4043467"/>
                <a:gd name="connsiteX58" fmla="*/ 206559 w 4046588"/>
                <a:gd name="connsiteY58" fmla="*/ 171660 h 4043467"/>
                <a:gd name="connsiteX59" fmla="*/ 1052615 w 4046588"/>
                <a:gd name="connsiteY59" fmla="*/ 155127 h 4043467"/>
                <a:gd name="connsiteX60" fmla="*/ 1199431 w 4046588"/>
                <a:gd name="connsiteY60" fmla="*/ 338824 h 4043467"/>
                <a:gd name="connsiteX61" fmla="*/ 1273815 w 4046588"/>
                <a:gd name="connsiteY61" fmla="*/ 660101 h 4043467"/>
                <a:gd name="connsiteX62" fmla="*/ 1271061 w 4046588"/>
                <a:gd name="connsiteY62" fmla="*/ 700715 h 4043467"/>
                <a:gd name="connsiteX63" fmla="*/ 1268659 w 4046588"/>
                <a:gd name="connsiteY63" fmla="*/ 722900 h 4043467"/>
                <a:gd name="connsiteX64" fmla="*/ 1264880 w 4046588"/>
                <a:gd name="connsiteY64" fmla="*/ 766928 h 4043467"/>
                <a:gd name="connsiteX65" fmla="*/ 1425379 w 4046588"/>
                <a:gd name="connsiteY65" fmla="*/ 1189005 h 4043467"/>
                <a:gd name="connsiteX66" fmla="*/ 1450618 w 4046588"/>
                <a:gd name="connsiteY66" fmla="*/ 1216975 h 4043467"/>
                <a:gd name="connsiteX67" fmla="*/ 1718094 w 4046588"/>
                <a:gd name="connsiteY67" fmla="*/ 1375517 h 4043467"/>
                <a:gd name="connsiteX68" fmla="*/ 2323021 w 4046588"/>
                <a:gd name="connsiteY68" fmla="*/ 1376701 h 4043467"/>
                <a:gd name="connsiteX69" fmla="*/ 2600921 w 4046588"/>
                <a:gd name="connsiteY69" fmla="*/ 1215111 h 4043467"/>
                <a:gd name="connsiteX70" fmla="*/ 2663078 w 4046588"/>
                <a:gd name="connsiteY70" fmla="*/ 1141357 h 4043467"/>
                <a:gd name="connsiteX71" fmla="*/ 2786842 w 4046588"/>
                <a:gd name="connsiteY71" fmla="*/ 765531 h 4043467"/>
                <a:gd name="connsiteX72" fmla="*/ 2783114 w 4046588"/>
                <a:gd name="connsiteY72" fmla="*/ 720824 h 4043467"/>
                <a:gd name="connsiteX73" fmla="*/ 2780567 w 4046588"/>
                <a:gd name="connsiteY73" fmla="*/ 698813 h 4043467"/>
                <a:gd name="connsiteX74" fmla="*/ 2777519 w 4046588"/>
                <a:gd name="connsiteY74" fmla="*/ 657861 h 4043467"/>
                <a:gd name="connsiteX75" fmla="*/ 2846299 w 4046588"/>
                <a:gd name="connsiteY75" fmla="*/ 346909 h 4043467"/>
                <a:gd name="connsiteX76" fmla="*/ 2963453 w 4046588"/>
                <a:gd name="connsiteY76" fmla="*/ 186096 h 4043467"/>
                <a:gd name="connsiteX77" fmla="*/ 3421630 w 4046588"/>
                <a:gd name="connsiteY77" fmla="*/ 63 h 404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046588" h="4043467">
                  <a:moveTo>
                    <a:pt x="3421630" y="63"/>
                  </a:moveTo>
                  <a:cubicBezTo>
                    <a:pt x="3587174" y="2377"/>
                    <a:pt x="3751976" y="69003"/>
                    <a:pt x="3875359" y="199899"/>
                  </a:cubicBezTo>
                  <a:cubicBezTo>
                    <a:pt x="4096376" y="434234"/>
                    <a:pt x="4104520" y="807766"/>
                    <a:pt x="3893464" y="1051225"/>
                  </a:cubicBezTo>
                  <a:cubicBezTo>
                    <a:pt x="3839333" y="1113882"/>
                    <a:pt x="3775656" y="1162552"/>
                    <a:pt x="3707207" y="1198257"/>
                  </a:cubicBezTo>
                  <a:cubicBezTo>
                    <a:pt x="3608546" y="1249848"/>
                    <a:pt x="3499320" y="1274143"/>
                    <a:pt x="3390623" y="1270281"/>
                  </a:cubicBezTo>
                  <a:cubicBezTo>
                    <a:pt x="3376972" y="1269948"/>
                    <a:pt x="3363492" y="1269103"/>
                    <a:pt x="3350012" y="1267575"/>
                  </a:cubicBezTo>
                  <a:cubicBezTo>
                    <a:pt x="3342504" y="1266896"/>
                    <a:pt x="3335337" y="1266218"/>
                    <a:pt x="3327830" y="1264857"/>
                  </a:cubicBezTo>
                  <a:cubicBezTo>
                    <a:pt x="3312985" y="1262989"/>
                    <a:pt x="3298652" y="1261291"/>
                    <a:pt x="3283806" y="1261129"/>
                  </a:cubicBezTo>
                  <a:cubicBezTo>
                    <a:pt x="3121184" y="1261053"/>
                    <a:pt x="2958355" y="1322920"/>
                    <a:pt x="2834055" y="1447220"/>
                  </a:cubicBezTo>
                  <a:cubicBezTo>
                    <a:pt x="2819029" y="1462245"/>
                    <a:pt x="2805540" y="1477441"/>
                    <a:pt x="2792732" y="1493318"/>
                  </a:cubicBezTo>
                  <a:cubicBezTo>
                    <a:pt x="2769338" y="1521146"/>
                    <a:pt x="2749697" y="1550679"/>
                    <a:pt x="2732615" y="1581063"/>
                  </a:cubicBezTo>
                  <a:cubicBezTo>
                    <a:pt x="2591015" y="1817485"/>
                    <a:pt x="2572929" y="2106735"/>
                    <a:pt x="2679776" y="2356323"/>
                  </a:cubicBezTo>
                  <a:cubicBezTo>
                    <a:pt x="2710441" y="2443333"/>
                    <a:pt x="2759368" y="2525043"/>
                    <a:pt x="2828780" y="2594454"/>
                  </a:cubicBezTo>
                  <a:cubicBezTo>
                    <a:pt x="2836966" y="2602640"/>
                    <a:pt x="2845664" y="2610314"/>
                    <a:pt x="2854533" y="2618158"/>
                  </a:cubicBezTo>
                  <a:cubicBezTo>
                    <a:pt x="2975114" y="2726105"/>
                    <a:pt x="3126613" y="2780622"/>
                    <a:pt x="3278315" y="2780363"/>
                  </a:cubicBezTo>
                  <a:cubicBezTo>
                    <a:pt x="3292990" y="2780696"/>
                    <a:pt x="3307666" y="2778640"/>
                    <a:pt x="3322343" y="2776583"/>
                  </a:cubicBezTo>
                  <a:cubicBezTo>
                    <a:pt x="3329510" y="2775897"/>
                    <a:pt x="3337019" y="2774527"/>
                    <a:pt x="3344527" y="2774181"/>
                  </a:cubicBezTo>
                  <a:cubicBezTo>
                    <a:pt x="3358009" y="2772638"/>
                    <a:pt x="3371832" y="2771435"/>
                    <a:pt x="3385313" y="2771257"/>
                  </a:cubicBezTo>
                  <a:cubicBezTo>
                    <a:pt x="3493844" y="2767439"/>
                    <a:pt x="3603041" y="2791266"/>
                    <a:pt x="3701472" y="2842572"/>
                  </a:cubicBezTo>
                  <a:cubicBezTo>
                    <a:pt x="3757596" y="2871719"/>
                    <a:pt x="3810303" y="2909401"/>
                    <a:pt x="3857544" y="2956641"/>
                  </a:cubicBezTo>
                  <a:cubicBezTo>
                    <a:pt x="4109948" y="3209045"/>
                    <a:pt x="4105612" y="3621662"/>
                    <a:pt x="3842338" y="3868223"/>
                  </a:cubicBezTo>
                  <a:cubicBezTo>
                    <a:pt x="3607917" y="4089341"/>
                    <a:pt x="3234034" y="4097238"/>
                    <a:pt x="2990821" y="3886124"/>
                  </a:cubicBezTo>
                  <a:cubicBezTo>
                    <a:pt x="2928227" y="3831726"/>
                    <a:pt x="2879290" y="3767763"/>
                    <a:pt x="2843665" y="3699356"/>
                  </a:cubicBezTo>
                  <a:cubicBezTo>
                    <a:pt x="2792018" y="3600584"/>
                    <a:pt x="2768191" y="3491387"/>
                    <a:pt x="2772009" y="3382856"/>
                  </a:cubicBezTo>
                  <a:cubicBezTo>
                    <a:pt x="2772187" y="3369375"/>
                    <a:pt x="2773048" y="3355894"/>
                    <a:pt x="2774592" y="3342412"/>
                  </a:cubicBezTo>
                  <a:cubicBezTo>
                    <a:pt x="2775108" y="3334733"/>
                    <a:pt x="2775966" y="3327736"/>
                    <a:pt x="2776994" y="3320227"/>
                  </a:cubicBezTo>
                  <a:cubicBezTo>
                    <a:pt x="2779050" y="3305551"/>
                    <a:pt x="2781106" y="3290874"/>
                    <a:pt x="2781115" y="3275857"/>
                  </a:cubicBezTo>
                  <a:cubicBezTo>
                    <a:pt x="2781205" y="3120914"/>
                    <a:pt x="2724130" y="2966174"/>
                    <a:pt x="2611577" y="2844401"/>
                  </a:cubicBezTo>
                  <a:cubicBezTo>
                    <a:pt x="2606120" y="2838261"/>
                    <a:pt x="2600833" y="2831950"/>
                    <a:pt x="2595035" y="2826152"/>
                  </a:cubicBezTo>
                  <a:cubicBezTo>
                    <a:pt x="2528694" y="2759810"/>
                    <a:pt x="2451079" y="2711905"/>
                    <a:pt x="2367994" y="2681408"/>
                  </a:cubicBezTo>
                  <a:cubicBezTo>
                    <a:pt x="2144851" y="2582565"/>
                    <a:pt x="1888715" y="2583909"/>
                    <a:pt x="1666480" y="2685059"/>
                  </a:cubicBezTo>
                  <a:cubicBezTo>
                    <a:pt x="1586089" y="2715992"/>
                    <a:pt x="1510297" y="2763133"/>
                    <a:pt x="1445244" y="2828186"/>
                  </a:cubicBezTo>
                  <a:cubicBezTo>
                    <a:pt x="1438585" y="2834845"/>
                    <a:pt x="1432779" y="2841674"/>
                    <a:pt x="1426803" y="2848333"/>
                  </a:cubicBezTo>
                  <a:cubicBezTo>
                    <a:pt x="1314961" y="2969725"/>
                    <a:pt x="1258730" y="3123848"/>
                    <a:pt x="1258811" y="3278279"/>
                  </a:cubicBezTo>
                  <a:cubicBezTo>
                    <a:pt x="1258632" y="3292784"/>
                    <a:pt x="1260671" y="3307458"/>
                    <a:pt x="1262539" y="3322303"/>
                  </a:cubicBezTo>
                  <a:cubicBezTo>
                    <a:pt x="1263388" y="3329299"/>
                    <a:pt x="1264578" y="3336977"/>
                    <a:pt x="1265086" y="3344314"/>
                  </a:cubicBezTo>
                  <a:cubicBezTo>
                    <a:pt x="1266614" y="3357794"/>
                    <a:pt x="1267800" y="3371616"/>
                    <a:pt x="1268134" y="3385267"/>
                  </a:cubicBezTo>
                  <a:cubicBezTo>
                    <a:pt x="1271655" y="3492599"/>
                    <a:pt x="1248555" y="3600629"/>
                    <a:pt x="1198500" y="3698436"/>
                  </a:cubicBezTo>
                  <a:cubicBezTo>
                    <a:pt x="1169287" y="3755619"/>
                    <a:pt x="1130691" y="3809223"/>
                    <a:pt x="1082541" y="3857372"/>
                  </a:cubicBezTo>
                  <a:cubicBezTo>
                    <a:pt x="830697" y="4109217"/>
                    <a:pt x="419962" y="4105531"/>
                    <a:pt x="172852" y="3845786"/>
                  </a:cubicBezTo>
                  <a:cubicBezTo>
                    <a:pt x="-50212" y="3611111"/>
                    <a:pt x="-58525" y="3235020"/>
                    <a:pt x="154579" y="2990877"/>
                  </a:cubicBezTo>
                  <a:cubicBezTo>
                    <a:pt x="209733" y="2927536"/>
                    <a:pt x="274435" y="2878866"/>
                    <a:pt x="344249" y="2843161"/>
                  </a:cubicBezTo>
                  <a:cubicBezTo>
                    <a:pt x="441885" y="2793276"/>
                    <a:pt x="549404" y="2769665"/>
                    <a:pt x="656395" y="2773528"/>
                  </a:cubicBezTo>
                  <a:cubicBezTo>
                    <a:pt x="669875" y="2773690"/>
                    <a:pt x="683356" y="2774536"/>
                    <a:pt x="696835" y="2776064"/>
                  </a:cubicBezTo>
                  <a:cubicBezTo>
                    <a:pt x="704343" y="2776742"/>
                    <a:pt x="711510" y="2777420"/>
                    <a:pt x="719018" y="2778781"/>
                  </a:cubicBezTo>
                  <a:cubicBezTo>
                    <a:pt x="733691" y="2780820"/>
                    <a:pt x="748195" y="2782348"/>
                    <a:pt x="763041" y="2782510"/>
                  </a:cubicBezTo>
                  <a:cubicBezTo>
                    <a:pt x="916619" y="2782761"/>
                    <a:pt x="1070059" y="2727213"/>
                    <a:pt x="1191109" y="2616396"/>
                  </a:cubicBezTo>
                  <a:cubicBezTo>
                    <a:pt x="1198451" y="2609736"/>
                    <a:pt x="1206133" y="2603759"/>
                    <a:pt x="1213134" y="2596759"/>
                  </a:cubicBezTo>
                  <a:cubicBezTo>
                    <a:pt x="1279382" y="2530511"/>
                    <a:pt x="1326865" y="2453694"/>
                    <a:pt x="1357458" y="2371597"/>
                  </a:cubicBezTo>
                  <a:cubicBezTo>
                    <a:pt x="1453996" y="2157044"/>
                    <a:pt x="1458576" y="1911315"/>
                    <a:pt x="1369626" y="1694651"/>
                  </a:cubicBezTo>
                  <a:cubicBezTo>
                    <a:pt x="1339987" y="1604911"/>
                    <a:pt x="1289867" y="1520983"/>
                    <a:pt x="1218409" y="1449525"/>
                  </a:cubicBezTo>
                  <a:cubicBezTo>
                    <a:pt x="1212099" y="1443215"/>
                    <a:pt x="1205276" y="1437418"/>
                    <a:pt x="1198625" y="1431449"/>
                  </a:cubicBezTo>
                  <a:cubicBezTo>
                    <a:pt x="1077022" y="1319408"/>
                    <a:pt x="923135" y="1262844"/>
                    <a:pt x="768533" y="1263275"/>
                  </a:cubicBezTo>
                  <a:cubicBezTo>
                    <a:pt x="753857" y="1262943"/>
                    <a:pt x="739181" y="1264999"/>
                    <a:pt x="724505" y="1267055"/>
                  </a:cubicBezTo>
                  <a:cubicBezTo>
                    <a:pt x="717337" y="1267742"/>
                    <a:pt x="709828" y="1269111"/>
                    <a:pt x="702320" y="1269457"/>
                  </a:cubicBezTo>
                  <a:cubicBezTo>
                    <a:pt x="688838" y="1271000"/>
                    <a:pt x="675015" y="1272203"/>
                    <a:pt x="661534" y="1272381"/>
                  </a:cubicBezTo>
                  <a:cubicBezTo>
                    <a:pt x="550956" y="1276541"/>
                    <a:pt x="439882" y="1251180"/>
                    <a:pt x="339916" y="1197998"/>
                  </a:cubicBezTo>
                  <a:cubicBezTo>
                    <a:pt x="286181" y="1168849"/>
                    <a:pt x="235180" y="1132190"/>
                    <a:pt x="189645" y="1086656"/>
                  </a:cubicBezTo>
                  <a:cubicBezTo>
                    <a:pt x="-64124" y="832887"/>
                    <a:pt x="-58251" y="418052"/>
                    <a:pt x="206559" y="171660"/>
                  </a:cubicBezTo>
                  <a:cubicBezTo>
                    <a:pt x="440296" y="-46045"/>
                    <a:pt x="810594" y="-53428"/>
                    <a:pt x="1052615" y="155127"/>
                  </a:cubicBezTo>
                  <a:cubicBezTo>
                    <a:pt x="1114868" y="208843"/>
                    <a:pt x="1163636" y="271270"/>
                    <a:pt x="1199431" y="338824"/>
                  </a:cubicBezTo>
                  <a:cubicBezTo>
                    <a:pt x="1252614" y="438790"/>
                    <a:pt x="1277633" y="549863"/>
                    <a:pt x="1273815" y="660101"/>
                  </a:cubicBezTo>
                  <a:cubicBezTo>
                    <a:pt x="1273466" y="673752"/>
                    <a:pt x="1272605" y="687233"/>
                    <a:pt x="1271061" y="700715"/>
                  </a:cubicBezTo>
                  <a:cubicBezTo>
                    <a:pt x="1270716" y="708224"/>
                    <a:pt x="1269688" y="715392"/>
                    <a:pt x="1268659" y="722900"/>
                  </a:cubicBezTo>
                  <a:cubicBezTo>
                    <a:pt x="1266603" y="737577"/>
                    <a:pt x="1264888" y="751911"/>
                    <a:pt x="1264880" y="766928"/>
                  </a:cubicBezTo>
                  <a:cubicBezTo>
                    <a:pt x="1264450" y="918118"/>
                    <a:pt x="1318456" y="1068764"/>
                    <a:pt x="1425379" y="1189005"/>
                  </a:cubicBezTo>
                  <a:cubicBezTo>
                    <a:pt x="1433906" y="1198556"/>
                    <a:pt x="1441579" y="1207937"/>
                    <a:pt x="1450618" y="1216975"/>
                  </a:cubicBezTo>
                  <a:cubicBezTo>
                    <a:pt x="1527704" y="1294061"/>
                    <a:pt x="1619991" y="1346736"/>
                    <a:pt x="1718094" y="1375517"/>
                  </a:cubicBezTo>
                  <a:cubicBezTo>
                    <a:pt x="1912583" y="1449804"/>
                    <a:pt x="2128446" y="1449849"/>
                    <a:pt x="2323021" y="1376701"/>
                  </a:cubicBezTo>
                  <a:cubicBezTo>
                    <a:pt x="2424911" y="1348486"/>
                    <a:pt x="2520843" y="1295190"/>
                    <a:pt x="2600921" y="1215111"/>
                  </a:cubicBezTo>
                  <a:cubicBezTo>
                    <a:pt x="2624142" y="1191891"/>
                    <a:pt x="2644463" y="1167136"/>
                    <a:pt x="2663078" y="1141357"/>
                  </a:cubicBezTo>
                  <a:cubicBezTo>
                    <a:pt x="2745051" y="1030051"/>
                    <a:pt x="2786765" y="897949"/>
                    <a:pt x="2786842" y="765531"/>
                  </a:cubicBezTo>
                  <a:cubicBezTo>
                    <a:pt x="2786851" y="750514"/>
                    <a:pt x="2785153" y="735499"/>
                    <a:pt x="2783114" y="720824"/>
                  </a:cubicBezTo>
                  <a:cubicBezTo>
                    <a:pt x="2782265" y="713828"/>
                    <a:pt x="2781075" y="706150"/>
                    <a:pt x="2780567" y="698813"/>
                  </a:cubicBezTo>
                  <a:cubicBezTo>
                    <a:pt x="2779210" y="685162"/>
                    <a:pt x="2778023" y="671341"/>
                    <a:pt x="2777519" y="657861"/>
                  </a:cubicBezTo>
                  <a:cubicBezTo>
                    <a:pt x="2773998" y="551552"/>
                    <a:pt x="2796756" y="444205"/>
                    <a:pt x="2846299" y="346909"/>
                  </a:cubicBezTo>
                  <a:cubicBezTo>
                    <a:pt x="2875853" y="289045"/>
                    <a:pt x="2915133" y="234416"/>
                    <a:pt x="2963453" y="186096"/>
                  </a:cubicBezTo>
                  <a:cubicBezTo>
                    <a:pt x="3089802" y="59747"/>
                    <a:pt x="3256087" y="-2251"/>
                    <a:pt x="3421630" y="63"/>
                  </a:cubicBezTo>
                  <a:close/>
                </a:path>
              </a:pathLst>
            </a:custGeom>
            <a:solidFill>
              <a:schemeClr val="bg1">
                <a:lumMod val="85000"/>
              </a:schemeClr>
            </a:solidFill>
            <a:ln w="12700">
              <a:miter lim="400000"/>
            </a:ln>
            <a:effectLst>
              <a:innerShdw blurRad="63500" dist="50800" dir="2700000">
                <a:prstClr val="black">
                  <a:alpha val="15000"/>
                </a:prstClr>
              </a:innerShdw>
            </a:effectLst>
          </p:spPr>
          <p:txBody>
            <a:bodyPr rot="0" spcFirstLastPara="0" vertOverflow="overflow" horzOverflow="overflow" vert="horz" wrap="square" lIns="28575" tIns="28575" rIns="28575" bIns="28575" numCol="1" spcCol="0" rtlCol="0" fromWordArt="0" anchor="ctr" anchorCtr="0" forceAA="0" compatLnSpc="1">
              <a:prstTxWarp prst="textNoShape">
                <a:avLst/>
              </a:prstTxWarp>
              <a:noAutofit/>
            </a:bodyPr>
            <a:lstStyle/>
            <a:p>
              <a:endParaRPr lang="en-US" sz="2250">
                <a:solidFill>
                  <a:srgbClr val="FFFFFF"/>
                </a:solidFill>
              </a:endParaRPr>
            </a:p>
          </p:txBody>
        </p:sp>
        <p:sp>
          <p:nvSpPr>
            <p:cNvPr id="21" name="Circle">
              <a:extLst>
                <a:ext uri="{FF2B5EF4-FFF2-40B4-BE49-F238E27FC236}">
                  <a16:creationId xmlns:a16="http://schemas.microsoft.com/office/drawing/2014/main" id="{84FBB828-BA93-7AA6-784B-EDAD6903ED81}"/>
                </a:ext>
              </a:extLst>
            </p:cNvPr>
            <p:cNvSpPr/>
            <p:nvPr/>
          </p:nvSpPr>
          <p:spPr>
            <a:xfrm>
              <a:off x="4011081" y="3480001"/>
              <a:ext cx="1126910" cy="1126910"/>
            </a:xfrm>
            <a:prstGeom prst="ellipse">
              <a:avLst/>
            </a:prstGeom>
            <a:solidFill>
              <a:schemeClr val="bg1">
                <a:lumMod val="65000"/>
              </a:schemeClr>
            </a:solidFill>
            <a:ln w="12700">
              <a:miter lim="400000"/>
            </a:ln>
            <a:effectLst>
              <a:innerShdw dist="38100" dir="2700000">
                <a:prstClr val="black">
                  <a:alpha val="15000"/>
                </a:prstClr>
              </a:innerShdw>
            </a:effectLst>
          </p:spPr>
          <p:txBody>
            <a:bodyPr lIns="28575" tIns="28575" rIns="28575" bIns="28575" anchor="ctr"/>
            <a:lstStyle/>
            <a:p>
              <a:pPr>
                <a:defRPr sz="3000">
                  <a:solidFill>
                    <a:srgbClr val="FFFFFF"/>
                  </a:solidFill>
                </a:defRPr>
              </a:pPr>
              <a:endParaRPr sz="2250" dirty="0"/>
            </a:p>
          </p:txBody>
        </p:sp>
      </p:grpSp>
      <p:sp>
        <p:nvSpPr>
          <p:cNvPr id="26" name="Rectangle 49">
            <a:extLst>
              <a:ext uri="{FF2B5EF4-FFF2-40B4-BE49-F238E27FC236}">
                <a16:creationId xmlns:a16="http://schemas.microsoft.com/office/drawing/2014/main" id="{CF1ED7FF-9075-F549-1A52-3A48A3B44D07}"/>
              </a:ext>
            </a:extLst>
          </p:cNvPr>
          <p:cNvSpPr/>
          <p:nvPr/>
        </p:nvSpPr>
        <p:spPr>
          <a:xfrm>
            <a:off x="6231107" y="5661248"/>
            <a:ext cx="1394676" cy="646331"/>
          </a:xfrm>
          <a:prstGeom prst="rect">
            <a:avLst/>
          </a:prstGeom>
        </p:spPr>
        <p:txBody>
          <a:bodyPr wrap="square" lIns="0" rIns="0" anchor="b">
            <a:spAutoFit/>
          </a:bodyPr>
          <a:lstStyle/>
          <a:p>
            <a:pPr algn="ctr" rtl="1"/>
            <a:r>
              <a:rPr lang="he-IL" b="1" cap="all" noProof="1">
                <a:solidFill>
                  <a:srgbClr val="AE78D6"/>
                </a:solidFill>
              </a:rPr>
              <a:t>תחזוקה</a:t>
            </a:r>
          </a:p>
          <a:p>
            <a:pPr algn="ctr" rtl="1"/>
            <a:r>
              <a:rPr lang="he-IL" b="1" cap="all" noProof="1">
                <a:solidFill>
                  <a:srgbClr val="AE78D6"/>
                </a:solidFill>
              </a:rPr>
              <a:t>מונעת</a:t>
            </a:r>
            <a:endParaRPr lang="en-US" b="1" cap="all" dirty="0">
              <a:solidFill>
                <a:srgbClr val="AE78D6"/>
              </a:solidFill>
            </a:endParaRPr>
          </a:p>
        </p:txBody>
      </p:sp>
      <p:sp>
        <p:nvSpPr>
          <p:cNvPr id="27" name="Rectangle 49">
            <a:extLst>
              <a:ext uri="{FF2B5EF4-FFF2-40B4-BE49-F238E27FC236}">
                <a16:creationId xmlns:a16="http://schemas.microsoft.com/office/drawing/2014/main" id="{29C33379-412B-BCBC-332C-2E406A068CB8}"/>
              </a:ext>
            </a:extLst>
          </p:cNvPr>
          <p:cNvSpPr/>
          <p:nvPr/>
        </p:nvSpPr>
        <p:spPr>
          <a:xfrm>
            <a:off x="1518216" y="3244334"/>
            <a:ext cx="1394676" cy="369332"/>
          </a:xfrm>
          <a:prstGeom prst="rect">
            <a:avLst/>
          </a:prstGeom>
        </p:spPr>
        <p:txBody>
          <a:bodyPr wrap="square" lIns="0" rIns="0" anchor="b">
            <a:spAutoFit/>
          </a:bodyPr>
          <a:lstStyle/>
          <a:p>
            <a:pPr algn="ctr" rtl="1"/>
            <a:r>
              <a:rPr lang="he-IL" b="1" cap="all" noProof="1">
                <a:solidFill>
                  <a:srgbClr val="1D927D"/>
                </a:solidFill>
              </a:rPr>
              <a:t>התקנה</a:t>
            </a:r>
            <a:endParaRPr lang="en-US" b="1" cap="all" dirty="0">
              <a:solidFill>
                <a:srgbClr val="1D927D"/>
              </a:solidFill>
            </a:endParaRPr>
          </a:p>
        </p:txBody>
      </p:sp>
      <p:sp>
        <p:nvSpPr>
          <p:cNvPr id="28" name="Rectangle 49">
            <a:extLst>
              <a:ext uri="{FF2B5EF4-FFF2-40B4-BE49-F238E27FC236}">
                <a16:creationId xmlns:a16="http://schemas.microsoft.com/office/drawing/2014/main" id="{0F7162C6-EFA3-F0F1-8239-C071C1E86D59}"/>
              </a:ext>
            </a:extLst>
          </p:cNvPr>
          <p:cNvSpPr/>
          <p:nvPr/>
        </p:nvSpPr>
        <p:spPr>
          <a:xfrm>
            <a:off x="1518216" y="5661248"/>
            <a:ext cx="1394676" cy="646331"/>
          </a:xfrm>
          <a:prstGeom prst="rect">
            <a:avLst/>
          </a:prstGeom>
        </p:spPr>
        <p:txBody>
          <a:bodyPr wrap="square" lIns="0" rIns="0" anchor="b">
            <a:spAutoFit/>
          </a:bodyPr>
          <a:lstStyle/>
          <a:p>
            <a:pPr algn="ctr" rtl="1"/>
            <a:r>
              <a:rPr lang="he-IL" b="1" cap="all" noProof="1">
                <a:solidFill>
                  <a:srgbClr val="00B0F0"/>
                </a:solidFill>
              </a:rPr>
              <a:t>טיפול </a:t>
            </a:r>
          </a:p>
          <a:p>
            <a:pPr algn="ctr" rtl="1"/>
            <a:r>
              <a:rPr lang="he-IL" b="1" cap="all" noProof="1">
                <a:solidFill>
                  <a:srgbClr val="00B0F0"/>
                </a:solidFill>
              </a:rPr>
              <a:t>בתקלות</a:t>
            </a:r>
            <a:endParaRPr lang="en-US" b="1" cap="all" dirty="0">
              <a:solidFill>
                <a:srgbClr val="00B0F0"/>
              </a:solidFill>
            </a:endParaRPr>
          </a:p>
        </p:txBody>
      </p:sp>
      <p:sp>
        <p:nvSpPr>
          <p:cNvPr id="29" name="Circle">
            <a:extLst>
              <a:ext uri="{FF2B5EF4-FFF2-40B4-BE49-F238E27FC236}">
                <a16:creationId xmlns:a16="http://schemas.microsoft.com/office/drawing/2014/main" id="{BD1B2872-48F5-5D73-D02E-73EA304050A7}"/>
              </a:ext>
            </a:extLst>
          </p:cNvPr>
          <p:cNvSpPr/>
          <p:nvPr/>
        </p:nvSpPr>
        <p:spPr>
          <a:xfrm>
            <a:off x="5310390" y="5525908"/>
            <a:ext cx="983362" cy="1006557"/>
          </a:xfrm>
          <a:prstGeom prst="ellipse">
            <a:avLst/>
          </a:prstGeom>
          <a:solidFill>
            <a:srgbClr val="AE78D6"/>
          </a:solidFill>
          <a:ln w="12700">
            <a:miter lim="400000"/>
          </a:ln>
          <a:effectLst>
            <a:innerShdw dist="88900" dir="2700000">
              <a:prstClr val="black">
                <a:alpha val="30000"/>
              </a:prstClr>
            </a:innerShdw>
          </a:effectLst>
        </p:spPr>
        <p:txBody>
          <a:bodyPr lIns="28575" tIns="28575" rIns="28575" bIns="28575" anchor="ctr"/>
          <a:lstStyle/>
          <a:p>
            <a:pPr>
              <a:defRPr sz="3000">
                <a:solidFill>
                  <a:srgbClr val="FFFFFF"/>
                </a:solidFill>
              </a:defRPr>
            </a:pPr>
            <a:endParaRPr sz="2250"/>
          </a:p>
        </p:txBody>
      </p:sp>
      <p:sp>
        <p:nvSpPr>
          <p:cNvPr id="30" name="Circle">
            <a:extLst>
              <a:ext uri="{FF2B5EF4-FFF2-40B4-BE49-F238E27FC236}">
                <a16:creationId xmlns:a16="http://schemas.microsoft.com/office/drawing/2014/main" id="{F4331A32-67A2-4E21-E5D1-10CB80F03A58}"/>
              </a:ext>
            </a:extLst>
          </p:cNvPr>
          <p:cNvSpPr/>
          <p:nvPr/>
        </p:nvSpPr>
        <p:spPr>
          <a:xfrm>
            <a:off x="5310390" y="3017469"/>
            <a:ext cx="983362" cy="1006557"/>
          </a:xfrm>
          <a:prstGeom prst="ellipse">
            <a:avLst/>
          </a:prstGeom>
          <a:solidFill>
            <a:srgbClr val="F39B13"/>
          </a:solidFill>
          <a:ln w="12700">
            <a:miter lim="400000"/>
          </a:ln>
          <a:effectLst>
            <a:innerShdw dist="88900" dir="2700000">
              <a:prstClr val="black">
                <a:alpha val="30000"/>
              </a:prstClr>
            </a:innerShdw>
          </a:effectLst>
        </p:spPr>
        <p:txBody>
          <a:bodyPr lIns="28575" tIns="28575" rIns="28575" bIns="28575" anchor="ctr"/>
          <a:lstStyle/>
          <a:p>
            <a:pPr>
              <a:defRPr sz="3000">
                <a:solidFill>
                  <a:srgbClr val="FFFFFF"/>
                </a:solidFill>
              </a:defRPr>
            </a:pPr>
            <a:endParaRPr sz="2250" dirty="0"/>
          </a:p>
        </p:txBody>
      </p:sp>
      <p:sp>
        <p:nvSpPr>
          <p:cNvPr id="31" name="Circle">
            <a:extLst>
              <a:ext uri="{FF2B5EF4-FFF2-40B4-BE49-F238E27FC236}">
                <a16:creationId xmlns:a16="http://schemas.microsoft.com/office/drawing/2014/main" id="{60A5E952-B3A3-5D19-E171-41DDA03C5953}"/>
              </a:ext>
            </a:extLst>
          </p:cNvPr>
          <p:cNvSpPr/>
          <p:nvPr/>
        </p:nvSpPr>
        <p:spPr>
          <a:xfrm>
            <a:off x="2849264" y="2995098"/>
            <a:ext cx="983362" cy="1006557"/>
          </a:xfrm>
          <a:prstGeom prst="ellipse">
            <a:avLst/>
          </a:prstGeom>
          <a:solidFill>
            <a:srgbClr val="1D927D"/>
          </a:solidFill>
          <a:ln w="12700">
            <a:miter lim="400000"/>
          </a:ln>
          <a:effectLst>
            <a:innerShdw dist="88900" dir="2700000">
              <a:prstClr val="black">
                <a:alpha val="30000"/>
              </a:prstClr>
            </a:innerShdw>
          </a:effectLst>
        </p:spPr>
        <p:txBody>
          <a:bodyPr lIns="28575" tIns="28575" rIns="28575" bIns="28575" anchor="ctr"/>
          <a:lstStyle/>
          <a:p>
            <a:pPr>
              <a:defRPr sz="3000">
                <a:solidFill>
                  <a:srgbClr val="FFFFFF"/>
                </a:solidFill>
              </a:defRPr>
            </a:pPr>
            <a:endParaRPr sz="2250"/>
          </a:p>
        </p:txBody>
      </p:sp>
      <p:sp>
        <p:nvSpPr>
          <p:cNvPr id="32" name="Circle">
            <a:extLst>
              <a:ext uri="{FF2B5EF4-FFF2-40B4-BE49-F238E27FC236}">
                <a16:creationId xmlns:a16="http://schemas.microsoft.com/office/drawing/2014/main" id="{AD4C2FA9-C2D1-ADAF-8E76-E396BEF1B05E}"/>
              </a:ext>
            </a:extLst>
          </p:cNvPr>
          <p:cNvSpPr/>
          <p:nvPr/>
        </p:nvSpPr>
        <p:spPr>
          <a:xfrm>
            <a:off x="2849264" y="5523091"/>
            <a:ext cx="983362" cy="1006557"/>
          </a:xfrm>
          <a:prstGeom prst="ellipse">
            <a:avLst/>
          </a:prstGeom>
          <a:solidFill>
            <a:srgbClr val="0070C0"/>
          </a:solidFill>
          <a:ln w="12700">
            <a:miter lim="400000"/>
          </a:ln>
          <a:effectLst>
            <a:innerShdw dist="88900" dir="2700000">
              <a:prstClr val="black">
                <a:alpha val="30000"/>
              </a:prstClr>
            </a:innerShdw>
          </a:effectLst>
        </p:spPr>
        <p:txBody>
          <a:bodyPr lIns="28575" tIns="28575" rIns="28575" bIns="28575" anchor="ctr"/>
          <a:lstStyle/>
          <a:p>
            <a:pPr>
              <a:defRPr sz="3000">
                <a:solidFill>
                  <a:srgbClr val="FFFFFF"/>
                </a:solidFill>
              </a:defRPr>
            </a:pPr>
            <a:endParaRPr sz="2250"/>
          </a:p>
        </p:txBody>
      </p:sp>
      <p:pic>
        <p:nvPicPr>
          <p:cNvPr id="36" name="גרפיקה 35" descr="שרטוט עם מילוי מלא">
            <a:extLst>
              <a:ext uri="{FF2B5EF4-FFF2-40B4-BE49-F238E27FC236}">
                <a16:creationId xmlns:a16="http://schemas.microsoft.com/office/drawing/2014/main" id="{1B888729-095E-90C7-8B0C-C0DA3B6EE7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4138" y="3052996"/>
            <a:ext cx="752008" cy="752008"/>
          </a:xfrm>
          <a:prstGeom prst="rect">
            <a:avLst/>
          </a:prstGeom>
        </p:spPr>
      </p:pic>
      <p:pic>
        <p:nvPicPr>
          <p:cNvPr id="38" name="גרפיקה 37" descr="גלגלי שיניים עם מילוי מלא">
            <a:extLst>
              <a:ext uri="{FF2B5EF4-FFF2-40B4-BE49-F238E27FC236}">
                <a16:creationId xmlns:a16="http://schemas.microsoft.com/office/drawing/2014/main" id="{3F57DC93-2E99-AF25-BA5F-31B27942C4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16707" y="5569169"/>
            <a:ext cx="914400" cy="914400"/>
          </a:xfrm>
          <a:prstGeom prst="rect">
            <a:avLst/>
          </a:prstGeom>
        </p:spPr>
      </p:pic>
      <p:pic>
        <p:nvPicPr>
          <p:cNvPr id="40" name="גרפיקה 39" descr="כלים עם מילוי מלא">
            <a:extLst>
              <a:ext uri="{FF2B5EF4-FFF2-40B4-BE49-F238E27FC236}">
                <a16:creationId xmlns:a16="http://schemas.microsoft.com/office/drawing/2014/main" id="{B71B512A-B06C-2E25-27BB-9809B59ECA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59588" y="5662990"/>
            <a:ext cx="718338" cy="718338"/>
          </a:xfrm>
          <a:prstGeom prst="rect">
            <a:avLst/>
          </a:prstGeom>
        </p:spPr>
      </p:pic>
      <p:pic>
        <p:nvPicPr>
          <p:cNvPr id="42" name="גרפיקה 41" descr="מצלמת אבטחה עם מילוי מלא">
            <a:extLst>
              <a:ext uri="{FF2B5EF4-FFF2-40B4-BE49-F238E27FC236}">
                <a16:creationId xmlns:a16="http://schemas.microsoft.com/office/drawing/2014/main" id="{6E385109-4420-7CAB-1B76-A6F0669690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87824" y="3068960"/>
            <a:ext cx="760908" cy="760908"/>
          </a:xfrm>
          <a:prstGeom prst="rect">
            <a:avLst/>
          </a:prstGeom>
        </p:spPr>
      </p:pic>
      <p:pic>
        <p:nvPicPr>
          <p:cNvPr id="44" name="גרפיקה 43" descr="זכר עובד בניין עם מילוי מלא">
            <a:extLst>
              <a:ext uri="{FF2B5EF4-FFF2-40B4-BE49-F238E27FC236}">
                <a16:creationId xmlns:a16="http://schemas.microsoft.com/office/drawing/2014/main" id="{C8BFED2E-0297-F79B-FA92-08047AFE7B8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09306" y="4293096"/>
            <a:ext cx="914400" cy="914400"/>
          </a:xfrm>
          <a:prstGeom prst="rect">
            <a:avLst/>
          </a:prstGeom>
        </p:spPr>
      </p:pic>
    </p:spTree>
    <p:extLst>
      <p:ext uri="{BB962C8B-B14F-4D97-AF65-F5344CB8AC3E}">
        <p14:creationId xmlns:p14="http://schemas.microsoft.com/office/powerpoint/2010/main" val="304849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223896"/>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התקשרות עם קבלן</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0" y="6488668"/>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21</a:t>
            </a:fld>
            <a:endParaRPr lang="he-IL" b="1" dirty="0">
              <a:effectLst>
                <a:outerShdw blurRad="38100" dist="38100" dir="2700000" algn="tl">
                  <a:srgbClr val="000000">
                    <a:alpha val="43137"/>
                  </a:srgbClr>
                </a:outerShdw>
              </a:effectLst>
            </a:endParaRPr>
          </a:p>
        </p:txBody>
      </p:sp>
      <p:sp>
        <p:nvSpPr>
          <p:cNvPr id="4" name="Shape">
            <a:extLst>
              <a:ext uri="{FF2B5EF4-FFF2-40B4-BE49-F238E27FC236}">
                <a16:creationId xmlns:a16="http://schemas.microsoft.com/office/drawing/2014/main" id="{9F1AD32A-0356-2832-06F1-8AEB73DFF698}"/>
              </a:ext>
            </a:extLst>
          </p:cNvPr>
          <p:cNvSpPr/>
          <p:nvPr/>
        </p:nvSpPr>
        <p:spPr>
          <a:xfrm rot="10800000">
            <a:off x="7496650" y="3946835"/>
            <a:ext cx="1647350" cy="1115247"/>
          </a:xfrm>
          <a:custGeom>
            <a:avLst/>
            <a:gdLst/>
            <a:ahLst/>
            <a:cxnLst>
              <a:cxn ang="0">
                <a:pos x="wd2" y="hd2"/>
              </a:cxn>
              <a:cxn ang="5400000">
                <a:pos x="wd2" y="hd2"/>
              </a:cxn>
              <a:cxn ang="10800000">
                <a:pos x="wd2" y="hd2"/>
              </a:cxn>
              <a:cxn ang="16200000">
                <a:pos x="wd2" y="hd2"/>
              </a:cxn>
            </a:cxnLst>
            <a:rect l="0" t="0" r="r" b="b"/>
            <a:pathLst>
              <a:path w="21356" h="21456" extrusionOk="0">
                <a:moveTo>
                  <a:pt x="14412" y="0"/>
                </a:moveTo>
                <a:cubicBezTo>
                  <a:pt x="12405" y="0"/>
                  <a:pt x="10599" y="1318"/>
                  <a:pt x="9331" y="3420"/>
                </a:cubicBezTo>
                <a:cubicBezTo>
                  <a:pt x="9229" y="3588"/>
                  <a:pt x="9130" y="3762"/>
                  <a:pt x="9035" y="3940"/>
                </a:cubicBezTo>
                <a:cubicBezTo>
                  <a:pt x="8985" y="4036"/>
                  <a:pt x="8934" y="4136"/>
                  <a:pt x="8885" y="4236"/>
                </a:cubicBezTo>
                <a:cubicBezTo>
                  <a:pt x="8789" y="4435"/>
                  <a:pt x="8687" y="4635"/>
                  <a:pt x="8572" y="4813"/>
                </a:cubicBezTo>
                <a:cubicBezTo>
                  <a:pt x="7315" y="6758"/>
                  <a:pt x="5580" y="7959"/>
                  <a:pt x="3661" y="7959"/>
                </a:cubicBezTo>
                <a:cubicBezTo>
                  <a:pt x="2316" y="7959"/>
                  <a:pt x="1063" y="7367"/>
                  <a:pt x="0" y="6345"/>
                </a:cubicBezTo>
                <a:lnTo>
                  <a:pt x="0" y="15113"/>
                </a:lnTo>
                <a:cubicBezTo>
                  <a:pt x="1063" y="14090"/>
                  <a:pt x="2316" y="13499"/>
                  <a:pt x="3661" y="13499"/>
                </a:cubicBezTo>
                <a:cubicBezTo>
                  <a:pt x="5580" y="13499"/>
                  <a:pt x="7317" y="14703"/>
                  <a:pt x="8572" y="16644"/>
                </a:cubicBezTo>
                <a:cubicBezTo>
                  <a:pt x="8687" y="16823"/>
                  <a:pt x="8786" y="17018"/>
                  <a:pt x="8885" y="17222"/>
                </a:cubicBezTo>
                <a:cubicBezTo>
                  <a:pt x="8934" y="17321"/>
                  <a:pt x="8985" y="17421"/>
                  <a:pt x="9035" y="17517"/>
                </a:cubicBezTo>
                <a:cubicBezTo>
                  <a:pt x="9130" y="17695"/>
                  <a:pt x="9229" y="17866"/>
                  <a:pt x="9331" y="18037"/>
                </a:cubicBezTo>
                <a:cubicBezTo>
                  <a:pt x="10669" y="20257"/>
                  <a:pt x="12608" y="21600"/>
                  <a:pt x="14749" y="21443"/>
                </a:cubicBezTo>
                <a:cubicBezTo>
                  <a:pt x="18248" y="21187"/>
                  <a:pt x="21118" y="16833"/>
                  <a:pt x="21342" y="11436"/>
                </a:cubicBezTo>
                <a:cubicBezTo>
                  <a:pt x="21600" y="5187"/>
                  <a:pt x="18398" y="0"/>
                  <a:pt x="14412" y="0"/>
                </a:cubicBezTo>
                <a:close/>
              </a:path>
            </a:pathLst>
          </a:custGeom>
          <a:solidFill>
            <a:schemeClr val="bg1">
              <a:lumMod val="85000"/>
            </a:schemeClr>
          </a:solidFill>
          <a:ln w="12700">
            <a:miter lim="400000"/>
          </a:ln>
          <a:effectLst>
            <a:innerShdw blurRad="63500" dist="50800" dir="2700000">
              <a:prstClr val="black">
                <a:alpha val="15000"/>
              </a:prstClr>
            </a:innerShdw>
          </a:effectLst>
        </p:spPr>
        <p:txBody>
          <a:bodyPr lIns="28575" tIns="28575" rIns="28575" bIns="28575" anchor="ctr"/>
          <a:lstStyle/>
          <a:p>
            <a:endParaRPr sz="2250">
              <a:solidFill>
                <a:srgbClr val="FFFFFF"/>
              </a:solidFill>
            </a:endParaRPr>
          </a:p>
        </p:txBody>
      </p:sp>
      <p:sp>
        <p:nvSpPr>
          <p:cNvPr id="6" name="Shape">
            <a:extLst>
              <a:ext uri="{FF2B5EF4-FFF2-40B4-BE49-F238E27FC236}">
                <a16:creationId xmlns:a16="http://schemas.microsoft.com/office/drawing/2014/main" id="{5C43BB3B-8047-C5DC-904C-708A1DE88533}"/>
              </a:ext>
            </a:extLst>
          </p:cNvPr>
          <p:cNvSpPr/>
          <p:nvPr/>
        </p:nvSpPr>
        <p:spPr>
          <a:xfrm rot="10800000">
            <a:off x="7492241" y="2752594"/>
            <a:ext cx="1647350" cy="1115247"/>
          </a:xfrm>
          <a:custGeom>
            <a:avLst/>
            <a:gdLst/>
            <a:ahLst/>
            <a:cxnLst>
              <a:cxn ang="0">
                <a:pos x="wd2" y="hd2"/>
              </a:cxn>
              <a:cxn ang="5400000">
                <a:pos x="wd2" y="hd2"/>
              </a:cxn>
              <a:cxn ang="10800000">
                <a:pos x="wd2" y="hd2"/>
              </a:cxn>
              <a:cxn ang="16200000">
                <a:pos x="wd2" y="hd2"/>
              </a:cxn>
            </a:cxnLst>
            <a:rect l="0" t="0" r="r" b="b"/>
            <a:pathLst>
              <a:path w="21356" h="21456" extrusionOk="0">
                <a:moveTo>
                  <a:pt x="14412" y="0"/>
                </a:moveTo>
                <a:cubicBezTo>
                  <a:pt x="12405" y="0"/>
                  <a:pt x="10599" y="1318"/>
                  <a:pt x="9331" y="3420"/>
                </a:cubicBezTo>
                <a:cubicBezTo>
                  <a:pt x="9229" y="3588"/>
                  <a:pt x="9130" y="3762"/>
                  <a:pt x="9035" y="3940"/>
                </a:cubicBezTo>
                <a:cubicBezTo>
                  <a:pt x="8985" y="4036"/>
                  <a:pt x="8934" y="4136"/>
                  <a:pt x="8885" y="4236"/>
                </a:cubicBezTo>
                <a:cubicBezTo>
                  <a:pt x="8789" y="4435"/>
                  <a:pt x="8687" y="4635"/>
                  <a:pt x="8572" y="4813"/>
                </a:cubicBezTo>
                <a:cubicBezTo>
                  <a:pt x="7315" y="6758"/>
                  <a:pt x="5580" y="7959"/>
                  <a:pt x="3661" y="7959"/>
                </a:cubicBezTo>
                <a:cubicBezTo>
                  <a:pt x="2316" y="7959"/>
                  <a:pt x="1063" y="7367"/>
                  <a:pt x="0" y="6345"/>
                </a:cubicBezTo>
                <a:lnTo>
                  <a:pt x="0" y="15113"/>
                </a:lnTo>
                <a:cubicBezTo>
                  <a:pt x="1063" y="14090"/>
                  <a:pt x="2316" y="13499"/>
                  <a:pt x="3661" y="13499"/>
                </a:cubicBezTo>
                <a:cubicBezTo>
                  <a:pt x="5580" y="13499"/>
                  <a:pt x="7317" y="14703"/>
                  <a:pt x="8572" y="16644"/>
                </a:cubicBezTo>
                <a:cubicBezTo>
                  <a:pt x="8687" y="16823"/>
                  <a:pt x="8786" y="17018"/>
                  <a:pt x="8885" y="17222"/>
                </a:cubicBezTo>
                <a:cubicBezTo>
                  <a:pt x="8934" y="17321"/>
                  <a:pt x="8985" y="17421"/>
                  <a:pt x="9035" y="17517"/>
                </a:cubicBezTo>
                <a:cubicBezTo>
                  <a:pt x="9130" y="17695"/>
                  <a:pt x="9229" y="17866"/>
                  <a:pt x="9331" y="18037"/>
                </a:cubicBezTo>
                <a:cubicBezTo>
                  <a:pt x="10669" y="20257"/>
                  <a:pt x="12608" y="21600"/>
                  <a:pt x="14749" y="21443"/>
                </a:cubicBezTo>
                <a:cubicBezTo>
                  <a:pt x="18248" y="21187"/>
                  <a:pt x="21118" y="16833"/>
                  <a:pt x="21342" y="11436"/>
                </a:cubicBezTo>
                <a:cubicBezTo>
                  <a:pt x="21600" y="5187"/>
                  <a:pt x="18398" y="0"/>
                  <a:pt x="14412" y="0"/>
                </a:cubicBezTo>
                <a:close/>
              </a:path>
            </a:pathLst>
          </a:custGeom>
          <a:solidFill>
            <a:schemeClr val="bg1">
              <a:lumMod val="85000"/>
            </a:schemeClr>
          </a:solidFill>
          <a:ln w="12700">
            <a:miter lim="400000"/>
          </a:ln>
          <a:effectLst>
            <a:innerShdw blurRad="63500" dist="50800" dir="2700000">
              <a:prstClr val="black">
                <a:alpha val="15000"/>
              </a:prstClr>
            </a:innerShdw>
          </a:effectLst>
        </p:spPr>
        <p:txBody>
          <a:bodyPr lIns="28575" tIns="28575" rIns="28575" bIns="28575" anchor="ctr"/>
          <a:lstStyle/>
          <a:p>
            <a:endParaRPr sz="2250">
              <a:solidFill>
                <a:srgbClr val="FFFFFF"/>
              </a:solidFill>
            </a:endParaRPr>
          </a:p>
        </p:txBody>
      </p:sp>
      <p:sp>
        <p:nvSpPr>
          <p:cNvPr id="17" name="Shape">
            <a:extLst>
              <a:ext uri="{FF2B5EF4-FFF2-40B4-BE49-F238E27FC236}">
                <a16:creationId xmlns:a16="http://schemas.microsoft.com/office/drawing/2014/main" id="{DCF66393-5CD9-90D2-7464-1028449C08A8}"/>
              </a:ext>
            </a:extLst>
          </p:cNvPr>
          <p:cNvSpPr/>
          <p:nvPr/>
        </p:nvSpPr>
        <p:spPr>
          <a:xfrm rot="10800000">
            <a:off x="7492241" y="5141077"/>
            <a:ext cx="1647350" cy="1115247"/>
          </a:xfrm>
          <a:custGeom>
            <a:avLst/>
            <a:gdLst/>
            <a:ahLst/>
            <a:cxnLst>
              <a:cxn ang="0">
                <a:pos x="wd2" y="hd2"/>
              </a:cxn>
              <a:cxn ang="5400000">
                <a:pos x="wd2" y="hd2"/>
              </a:cxn>
              <a:cxn ang="10800000">
                <a:pos x="wd2" y="hd2"/>
              </a:cxn>
              <a:cxn ang="16200000">
                <a:pos x="wd2" y="hd2"/>
              </a:cxn>
            </a:cxnLst>
            <a:rect l="0" t="0" r="r" b="b"/>
            <a:pathLst>
              <a:path w="21356" h="21456" extrusionOk="0">
                <a:moveTo>
                  <a:pt x="14412" y="0"/>
                </a:moveTo>
                <a:cubicBezTo>
                  <a:pt x="12405" y="0"/>
                  <a:pt x="10599" y="1318"/>
                  <a:pt x="9331" y="3420"/>
                </a:cubicBezTo>
                <a:cubicBezTo>
                  <a:pt x="9229" y="3588"/>
                  <a:pt x="9130" y="3762"/>
                  <a:pt x="9035" y="3940"/>
                </a:cubicBezTo>
                <a:cubicBezTo>
                  <a:pt x="8985" y="4036"/>
                  <a:pt x="8934" y="4136"/>
                  <a:pt x="8885" y="4236"/>
                </a:cubicBezTo>
                <a:cubicBezTo>
                  <a:pt x="8789" y="4435"/>
                  <a:pt x="8687" y="4635"/>
                  <a:pt x="8572" y="4813"/>
                </a:cubicBezTo>
                <a:cubicBezTo>
                  <a:pt x="7315" y="6758"/>
                  <a:pt x="5580" y="7959"/>
                  <a:pt x="3661" y="7959"/>
                </a:cubicBezTo>
                <a:cubicBezTo>
                  <a:pt x="2316" y="7959"/>
                  <a:pt x="1063" y="7367"/>
                  <a:pt x="0" y="6345"/>
                </a:cubicBezTo>
                <a:lnTo>
                  <a:pt x="0" y="15113"/>
                </a:lnTo>
                <a:cubicBezTo>
                  <a:pt x="1063" y="14090"/>
                  <a:pt x="2316" y="13499"/>
                  <a:pt x="3661" y="13499"/>
                </a:cubicBezTo>
                <a:cubicBezTo>
                  <a:pt x="5580" y="13499"/>
                  <a:pt x="7317" y="14703"/>
                  <a:pt x="8572" y="16644"/>
                </a:cubicBezTo>
                <a:cubicBezTo>
                  <a:pt x="8687" y="16823"/>
                  <a:pt x="8786" y="17018"/>
                  <a:pt x="8885" y="17222"/>
                </a:cubicBezTo>
                <a:cubicBezTo>
                  <a:pt x="8934" y="17321"/>
                  <a:pt x="8985" y="17421"/>
                  <a:pt x="9035" y="17517"/>
                </a:cubicBezTo>
                <a:cubicBezTo>
                  <a:pt x="9130" y="17695"/>
                  <a:pt x="9229" y="17866"/>
                  <a:pt x="9331" y="18037"/>
                </a:cubicBezTo>
                <a:cubicBezTo>
                  <a:pt x="10669" y="20257"/>
                  <a:pt x="12608" y="21600"/>
                  <a:pt x="14749" y="21443"/>
                </a:cubicBezTo>
                <a:cubicBezTo>
                  <a:pt x="18248" y="21187"/>
                  <a:pt x="21118" y="16833"/>
                  <a:pt x="21342" y="11436"/>
                </a:cubicBezTo>
                <a:cubicBezTo>
                  <a:pt x="21600" y="5187"/>
                  <a:pt x="18398" y="0"/>
                  <a:pt x="14412" y="0"/>
                </a:cubicBezTo>
                <a:close/>
              </a:path>
            </a:pathLst>
          </a:custGeom>
          <a:solidFill>
            <a:schemeClr val="bg1">
              <a:lumMod val="85000"/>
            </a:schemeClr>
          </a:solidFill>
          <a:ln w="12700">
            <a:miter lim="400000"/>
          </a:ln>
          <a:effectLst>
            <a:innerShdw blurRad="63500" dist="50800" dir="2700000">
              <a:prstClr val="black">
                <a:alpha val="15000"/>
              </a:prstClr>
            </a:innerShdw>
          </a:effectLst>
        </p:spPr>
        <p:txBody>
          <a:bodyPr lIns="28575" tIns="28575" rIns="28575" bIns="28575" anchor="ctr"/>
          <a:lstStyle/>
          <a:p>
            <a:endParaRPr sz="2250">
              <a:solidFill>
                <a:srgbClr val="FFFFFF"/>
              </a:solidFill>
            </a:endParaRPr>
          </a:p>
        </p:txBody>
      </p:sp>
      <p:sp>
        <p:nvSpPr>
          <p:cNvPr id="18" name="Circle">
            <a:extLst>
              <a:ext uri="{FF2B5EF4-FFF2-40B4-BE49-F238E27FC236}">
                <a16:creationId xmlns:a16="http://schemas.microsoft.com/office/drawing/2014/main" id="{9FC5FD70-BABC-23BA-6D28-B7EC70093118}"/>
              </a:ext>
            </a:extLst>
          </p:cNvPr>
          <p:cNvSpPr/>
          <p:nvPr/>
        </p:nvSpPr>
        <p:spPr>
          <a:xfrm>
            <a:off x="7596336" y="5242303"/>
            <a:ext cx="889484" cy="912796"/>
          </a:xfrm>
          <a:prstGeom prst="ellipse">
            <a:avLst/>
          </a:prstGeom>
          <a:solidFill>
            <a:srgbClr val="AE78D6"/>
          </a:solidFill>
          <a:ln w="12700">
            <a:miter lim="400000"/>
          </a:ln>
          <a:effectLst>
            <a:innerShdw dist="88900" dir="2700000">
              <a:prstClr val="black">
                <a:alpha val="30000"/>
              </a:prstClr>
            </a:innerShdw>
          </a:effectLst>
        </p:spPr>
        <p:txBody>
          <a:bodyPr lIns="28575" tIns="28575" rIns="28575" bIns="28575" anchor="ctr"/>
          <a:lstStyle/>
          <a:p>
            <a:pPr>
              <a:defRPr sz="3000">
                <a:solidFill>
                  <a:srgbClr val="FFFFFF"/>
                </a:solidFill>
              </a:defRPr>
            </a:pPr>
            <a:endParaRPr sz="2250"/>
          </a:p>
        </p:txBody>
      </p:sp>
      <p:sp>
        <p:nvSpPr>
          <p:cNvPr id="19" name="Circle">
            <a:extLst>
              <a:ext uri="{FF2B5EF4-FFF2-40B4-BE49-F238E27FC236}">
                <a16:creationId xmlns:a16="http://schemas.microsoft.com/office/drawing/2014/main" id="{B0C0FC8D-F8B8-C42B-5269-F911B455830B}"/>
              </a:ext>
            </a:extLst>
          </p:cNvPr>
          <p:cNvSpPr/>
          <p:nvPr/>
        </p:nvSpPr>
        <p:spPr>
          <a:xfrm>
            <a:off x="7596336" y="2852072"/>
            <a:ext cx="889484" cy="912796"/>
          </a:xfrm>
          <a:prstGeom prst="ellipse">
            <a:avLst/>
          </a:prstGeom>
          <a:solidFill>
            <a:srgbClr val="F39B13"/>
          </a:solidFill>
          <a:ln w="12700">
            <a:miter lim="400000"/>
          </a:ln>
          <a:effectLst>
            <a:innerShdw dist="88900" dir="2700000">
              <a:prstClr val="black">
                <a:alpha val="30000"/>
              </a:prstClr>
            </a:innerShdw>
          </a:effectLst>
        </p:spPr>
        <p:txBody>
          <a:bodyPr lIns="28575" tIns="28575" rIns="28575" bIns="28575" anchor="ctr"/>
          <a:lstStyle/>
          <a:p>
            <a:pPr>
              <a:defRPr sz="3000">
                <a:solidFill>
                  <a:srgbClr val="FFFFFF"/>
                </a:solidFill>
              </a:defRPr>
            </a:pPr>
            <a:endParaRPr sz="2250" dirty="0"/>
          </a:p>
        </p:txBody>
      </p:sp>
      <p:sp>
        <p:nvSpPr>
          <p:cNvPr id="20" name="Circle">
            <a:extLst>
              <a:ext uri="{FF2B5EF4-FFF2-40B4-BE49-F238E27FC236}">
                <a16:creationId xmlns:a16="http://schemas.microsoft.com/office/drawing/2014/main" id="{6FF8858C-942F-38CC-1BF3-51FC64C01937}"/>
              </a:ext>
            </a:extLst>
          </p:cNvPr>
          <p:cNvSpPr/>
          <p:nvPr/>
        </p:nvSpPr>
        <p:spPr>
          <a:xfrm>
            <a:off x="7596336" y="4048061"/>
            <a:ext cx="889484" cy="912796"/>
          </a:xfrm>
          <a:prstGeom prst="ellipse">
            <a:avLst/>
          </a:prstGeom>
          <a:solidFill>
            <a:srgbClr val="1D927D"/>
          </a:solidFill>
          <a:ln w="12700">
            <a:miter lim="400000"/>
          </a:ln>
          <a:effectLst>
            <a:innerShdw dist="88900" dir="2700000">
              <a:prstClr val="black">
                <a:alpha val="30000"/>
              </a:prstClr>
            </a:innerShdw>
          </a:effectLst>
        </p:spPr>
        <p:txBody>
          <a:bodyPr lIns="28575" tIns="28575" rIns="28575" bIns="28575" anchor="ctr"/>
          <a:lstStyle/>
          <a:p>
            <a:pPr>
              <a:defRPr sz="3000">
                <a:solidFill>
                  <a:srgbClr val="FFFFFF"/>
                </a:solidFill>
              </a:defRPr>
            </a:pPr>
            <a:endParaRPr sz="2250"/>
          </a:p>
        </p:txBody>
      </p:sp>
      <p:sp>
        <p:nvSpPr>
          <p:cNvPr id="21" name="Rectangle 14">
            <a:extLst>
              <a:ext uri="{FF2B5EF4-FFF2-40B4-BE49-F238E27FC236}">
                <a16:creationId xmlns:a16="http://schemas.microsoft.com/office/drawing/2014/main" id="{1CD67B57-4BD7-393C-265D-6D076138830B}"/>
              </a:ext>
            </a:extLst>
          </p:cNvPr>
          <p:cNvSpPr/>
          <p:nvPr/>
        </p:nvSpPr>
        <p:spPr>
          <a:xfrm>
            <a:off x="7679188" y="3118303"/>
            <a:ext cx="684803" cy="369332"/>
          </a:xfrm>
          <a:prstGeom prst="rect">
            <a:avLst/>
          </a:prstGeom>
        </p:spPr>
        <p:txBody>
          <a:bodyPr wrap="none">
            <a:spAutoFit/>
          </a:bodyPr>
          <a:lstStyle/>
          <a:p>
            <a:pPr algn="ctr"/>
            <a:r>
              <a:rPr lang="en-US" b="1" cap="all" noProof="1">
                <a:solidFill>
                  <a:srgbClr val="080808"/>
                </a:solidFill>
              </a:rPr>
              <a:t>PDR</a:t>
            </a:r>
            <a:endParaRPr lang="en-US" b="1" cap="all" dirty="0">
              <a:solidFill>
                <a:srgbClr val="080808"/>
              </a:solidFill>
            </a:endParaRPr>
          </a:p>
        </p:txBody>
      </p:sp>
      <p:sp>
        <p:nvSpPr>
          <p:cNvPr id="22" name="Rectangle 14">
            <a:extLst>
              <a:ext uri="{FF2B5EF4-FFF2-40B4-BE49-F238E27FC236}">
                <a16:creationId xmlns:a16="http://schemas.microsoft.com/office/drawing/2014/main" id="{23130C8A-06C7-E9E3-ABAF-3451F514FF73}"/>
              </a:ext>
            </a:extLst>
          </p:cNvPr>
          <p:cNvSpPr/>
          <p:nvPr/>
        </p:nvSpPr>
        <p:spPr>
          <a:xfrm>
            <a:off x="7679188" y="4319793"/>
            <a:ext cx="684803" cy="369332"/>
          </a:xfrm>
          <a:prstGeom prst="rect">
            <a:avLst/>
          </a:prstGeom>
        </p:spPr>
        <p:txBody>
          <a:bodyPr wrap="none">
            <a:spAutoFit/>
          </a:bodyPr>
          <a:lstStyle/>
          <a:p>
            <a:pPr algn="ctr"/>
            <a:r>
              <a:rPr lang="en-US" b="1" cap="all" noProof="1">
                <a:solidFill>
                  <a:srgbClr val="080808"/>
                </a:solidFill>
              </a:rPr>
              <a:t>CDR</a:t>
            </a:r>
            <a:endParaRPr lang="en-US" b="1" cap="all" dirty="0">
              <a:solidFill>
                <a:srgbClr val="080808"/>
              </a:solidFill>
            </a:endParaRPr>
          </a:p>
        </p:txBody>
      </p:sp>
      <p:sp>
        <p:nvSpPr>
          <p:cNvPr id="23" name="Rectangle 14">
            <a:extLst>
              <a:ext uri="{FF2B5EF4-FFF2-40B4-BE49-F238E27FC236}">
                <a16:creationId xmlns:a16="http://schemas.microsoft.com/office/drawing/2014/main" id="{55ECD411-F5D7-9E25-78ED-85214D8D95EF}"/>
              </a:ext>
            </a:extLst>
          </p:cNvPr>
          <p:cNvSpPr/>
          <p:nvPr/>
        </p:nvSpPr>
        <p:spPr>
          <a:xfrm>
            <a:off x="7557361" y="5333815"/>
            <a:ext cx="928459" cy="646331"/>
          </a:xfrm>
          <a:prstGeom prst="rect">
            <a:avLst/>
          </a:prstGeom>
        </p:spPr>
        <p:txBody>
          <a:bodyPr wrap="none">
            <a:spAutoFit/>
          </a:bodyPr>
          <a:lstStyle/>
          <a:p>
            <a:pPr algn="ctr"/>
            <a:r>
              <a:rPr lang="en-US" b="1" cap="all" noProof="1">
                <a:solidFill>
                  <a:srgbClr val="080808"/>
                </a:solidFill>
              </a:rPr>
              <a:t>AS</a:t>
            </a:r>
          </a:p>
          <a:p>
            <a:pPr algn="ctr"/>
            <a:r>
              <a:rPr lang="en-US" b="1" cap="all" noProof="1">
                <a:solidFill>
                  <a:srgbClr val="080808"/>
                </a:solidFill>
              </a:rPr>
              <a:t> MADE</a:t>
            </a:r>
            <a:endParaRPr lang="en-US" b="1" cap="all" dirty="0">
              <a:solidFill>
                <a:srgbClr val="080808"/>
              </a:solidFill>
            </a:endParaRPr>
          </a:p>
        </p:txBody>
      </p:sp>
      <p:sp>
        <p:nvSpPr>
          <p:cNvPr id="24" name="מציין מיקום תוכן 2">
            <a:extLst>
              <a:ext uri="{FF2B5EF4-FFF2-40B4-BE49-F238E27FC236}">
                <a16:creationId xmlns:a16="http://schemas.microsoft.com/office/drawing/2014/main" id="{6F00CBE5-555B-85DE-857C-68715AC2C842}"/>
              </a:ext>
            </a:extLst>
          </p:cNvPr>
          <p:cNvSpPr txBox="1">
            <a:spLocks/>
          </p:cNvSpPr>
          <p:nvPr/>
        </p:nvSpPr>
        <p:spPr>
          <a:xfrm>
            <a:off x="755576" y="2890585"/>
            <a:ext cx="6938123" cy="970010"/>
          </a:xfrm>
          <a:prstGeom prst="rect">
            <a:avLst/>
          </a:prstGeom>
        </p:spPr>
        <p:txBody>
          <a:bodyPr>
            <a:noAutofit/>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just">
              <a:lnSpc>
                <a:spcPct val="150000"/>
              </a:lnSpc>
              <a:buNone/>
            </a:pPr>
            <a:r>
              <a:rPr lang="en-US" sz="1600" b="1" u="sng" dirty="0">
                <a:solidFill>
                  <a:srgbClr val="FFC000"/>
                </a:solidFill>
              </a:rPr>
              <a:t>Preliminary Design Review</a:t>
            </a:r>
            <a:r>
              <a:rPr lang="he-IL" sz="1600" b="1" dirty="0">
                <a:solidFill>
                  <a:srgbClr val="FFC000"/>
                </a:solidFill>
              </a:rPr>
              <a:t> – סקר תכנון ראשוני מציג את התכנון העיקרי, הארכיטקטורה של המערכת, הפריטים הכלולים ואופן האינטגרציה ביניהם.</a:t>
            </a:r>
          </a:p>
        </p:txBody>
      </p:sp>
      <p:sp>
        <p:nvSpPr>
          <p:cNvPr id="25" name="מציין מיקום תוכן 2">
            <a:extLst>
              <a:ext uri="{FF2B5EF4-FFF2-40B4-BE49-F238E27FC236}">
                <a16:creationId xmlns:a16="http://schemas.microsoft.com/office/drawing/2014/main" id="{EAF70A7A-F593-599E-A856-B305E950D044}"/>
              </a:ext>
            </a:extLst>
          </p:cNvPr>
          <p:cNvSpPr txBox="1">
            <a:spLocks/>
          </p:cNvSpPr>
          <p:nvPr/>
        </p:nvSpPr>
        <p:spPr>
          <a:xfrm>
            <a:off x="755576" y="4069532"/>
            <a:ext cx="6938124" cy="710080"/>
          </a:xfrm>
          <a:prstGeom prst="rect">
            <a:avLst/>
          </a:prstGeom>
        </p:spPr>
        <p:txBody>
          <a:bodyPr>
            <a:noAutofit/>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just">
              <a:lnSpc>
                <a:spcPct val="150000"/>
              </a:lnSpc>
              <a:buNone/>
            </a:pPr>
            <a:r>
              <a:rPr lang="en-US" sz="1600" b="1" u="sng" dirty="0">
                <a:solidFill>
                  <a:srgbClr val="1D927D"/>
                </a:solidFill>
              </a:rPr>
              <a:t>Critical Design Review</a:t>
            </a:r>
            <a:r>
              <a:rPr lang="he-IL" sz="1600" b="1" dirty="0">
                <a:solidFill>
                  <a:srgbClr val="1D927D"/>
                </a:solidFill>
              </a:rPr>
              <a:t> – תיק תכנון אתר המפרט את שלבי הקמתו והתכנון המפורט של התשתיות הנדרשות, תכנון רשת התקשורת וכתב הכמויות לביצוע.</a:t>
            </a:r>
          </a:p>
        </p:txBody>
      </p:sp>
      <p:sp>
        <p:nvSpPr>
          <p:cNvPr id="26" name="מציין מיקום תוכן 2">
            <a:extLst>
              <a:ext uri="{FF2B5EF4-FFF2-40B4-BE49-F238E27FC236}">
                <a16:creationId xmlns:a16="http://schemas.microsoft.com/office/drawing/2014/main" id="{B58EE71D-275B-9F61-CE76-7BC3AAE90BC1}"/>
              </a:ext>
            </a:extLst>
          </p:cNvPr>
          <p:cNvSpPr txBox="1">
            <a:spLocks/>
          </p:cNvSpPr>
          <p:nvPr/>
        </p:nvSpPr>
        <p:spPr>
          <a:xfrm>
            <a:off x="777672" y="5120240"/>
            <a:ext cx="7001689" cy="1156922"/>
          </a:xfrm>
          <a:prstGeom prst="rect">
            <a:avLst/>
          </a:prstGeom>
        </p:spPr>
        <p:txBody>
          <a:bodyPr>
            <a:noAutofit/>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just">
              <a:lnSpc>
                <a:spcPct val="150000"/>
              </a:lnSpc>
              <a:buNone/>
            </a:pPr>
            <a:r>
              <a:rPr lang="he-IL" sz="1600" b="1" u="sng" dirty="0">
                <a:solidFill>
                  <a:srgbClr val="AE78D6"/>
                </a:solidFill>
              </a:rPr>
              <a:t>תיק אתר</a:t>
            </a:r>
            <a:r>
              <a:rPr lang="he-IL" sz="1600" b="1" dirty="0">
                <a:solidFill>
                  <a:srgbClr val="AE78D6"/>
                </a:solidFill>
              </a:rPr>
              <a:t> – תוכנית לאחר התכנון המפורט ובהתאם למצב הקיים בשטח. בסיום כל פרויקט התקנה, על הקבלן להגיש לעירייה מסמכי תיעוד של הביצוע בפועל- "תיק אתר" או "תוכנית עדות" שבו נעשה ריכוז של כל הנתונים והמידע. </a:t>
            </a:r>
          </a:p>
        </p:txBody>
      </p:sp>
    </p:spTree>
    <p:extLst>
      <p:ext uri="{BB962C8B-B14F-4D97-AF65-F5344CB8AC3E}">
        <p14:creationId xmlns:p14="http://schemas.microsoft.com/office/powerpoint/2010/main" val="3966937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2">
            <a:extLst>
              <a:ext uri="{FF2B5EF4-FFF2-40B4-BE49-F238E27FC236}">
                <a16:creationId xmlns:a16="http://schemas.microsoft.com/office/drawing/2014/main" id="{5FFAA8B0-2B6A-B7FB-97D0-C429678E57DA}"/>
              </a:ext>
            </a:extLst>
          </p:cNvPr>
          <p:cNvSpPr txBox="1">
            <a:spLocks/>
          </p:cNvSpPr>
          <p:nvPr/>
        </p:nvSpPr>
        <p:spPr>
          <a:xfrm>
            <a:off x="2627784" y="2060848"/>
            <a:ext cx="4289174" cy="654627"/>
          </a:xfrm>
          <a:prstGeom prst="rect">
            <a:avLst/>
          </a:prstGeom>
        </p:spPr>
        <p:txBody>
          <a:bodyPr>
            <a:normAutofit/>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ctr">
              <a:lnSpc>
                <a:spcPct val="150000"/>
              </a:lnSpc>
              <a:buNone/>
            </a:pPr>
            <a:r>
              <a:rPr lang="en-US" sz="2025" b="1" u="sng" dirty="0">
                <a:solidFill>
                  <a:srgbClr val="AE78D6"/>
                </a:solidFill>
              </a:rPr>
              <a:t>AS MADE:</a:t>
            </a:r>
            <a:endParaRPr lang="he-IL" sz="2025" b="1" u="sng" dirty="0">
              <a:solidFill>
                <a:srgbClr val="AE78D6"/>
              </a:solidFill>
            </a:endParaRPr>
          </a:p>
          <a:p>
            <a:pPr marL="351000" indent="0" algn="ctr">
              <a:lnSpc>
                <a:spcPct val="150000"/>
              </a:lnSpc>
              <a:buNone/>
            </a:pPr>
            <a:endParaRPr lang="he-IL" sz="2025" b="1" dirty="0">
              <a:solidFill>
                <a:schemeClr val="bg1"/>
              </a:solidFill>
            </a:endParaRPr>
          </a:p>
        </p:txBody>
      </p:sp>
      <p:sp>
        <p:nvSpPr>
          <p:cNvPr id="9" name="תיבת טקסט 8">
            <a:extLst>
              <a:ext uri="{FF2B5EF4-FFF2-40B4-BE49-F238E27FC236}">
                <a16:creationId xmlns:a16="http://schemas.microsoft.com/office/drawing/2014/main" id="{14053B7F-EEBA-2D76-D7CC-6DC522952D12}"/>
              </a:ext>
            </a:extLst>
          </p:cNvPr>
          <p:cNvSpPr txBox="1"/>
          <p:nvPr/>
        </p:nvSpPr>
        <p:spPr>
          <a:xfrm>
            <a:off x="0" y="6488668"/>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22</a:t>
            </a:fld>
            <a:endParaRPr lang="he-IL" b="1" dirty="0">
              <a:effectLst>
                <a:outerShdw blurRad="38100" dist="38100" dir="2700000" algn="tl">
                  <a:srgbClr val="000000">
                    <a:alpha val="43137"/>
                  </a:srgbClr>
                </a:outerShdw>
              </a:effectLst>
            </a:endParaRPr>
          </a:p>
        </p:txBody>
      </p:sp>
      <p:pic>
        <p:nvPicPr>
          <p:cNvPr id="4" name="תמונה 3">
            <a:extLst>
              <a:ext uri="{FF2B5EF4-FFF2-40B4-BE49-F238E27FC236}">
                <a16:creationId xmlns:a16="http://schemas.microsoft.com/office/drawing/2014/main" id="{99628DB6-D607-7D69-C796-1FE124AF90F5}"/>
              </a:ext>
            </a:extLst>
          </p:cNvPr>
          <p:cNvPicPr>
            <a:picLocks noChangeAspect="1"/>
          </p:cNvPicPr>
          <p:nvPr/>
        </p:nvPicPr>
        <p:blipFill>
          <a:blip r:embed="rId2"/>
          <a:stretch>
            <a:fillRect/>
          </a:stretch>
        </p:blipFill>
        <p:spPr>
          <a:xfrm>
            <a:off x="4572000" y="2564904"/>
            <a:ext cx="4490546" cy="3731669"/>
          </a:xfrm>
          <a:prstGeom prst="rect">
            <a:avLst/>
          </a:prstGeom>
        </p:spPr>
      </p:pic>
      <p:pic>
        <p:nvPicPr>
          <p:cNvPr id="12" name="תמונה 11">
            <a:extLst>
              <a:ext uri="{FF2B5EF4-FFF2-40B4-BE49-F238E27FC236}">
                <a16:creationId xmlns:a16="http://schemas.microsoft.com/office/drawing/2014/main" id="{A35BA0D1-3976-5007-FDF7-6FBFEF78B26C}"/>
              </a:ext>
            </a:extLst>
          </p:cNvPr>
          <p:cNvPicPr>
            <a:picLocks noChangeAspect="1"/>
          </p:cNvPicPr>
          <p:nvPr/>
        </p:nvPicPr>
        <p:blipFill>
          <a:blip r:embed="rId3"/>
          <a:stretch>
            <a:fillRect/>
          </a:stretch>
        </p:blipFill>
        <p:spPr>
          <a:xfrm>
            <a:off x="0" y="2564904"/>
            <a:ext cx="4537617" cy="3741544"/>
          </a:xfrm>
          <a:prstGeom prst="rect">
            <a:avLst/>
          </a:prstGeom>
        </p:spPr>
      </p:pic>
    </p:spTree>
    <p:extLst>
      <p:ext uri="{BB962C8B-B14F-4D97-AF65-F5344CB8AC3E}">
        <p14:creationId xmlns:p14="http://schemas.microsoft.com/office/powerpoint/2010/main" val="3276756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2">
            <a:extLst>
              <a:ext uri="{FF2B5EF4-FFF2-40B4-BE49-F238E27FC236}">
                <a16:creationId xmlns:a16="http://schemas.microsoft.com/office/drawing/2014/main" id="{5FFAA8B0-2B6A-B7FB-97D0-C429678E57DA}"/>
              </a:ext>
            </a:extLst>
          </p:cNvPr>
          <p:cNvSpPr txBox="1">
            <a:spLocks/>
          </p:cNvSpPr>
          <p:nvPr/>
        </p:nvSpPr>
        <p:spPr>
          <a:xfrm>
            <a:off x="2627784" y="2060848"/>
            <a:ext cx="4289174" cy="654627"/>
          </a:xfrm>
          <a:prstGeom prst="rect">
            <a:avLst/>
          </a:prstGeom>
        </p:spPr>
        <p:txBody>
          <a:bodyPr>
            <a:normAutofit/>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ctr">
              <a:lnSpc>
                <a:spcPct val="150000"/>
              </a:lnSpc>
              <a:buNone/>
            </a:pPr>
            <a:r>
              <a:rPr lang="en-US" sz="2025" b="1" u="sng" dirty="0">
                <a:solidFill>
                  <a:srgbClr val="AE78D6"/>
                </a:solidFill>
              </a:rPr>
              <a:t>AS MADE:</a:t>
            </a:r>
            <a:endParaRPr lang="he-IL" sz="2025" b="1" u="sng" dirty="0">
              <a:solidFill>
                <a:srgbClr val="AE78D6"/>
              </a:solidFill>
            </a:endParaRPr>
          </a:p>
          <a:p>
            <a:pPr marL="351000" indent="0" algn="ctr">
              <a:lnSpc>
                <a:spcPct val="150000"/>
              </a:lnSpc>
              <a:buNone/>
            </a:pPr>
            <a:endParaRPr lang="he-IL" sz="2025" b="1" dirty="0">
              <a:solidFill>
                <a:schemeClr val="bg1"/>
              </a:solidFill>
            </a:endParaRPr>
          </a:p>
        </p:txBody>
      </p:sp>
      <p:pic>
        <p:nvPicPr>
          <p:cNvPr id="4" name="תמונה 3">
            <a:extLst>
              <a:ext uri="{FF2B5EF4-FFF2-40B4-BE49-F238E27FC236}">
                <a16:creationId xmlns:a16="http://schemas.microsoft.com/office/drawing/2014/main" id="{DDA58017-6680-745D-A4FE-14BF1C2AEA68}"/>
              </a:ext>
            </a:extLst>
          </p:cNvPr>
          <p:cNvPicPr>
            <a:picLocks noChangeAspect="1"/>
          </p:cNvPicPr>
          <p:nvPr/>
        </p:nvPicPr>
        <p:blipFill>
          <a:blip r:embed="rId2"/>
          <a:stretch>
            <a:fillRect/>
          </a:stretch>
        </p:blipFill>
        <p:spPr>
          <a:xfrm>
            <a:off x="1923326" y="2636912"/>
            <a:ext cx="5297347" cy="3851369"/>
          </a:xfrm>
          <a:prstGeom prst="rect">
            <a:avLst/>
          </a:prstGeom>
        </p:spPr>
      </p:pic>
      <p:sp>
        <p:nvSpPr>
          <p:cNvPr id="8" name="תיבת טקסט 7">
            <a:extLst>
              <a:ext uri="{FF2B5EF4-FFF2-40B4-BE49-F238E27FC236}">
                <a16:creationId xmlns:a16="http://schemas.microsoft.com/office/drawing/2014/main" id="{F26C8230-7C5D-A161-B13F-474705FC550C}"/>
              </a:ext>
            </a:extLst>
          </p:cNvPr>
          <p:cNvSpPr txBox="1"/>
          <p:nvPr/>
        </p:nvSpPr>
        <p:spPr>
          <a:xfrm>
            <a:off x="0" y="6488668"/>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23</a:t>
            </a:fld>
            <a:endParaRPr lang="he-IL"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20132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2">
            <a:extLst>
              <a:ext uri="{FF2B5EF4-FFF2-40B4-BE49-F238E27FC236}">
                <a16:creationId xmlns:a16="http://schemas.microsoft.com/office/drawing/2014/main" id="{5FFAA8B0-2B6A-B7FB-97D0-C429678E57DA}"/>
              </a:ext>
            </a:extLst>
          </p:cNvPr>
          <p:cNvSpPr txBox="1">
            <a:spLocks/>
          </p:cNvSpPr>
          <p:nvPr/>
        </p:nvSpPr>
        <p:spPr>
          <a:xfrm>
            <a:off x="2627784" y="2060848"/>
            <a:ext cx="4289174" cy="654627"/>
          </a:xfrm>
          <a:prstGeom prst="rect">
            <a:avLst/>
          </a:prstGeom>
        </p:spPr>
        <p:txBody>
          <a:bodyPr>
            <a:normAutofit/>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ctr">
              <a:lnSpc>
                <a:spcPct val="150000"/>
              </a:lnSpc>
              <a:buNone/>
            </a:pPr>
            <a:r>
              <a:rPr lang="en-US" sz="2025" b="1" u="sng" dirty="0">
                <a:solidFill>
                  <a:srgbClr val="AE78D6"/>
                </a:solidFill>
              </a:rPr>
              <a:t>AS MADE:</a:t>
            </a:r>
            <a:endParaRPr lang="he-IL" sz="2025" b="1" u="sng" dirty="0">
              <a:solidFill>
                <a:srgbClr val="AE78D6"/>
              </a:solidFill>
            </a:endParaRPr>
          </a:p>
          <a:p>
            <a:pPr marL="351000" indent="0" algn="ctr">
              <a:lnSpc>
                <a:spcPct val="150000"/>
              </a:lnSpc>
              <a:buNone/>
            </a:pPr>
            <a:endParaRPr lang="he-IL" sz="2025" b="1" dirty="0">
              <a:solidFill>
                <a:schemeClr val="bg1"/>
              </a:solidFill>
            </a:endParaRPr>
          </a:p>
        </p:txBody>
      </p:sp>
      <p:pic>
        <p:nvPicPr>
          <p:cNvPr id="5" name="תמונה 4">
            <a:extLst>
              <a:ext uri="{FF2B5EF4-FFF2-40B4-BE49-F238E27FC236}">
                <a16:creationId xmlns:a16="http://schemas.microsoft.com/office/drawing/2014/main" id="{4211EFB3-8016-4601-6B12-60474A8DEA25}"/>
              </a:ext>
            </a:extLst>
          </p:cNvPr>
          <p:cNvPicPr>
            <a:picLocks noChangeAspect="1"/>
          </p:cNvPicPr>
          <p:nvPr/>
        </p:nvPicPr>
        <p:blipFill>
          <a:blip r:embed="rId2"/>
          <a:stretch>
            <a:fillRect/>
          </a:stretch>
        </p:blipFill>
        <p:spPr>
          <a:xfrm>
            <a:off x="345233" y="2554510"/>
            <a:ext cx="4987059" cy="3754810"/>
          </a:xfrm>
          <a:prstGeom prst="rect">
            <a:avLst/>
          </a:prstGeom>
        </p:spPr>
      </p:pic>
      <p:pic>
        <p:nvPicPr>
          <p:cNvPr id="8" name="תמונה 7">
            <a:extLst>
              <a:ext uri="{FF2B5EF4-FFF2-40B4-BE49-F238E27FC236}">
                <a16:creationId xmlns:a16="http://schemas.microsoft.com/office/drawing/2014/main" id="{7E94F45E-F175-F78E-7F2B-0863BBF395EF}"/>
              </a:ext>
            </a:extLst>
          </p:cNvPr>
          <p:cNvPicPr>
            <a:picLocks noChangeAspect="1"/>
          </p:cNvPicPr>
          <p:nvPr/>
        </p:nvPicPr>
        <p:blipFill rotWithShape="1">
          <a:blip r:embed="rId3"/>
          <a:srcRect l="28904"/>
          <a:stretch/>
        </p:blipFill>
        <p:spPr>
          <a:xfrm>
            <a:off x="5561855" y="2564904"/>
            <a:ext cx="3451935" cy="3744416"/>
          </a:xfrm>
          <a:prstGeom prst="rect">
            <a:avLst/>
          </a:prstGeom>
        </p:spPr>
      </p:pic>
      <p:sp>
        <p:nvSpPr>
          <p:cNvPr id="7" name="חץ: שמאלה 6">
            <a:extLst>
              <a:ext uri="{FF2B5EF4-FFF2-40B4-BE49-F238E27FC236}">
                <a16:creationId xmlns:a16="http://schemas.microsoft.com/office/drawing/2014/main" id="{87D29A60-9012-3275-03B3-6EB9CE77CE85}"/>
              </a:ext>
            </a:extLst>
          </p:cNvPr>
          <p:cNvSpPr/>
          <p:nvPr/>
        </p:nvSpPr>
        <p:spPr bwMode="auto">
          <a:xfrm>
            <a:off x="310175" y="5949280"/>
            <a:ext cx="1113119" cy="550375"/>
          </a:xfrm>
          <a:prstGeom prst="leftArrow">
            <a:avLst>
              <a:gd name="adj1" fmla="val 64584"/>
              <a:gd name="adj2" fmla="val 50000"/>
            </a:avLst>
          </a:prstGeom>
          <a:solidFill>
            <a:schemeClr val="bg2"/>
          </a:solidFill>
          <a:ln w="57150" cap="flat" cmpd="sng" algn="ctr">
            <a:solidFill>
              <a:srgbClr val="AE78D6"/>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e-IL" sz="1800" b="1" i="0" u="none" strike="noStrike" cap="none" normalizeH="0" baseline="0" dirty="0">
                <a:ln>
                  <a:noFill/>
                </a:ln>
                <a:solidFill>
                  <a:schemeClr val="bg1"/>
                </a:solidFill>
                <a:effectLst/>
                <a:latin typeface="Arial" panose="020B0604020202020204" pitchFamily="34" charset="0"/>
              </a:rPr>
              <a:t>המשך</a:t>
            </a:r>
          </a:p>
        </p:txBody>
      </p:sp>
      <p:sp>
        <p:nvSpPr>
          <p:cNvPr id="9" name="תיבת טקסט 8">
            <a:extLst>
              <a:ext uri="{FF2B5EF4-FFF2-40B4-BE49-F238E27FC236}">
                <a16:creationId xmlns:a16="http://schemas.microsoft.com/office/drawing/2014/main" id="{14053B7F-EEBA-2D76-D7CC-6DC522952D12}"/>
              </a:ext>
            </a:extLst>
          </p:cNvPr>
          <p:cNvSpPr txBox="1"/>
          <p:nvPr/>
        </p:nvSpPr>
        <p:spPr>
          <a:xfrm>
            <a:off x="0" y="6488668"/>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24</a:t>
            </a:fld>
            <a:endParaRPr lang="he-IL"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79339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2">
            <a:extLst>
              <a:ext uri="{FF2B5EF4-FFF2-40B4-BE49-F238E27FC236}">
                <a16:creationId xmlns:a16="http://schemas.microsoft.com/office/drawing/2014/main" id="{5FFAA8B0-2B6A-B7FB-97D0-C429678E57DA}"/>
              </a:ext>
            </a:extLst>
          </p:cNvPr>
          <p:cNvSpPr txBox="1">
            <a:spLocks/>
          </p:cNvSpPr>
          <p:nvPr/>
        </p:nvSpPr>
        <p:spPr>
          <a:xfrm>
            <a:off x="2627784" y="2060848"/>
            <a:ext cx="4289174" cy="654627"/>
          </a:xfrm>
          <a:prstGeom prst="rect">
            <a:avLst/>
          </a:prstGeom>
        </p:spPr>
        <p:txBody>
          <a:bodyPr>
            <a:normAutofit/>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ctr">
              <a:lnSpc>
                <a:spcPct val="150000"/>
              </a:lnSpc>
              <a:buNone/>
            </a:pPr>
            <a:r>
              <a:rPr lang="en-US" sz="2025" b="1" u="sng" dirty="0">
                <a:solidFill>
                  <a:srgbClr val="AE78D6"/>
                </a:solidFill>
              </a:rPr>
              <a:t>AS MADE:</a:t>
            </a:r>
            <a:endParaRPr lang="he-IL" sz="2025" b="1" u="sng" dirty="0">
              <a:solidFill>
                <a:srgbClr val="AE78D6"/>
              </a:solidFill>
            </a:endParaRPr>
          </a:p>
          <a:p>
            <a:pPr marL="351000" indent="0" algn="ctr">
              <a:lnSpc>
                <a:spcPct val="150000"/>
              </a:lnSpc>
              <a:buNone/>
            </a:pPr>
            <a:endParaRPr lang="he-IL" sz="2025" b="1" dirty="0">
              <a:solidFill>
                <a:schemeClr val="bg1"/>
              </a:solidFill>
            </a:endParaRPr>
          </a:p>
        </p:txBody>
      </p:sp>
      <p:sp>
        <p:nvSpPr>
          <p:cNvPr id="9" name="תיבת טקסט 8">
            <a:extLst>
              <a:ext uri="{FF2B5EF4-FFF2-40B4-BE49-F238E27FC236}">
                <a16:creationId xmlns:a16="http://schemas.microsoft.com/office/drawing/2014/main" id="{14053B7F-EEBA-2D76-D7CC-6DC522952D12}"/>
              </a:ext>
            </a:extLst>
          </p:cNvPr>
          <p:cNvSpPr txBox="1"/>
          <p:nvPr/>
        </p:nvSpPr>
        <p:spPr>
          <a:xfrm>
            <a:off x="0" y="6488668"/>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25</a:t>
            </a:fld>
            <a:endParaRPr lang="he-IL" b="1" dirty="0">
              <a:effectLst>
                <a:outerShdw blurRad="38100" dist="38100" dir="2700000" algn="tl">
                  <a:srgbClr val="000000">
                    <a:alpha val="43137"/>
                  </a:srgbClr>
                </a:outerShdw>
              </a:effectLst>
            </a:endParaRPr>
          </a:p>
        </p:txBody>
      </p:sp>
      <p:pic>
        <p:nvPicPr>
          <p:cNvPr id="5" name="תמונה 4">
            <a:extLst>
              <a:ext uri="{FF2B5EF4-FFF2-40B4-BE49-F238E27FC236}">
                <a16:creationId xmlns:a16="http://schemas.microsoft.com/office/drawing/2014/main" id="{7864C8FE-E380-7FB4-577E-655C10D82DD4}"/>
              </a:ext>
            </a:extLst>
          </p:cNvPr>
          <p:cNvPicPr>
            <a:picLocks noChangeAspect="1"/>
          </p:cNvPicPr>
          <p:nvPr/>
        </p:nvPicPr>
        <p:blipFill>
          <a:blip r:embed="rId2"/>
          <a:stretch>
            <a:fillRect/>
          </a:stretch>
        </p:blipFill>
        <p:spPr>
          <a:xfrm>
            <a:off x="5220072" y="2823764"/>
            <a:ext cx="3923928" cy="2765476"/>
          </a:xfrm>
          <a:prstGeom prst="rect">
            <a:avLst/>
          </a:prstGeom>
        </p:spPr>
      </p:pic>
      <p:pic>
        <p:nvPicPr>
          <p:cNvPr id="8" name="תמונה 7">
            <a:extLst>
              <a:ext uri="{FF2B5EF4-FFF2-40B4-BE49-F238E27FC236}">
                <a16:creationId xmlns:a16="http://schemas.microsoft.com/office/drawing/2014/main" id="{15BA0A28-BC9F-4FB1-F416-E018DF1A06FA}"/>
              </a:ext>
            </a:extLst>
          </p:cNvPr>
          <p:cNvPicPr>
            <a:picLocks noChangeAspect="1"/>
          </p:cNvPicPr>
          <p:nvPr/>
        </p:nvPicPr>
        <p:blipFill>
          <a:blip r:embed="rId3"/>
          <a:stretch>
            <a:fillRect/>
          </a:stretch>
        </p:blipFill>
        <p:spPr>
          <a:xfrm>
            <a:off x="85374" y="3587226"/>
            <a:ext cx="5084820" cy="2901442"/>
          </a:xfrm>
          <a:prstGeom prst="rect">
            <a:avLst/>
          </a:prstGeom>
        </p:spPr>
      </p:pic>
    </p:spTree>
    <p:extLst>
      <p:ext uri="{BB962C8B-B14F-4D97-AF65-F5344CB8AC3E}">
        <p14:creationId xmlns:p14="http://schemas.microsoft.com/office/powerpoint/2010/main" val="2336731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132856"/>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התקשרות עם קבלן</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174447" y="6291436"/>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26</a:t>
            </a:fld>
            <a:endParaRPr lang="he-IL" b="1">
              <a:effectLst>
                <a:outerShdw blurRad="38100" dist="38100" dir="2700000" algn="tl">
                  <a:srgbClr val="000000">
                    <a:alpha val="43137"/>
                  </a:srgbClr>
                </a:outerShdw>
              </a:effectLst>
            </a:endParaRPr>
          </a:p>
        </p:txBody>
      </p:sp>
      <p:sp>
        <p:nvSpPr>
          <p:cNvPr id="2" name="מציין מיקום תוכן 2">
            <a:extLst>
              <a:ext uri="{FF2B5EF4-FFF2-40B4-BE49-F238E27FC236}">
                <a16:creationId xmlns:a16="http://schemas.microsoft.com/office/drawing/2014/main" id="{5F41BC1F-CE42-7312-BCF1-16E0FB24CCE1}"/>
              </a:ext>
            </a:extLst>
          </p:cNvPr>
          <p:cNvSpPr txBox="1">
            <a:spLocks/>
          </p:cNvSpPr>
          <p:nvPr/>
        </p:nvSpPr>
        <p:spPr>
          <a:xfrm>
            <a:off x="5003695" y="2846381"/>
            <a:ext cx="4289174" cy="3534947"/>
          </a:xfrm>
          <a:prstGeom prst="rect">
            <a:avLst/>
          </a:prstGeom>
        </p:spPr>
        <p:txBody>
          <a:bodyPr>
            <a:normAutofit/>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just">
              <a:lnSpc>
                <a:spcPct val="150000"/>
              </a:lnSpc>
              <a:buNone/>
            </a:pPr>
            <a:r>
              <a:rPr lang="he-IL" sz="2025" b="1" u="sng" dirty="0">
                <a:solidFill>
                  <a:srgbClr val="FFC000"/>
                </a:solidFill>
              </a:rPr>
              <a:t>תחזוקה מונעת:</a:t>
            </a:r>
          </a:p>
          <a:p>
            <a:pPr marL="351000" indent="0" algn="just">
              <a:lnSpc>
                <a:spcPct val="150000"/>
              </a:lnSpc>
              <a:buNone/>
            </a:pPr>
            <a:r>
              <a:rPr lang="he-IL" sz="2025" b="1" dirty="0">
                <a:solidFill>
                  <a:schemeClr val="bg1"/>
                </a:solidFill>
              </a:rPr>
              <a:t>הסכם ההתקשרות עם הקבלן אמור להגדיר שורה של פעולות לתחזוקה מונעת לשמירה על המצלמות והארכת משך חייהן, לדוגמא </a:t>
            </a:r>
            <a:r>
              <a:rPr lang="he-IL" sz="2025" b="1" dirty="0">
                <a:solidFill>
                  <a:schemeClr val="bg1"/>
                </a:solidFill>
                <a:sym typeface="Wingdings" panose="05000000000000000000" pitchFamily="2" charset="2"/>
              </a:rPr>
              <a:t></a:t>
            </a:r>
          </a:p>
          <a:p>
            <a:pPr marL="351000" indent="0" algn="just">
              <a:lnSpc>
                <a:spcPct val="150000"/>
              </a:lnSpc>
              <a:buNone/>
            </a:pPr>
            <a:endParaRPr lang="he-IL" sz="2025" b="1" dirty="0">
              <a:solidFill>
                <a:schemeClr val="bg1"/>
              </a:solidFill>
            </a:endParaRPr>
          </a:p>
        </p:txBody>
      </p:sp>
      <p:grpSp>
        <p:nvGrpSpPr>
          <p:cNvPr id="5" name="Group 1">
            <a:extLst>
              <a:ext uri="{FF2B5EF4-FFF2-40B4-BE49-F238E27FC236}">
                <a16:creationId xmlns:a16="http://schemas.microsoft.com/office/drawing/2014/main" id="{2A497C08-02DC-3D78-8154-A8EF0016E131}"/>
              </a:ext>
            </a:extLst>
          </p:cNvPr>
          <p:cNvGrpSpPr>
            <a:grpSpLocks noChangeAspect="1"/>
          </p:cNvGrpSpPr>
          <p:nvPr/>
        </p:nvGrpSpPr>
        <p:grpSpPr>
          <a:xfrm>
            <a:off x="650263" y="2564904"/>
            <a:ext cx="3871341" cy="4248472"/>
            <a:chOff x="3725533" y="1181672"/>
            <a:chExt cx="4740934" cy="5285658"/>
          </a:xfrm>
        </p:grpSpPr>
        <p:sp>
          <p:nvSpPr>
            <p:cNvPr id="6" name="Shape">
              <a:extLst>
                <a:ext uri="{FF2B5EF4-FFF2-40B4-BE49-F238E27FC236}">
                  <a16:creationId xmlns:a16="http://schemas.microsoft.com/office/drawing/2014/main" id="{230323E7-6D1F-BE7E-029A-D19355C910D0}"/>
                </a:ext>
              </a:extLst>
            </p:cNvPr>
            <p:cNvSpPr/>
            <p:nvPr/>
          </p:nvSpPr>
          <p:spPr>
            <a:xfrm>
              <a:off x="3725533" y="1181672"/>
              <a:ext cx="4740934" cy="5285658"/>
            </a:xfrm>
            <a:custGeom>
              <a:avLst/>
              <a:gdLst/>
              <a:ahLst/>
              <a:cxnLst>
                <a:cxn ang="0">
                  <a:pos x="wd2" y="hd2"/>
                </a:cxn>
                <a:cxn ang="5400000">
                  <a:pos x="wd2" y="hd2"/>
                </a:cxn>
                <a:cxn ang="10800000">
                  <a:pos x="wd2" y="hd2"/>
                </a:cxn>
                <a:cxn ang="16200000">
                  <a:pos x="wd2" y="hd2"/>
                </a:cxn>
              </a:cxnLst>
              <a:rect l="0" t="0" r="r" b="b"/>
              <a:pathLst>
                <a:path w="20820" h="21504" extrusionOk="0">
                  <a:moveTo>
                    <a:pt x="19496" y="12461"/>
                  </a:moveTo>
                  <a:cubicBezTo>
                    <a:pt x="18753" y="12032"/>
                    <a:pt x="17891" y="11960"/>
                    <a:pt x="17126" y="12187"/>
                  </a:cubicBezTo>
                  <a:cubicBezTo>
                    <a:pt x="17068" y="12204"/>
                    <a:pt x="17012" y="12222"/>
                    <a:pt x="16954" y="12242"/>
                  </a:cubicBezTo>
                  <a:cubicBezTo>
                    <a:pt x="16923" y="12254"/>
                    <a:pt x="16892" y="12266"/>
                    <a:pt x="16861" y="12278"/>
                  </a:cubicBezTo>
                  <a:cubicBezTo>
                    <a:pt x="16800" y="12303"/>
                    <a:pt x="16740" y="12326"/>
                    <a:pt x="16674" y="12343"/>
                  </a:cubicBezTo>
                  <a:cubicBezTo>
                    <a:pt x="15975" y="12525"/>
                    <a:pt x="15202" y="12461"/>
                    <a:pt x="14519" y="12106"/>
                  </a:cubicBezTo>
                  <a:cubicBezTo>
                    <a:pt x="14514" y="12103"/>
                    <a:pt x="14507" y="12099"/>
                    <a:pt x="14501" y="12096"/>
                  </a:cubicBezTo>
                  <a:cubicBezTo>
                    <a:pt x="13392" y="11509"/>
                    <a:pt x="13392" y="9992"/>
                    <a:pt x="14501" y="9405"/>
                  </a:cubicBezTo>
                  <a:cubicBezTo>
                    <a:pt x="14507" y="9402"/>
                    <a:pt x="14514" y="9398"/>
                    <a:pt x="14519" y="9395"/>
                  </a:cubicBezTo>
                  <a:cubicBezTo>
                    <a:pt x="15202" y="9040"/>
                    <a:pt x="15975" y="8976"/>
                    <a:pt x="16674" y="9158"/>
                  </a:cubicBezTo>
                  <a:cubicBezTo>
                    <a:pt x="16738" y="9175"/>
                    <a:pt x="16800" y="9198"/>
                    <a:pt x="16861" y="9223"/>
                  </a:cubicBezTo>
                  <a:cubicBezTo>
                    <a:pt x="16892" y="9235"/>
                    <a:pt x="16923" y="9247"/>
                    <a:pt x="16954" y="9259"/>
                  </a:cubicBezTo>
                  <a:cubicBezTo>
                    <a:pt x="17010" y="9279"/>
                    <a:pt x="17068" y="9297"/>
                    <a:pt x="17126" y="9314"/>
                  </a:cubicBezTo>
                  <a:cubicBezTo>
                    <a:pt x="17889" y="9541"/>
                    <a:pt x="18753" y="9469"/>
                    <a:pt x="19496" y="9040"/>
                  </a:cubicBezTo>
                  <a:cubicBezTo>
                    <a:pt x="20719" y="8332"/>
                    <a:pt x="21173" y="6835"/>
                    <a:pt x="20525" y="5641"/>
                  </a:cubicBezTo>
                  <a:cubicBezTo>
                    <a:pt x="19795" y="4294"/>
                    <a:pt x="18009" y="3798"/>
                    <a:pt x="16605" y="4528"/>
                  </a:cubicBezTo>
                  <a:cubicBezTo>
                    <a:pt x="15892" y="4899"/>
                    <a:pt x="15418" y="5513"/>
                    <a:pt x="15238" y="6198"/>
                  </a:cubicBezTo>
                  <a:cubicBezTo>
                    <a:pt x="15224" y="6253"/>
                    <a:pt x="15211" y="6307"/>
                    <a:pt x="15200" y="6363"/>
                  </a:cubicBezTo>
                  <a:cubicBezTo>
                    <a:pt x="15195" y="6393"/>
                    <a:pt x="15189" y="6423"/>
                    <a:pt x="15186" y="6453"/>
                  </a:cubicBezTo>
                  <a:cubicBezTo>
                    <a:pt x="15177" y="6514"/>
                    <a:pt x="15168" y="6574"/>
                    <a:pt x="15149" y="6633"/>
                  </a:cubicBezTo>
                  <a:cubicBezTo>
                    <a:pt x="14953" y="7281"/>
                    <a:pt x="14490" y="7859"/>
                    <a:pt x="13808" y="8214"/>
                  </a:cubicBezTo>
                  <a:cubicBezTo>
                    <a:pt x="13802" y="8218"/>
                    <a:pt x="13795" y="8221"/>
                    <a:pt x="13790" y="8224"/>
                  </a:cubicBezTo>
                  <a:cubicBezTo>
                    <a:pt x="12604" y="8830"/>
                    <a:pt x="11137" y="8012"/>
                    <a:pt x="11121" y="6759"/>
                  </a:cubicBezTo>
                  <a:cubicBezTo>
                    <a:pt x="11121" y="6738"/>
                    <a:pt x="11121" y="6717"/>
                    <a:pt x="11121" y="6696"/>
                  </a:cubicBezTo>
                  <a:cubicBezTo>
                    <a:pt x="11132" y="5971"/>
                    <a:pt x="11459" y="5318"/>
                    <a:pt x="11978" y="4849"/>
                  </a:cubicBezTo>
                  <a:cubicBezTo>
                    <a:pt x="12025" y="4807"/>
                    <a:pt x="12078" y="4768"/>
                    <a:pt x="12132" y="4733"/>
                  </a:cubicBezTo>
                  <a:cubicBezTo>
                    <a:pt x="12159" y="4714"/>
                    <a:pt x="12185" y="4696"/>
                    <a:pt x="12212" y="4677"/>
                  </a:cubicBezTo>
                  <a:cubicBezTo>
                    <a:pt x="12259" y="4642"/>
                    <a:pt x="12306" y="4605"/>
                    <a:pt x="12350" y="4568"/>
                  </a:cubicBezTo>
                  <a:cubicBezTo>
                    <a:pt x="12913" y="4095"/>
                    <a:pt x="13269" y="3416"/>
                    <a:pt x="13280" y="2659"/>
                  </a:cubicBezTo>
                  <a:cubicBezTo>
                    <a:pt x="13299" y="1169"/>
                    <a:pt x="11976" y="-47"/>
                    <a:pt x="10349" y="2"/>
                  </a:cubicBezTo>
                  <a:cubicBezTo>
                    <a:pt x="8908" y="46"/>
                    <a:pt x="7704" y="1129"/>
                    <a:pt x="7619" y="2464"/>
                  </a:cubicBezTo>
                  <a:cubicBezTo>
                    <a:pt x="7566" y="3273"/>
                    <a:pt x="7911" y="4010"/>
                    <a:pt x="8490" y="4523"/>
                  </a:cubicBezTo>
                  <a:cubicBezTo>
                    <a:pt x="8534" y="4561"/>
                    <a:pt x="8579" y="4600"/>
                    <a:pt x="8627" y="4635"/>
                  </a:cubicBezTo>
                  <a:cubicBezTo>
                    <a:pt x="8652" y="4655"/>
                    <a:pt x="8677" y="4674"/>
                    <a:pt x="8705" y="4692"/>
                  </a:cubicBezTo>
                  <a:cubicBezTo>
                    <a:pt x="8757" y="4729"/>
                    <a:pt x="8808" y="4768"/>
                    <a:pt x="8853" y="4812"/>
                  </a:cubicBezTo>
                  <a:cubicBezTo>
                    <a:pt x="9360" y="5293"/>
                    <a:pt x="9670" y="5954"/>
                    <a:pt x="9660" y="6679"/>
                  </a:cubicBezTo>
                  <a:cubicBezTo>
                    <a:pt x="9658" y="6748"/>
                    <a:pt x="9654" y="6817"/>
                    <a:pt x="9649" y="6884"/>
                  </a:cubicBezTo>
                  <a:cubicBezTo>
                    <a:pt x="9532" y="8056"/>
                    <a:pt x="8118" y="8744"/>
                    <a:pt x="7013" y="8160"/>
                  </a:cubicBezTo>
                  <a:cubicBezTo>
                    <a:pt x="7007" y="8157"/>
                    <a:pt x="7002" y="8154"/>
                    <a:pt x="6994" y="8150"/>
                  </a:cubicBezTo>
                  <a:cubicBezTo>
                    <a:pt x="6317" y="7787"/>
                    <a:pt x="5865" y="7202"/>
                    <a:pt x="5678" y="6553"/>
                  </a:cubicBezTo>
                  <a:cubicBezTo>
                    <a:pt x="5662" y="6494"/>
                    <a:pt x="5651" y="6431"/>
                    <a:pt x="5644" y="6371"/>
                  </a:cubicBezTo>
                  <a:cubicBezTo>
                    <a:pt x="5640" y="6341"/>
                    <a:pt x="5635" y="6310"/>
                    <a:pt x="5629" y="6280"/>
                  </a:cubicBezTo>
                  <a:cubicBezTo>
                    <a:pt x="5620" y="6225"/>
                    <a:pt x="5607" y="6169"/>
                    <a:pt x="5595" y="6114"/>
                  </a:cubicBezTo>
                  <a:cubicBezTo>
                    <a:pt x="5417" y="5390"/>
                    <a:pt x="4910" y="4738"/>
                    <a:pt x="4135" y="4364"/>
                  </a:cubicBezTo>
                  <a:cubicBezTo>
                    <a:pt x="2853" y="3749"/>
                    <a:pt x="1234" y="4149"/>
                    <a:pt x="453" y="5273"/>
                  </a:cubicBezTo>
                  <a:cubicBezTo>
                    <a:pt x="-427" y="6541"/>
                    <a:pt x="21" y="8218"/>
                    <a:pt x="1412" y="8966"/>
                  </a:cubicBezTo>
                  <a:cubicBezTo>
                    <a:pt x="2120" y="9346"/>
                    <a:pt x="2932" y="9412"/>
                    <a:pt x="3658" y="9207"/>
                  </a:cubicBezTo>
                  <a:cubicBezTo>
                    <a:pt x="3716" y="9190"/>
                    <a:pt x="3774" y="9173"/>
                    <a:pt x="3830" y="9153"/>
                  </a:cubicBezTo>
                  <a:cubicBezTo>
                    <a:pt x="3861" y="9143"/>
                    <a:pt x="3892" y="9131"/>
                    <a:pt x="3923" y="9119"/>
                  </a:cubicBezTo>
                  <a:cubicBezTo>
                    <a:pt x="3984" y="9096"/>
                    <a:pt x="4044" y="9072"/>
                    <a:pt x="4110" y="9057"/>
                  </a:cubicBezTo>
                  <a:cubicBezTo>
                    <a:pt x="4811" y="8884"/>
                    <a:pt x="5584" y="8958"/>
                    <a:pt x="6261" y="9323"/>
                  </a:cubicBezTo>
                  <a:cubicBezTo>
                    <a:pt x="6873" y="9652"/>
                    <a:pt x="7299" y="10160"/>
                    <a:pt x="7514" y="10734"/>
                  </a:cubicBezTo>
                  <a:cubicBezTo>
                    <a:pt x="7514" y="10740"/>
                    <a:pt x="7514" y="10745"/>
                    <a:pt x="7514" y="10752"/>
                  </a:cubicBezTo>
                  <a:cubicBezTo>
                    <a:pt x="7514" y="10759"/>
                    <a:pt x="7514" y="10764"/>
                    <a:pt x="7514" y="10771"/>
                  </a:cubicBezTo>
                  <a:cubicBezTo>
                    <a:pt x="7299" y="11344"/>
                    <a:pt x="6871" y="11854"/>
                    <a:pt x="6261" y="12182"/>
                  </a:cubicBezTo>
                  <a:cubicBezTo>
                    <a:pt x="5584" y="12547"/>
                    <a:pt x="4811" y="12621"/>
                    <a:pt x="4110" y="12447"/>
                  </a:cubicBezTo>
                  <a:cubicBezTo>
                    <a:pt x="4046" y="12432"/>
                    <a:pt x="3984" y="12409"/>
                    <a:pt x="3923" y="12385"/>
                  </a:cubicBezTo>
                  <a:cubicBezTo>
                    <a:pt x="3892" y="12373"/>
                    <a:pt x="3861" y="12362"/>
                    <a:pt x="3830" y="12352"/>
                  </a:cubicBezTo>
                  <a:cubicBezTo>
                    <a:pt x="3774" y="12331"/>
                    <a:pt x="3716" y="12315"/>
                    <a:pt x="3658" y="12298"/>
                  </a:cubicBezTo>
                  <a:cubicBezTo>
                    <a:pt x="2932" y="12093"/>
                    <a:pt x="2120" y="12158"/>
                    <a:pt x="1412" y="12538"/>
                  </a:cubicBezTo>
                  <a:cubicBezTo>
                    <a:pt x="20" y="13287"/>
                    <a:pt x="-427" y="14964"/>
                    <a:pt x="453" y="16232"/>
                  </a:cubicBezTo>
                  <a:cubicBezTo>
                    <a:pt x="1234" y="17355"/>
                    <a:pt x="2855" y="17755"/>
                    <a:pt x="4135" y="17140"/>
                  </a:cubicBezTo>
                  <a:cubicBezTo>
                    <a:pt x="4912" y="16766"/>
                    <a:pt x="5417" y="16114"/>
                    <a:pt x="5595" y="15391"/>
                  </a:cubicBezTo>
                  <a:cubicBezTo>
                    <a:pt x="5607" y="15335"/>
                    <a:pt x="5620" y="15281"/>
                    <a:pt x="5629" y="15224"/>
                  </a:cubicBezTo>
                  <a:cubicBezTo>
                    <a:pt x="5635" y="15194"/>
                    <a:pt x="5638" y="15164"/>
                    <a:pt x="5644" y="15133"/>
                  </a:cubicBezTo>
                  <a:cubicBezTo>
                    <a:pt x="5651" y="15073"/>
                    <a:pt x="5662" y="15011"/>
                    <a:pt x="5678" y="14952"/>
                  </a:cubicBezTo>
                  <a:cubicBezTo>
                    <a:pt x="5863" y="14303"/>
                    <a:pt x="6317" y="13719"/>
                    <a:pt x="6994" y="13354"/>
                  </a:cubicBezTo>
                  <a:cubicBezTo>
                    <a:pt x="7000" y="13351"/>
                    <a:pt x="7005" y="13347"/>
                    <a:pt x="7013" y="13344"/>
                  </a:cubicBezTo>
                  <a:cubicBezTo>
                    <a:pt x="8116" y="12760"/>
                    <a:pt x="9532" y="13446"/>
                    <a:pt x="9649" y="14620"/>
                  </a:cubicBezTo>
                  <a:cubicBezTo>
                    <a:pt x="9656" y="14688"/>
                    <a:pt x="9660" y="14757"/>
                    <a:pt x="9660" y="14826"/>
                  </a:cubicBezTo>
                  <a:cubicBezTo>
                    <a:pt x="9670" y="15550"/>
                    <a:pt x="9360" y="16211"/>
                    <a:pt x="8853" y="16692"/>
                  </a:cubicBezTo>
                  <a:cubicBezTo>
                    <a:pt x="8808" y="16736"/>
                    <a:pt x="8755" y="16775"/>
                    <a:pt x="8705" y="16812"/>
                  </a:cubicBezTo>
                  <a:cubicBezTo>
                    <a:pt x="8679" y="16830"/>
                    <a:pt x="8652" y="16851"/>
                    <a:pt x="8627" y="16869"/>
                  </a:cubicBezTo>
                  <a:cubicBezTo>
                    <a:pt x="8579" y="16906"/>
                    <a:pt x="8536" y="16943"/>
                    <a:pt x="8490" y="16982"/>
                  </a:cubicBezTo>
                  <a:cubicBezTo>
                    <a:pt x="7911" y="17495"/>
                    <a:pt x="7566" y="18231"/>
                    <a:pt x="7619" y="19040"/>
                  </a:cubicBezTo>
                  <a:cubicBezTo>
                    <a:pt x="7706" y="20374"/>
                    <a:pt x="8908" y="21459"/>
                    <a:pt x="10349" y="21503"/>
                  </a:cubicBezTo>
                  <a:cubicBezTo>
                    <a:pt x="11976" y="21553"/>
                    <a:pt x="13299" y="20335"/>
                    <a:pt x="13280" y="18845"/>
                  </a:cubicBezTo>
                  <a:cubicBezTo>
                    <a:pt x="13269" y="18087"/>
                    <a:pt x="12911" y="17407"/>
                    <a:pt x="12350" y="16936"/>
                  </a:cubicBezTo>
                  <a:cubicBezTo>
                    <a:pt x="12305" y="16899"/>
                    <a:pt x="12259" y="16862"/>
                    <a:pt x="12212" y="16827"/>
                  </a:cubicBezTo>
                  <a:cubicBezTo>
                    <a:pt x="12187" y="16809"/>
                    <a:pt x="12159" y="16790"/>
                    <a:pt x="12132" y="16772"/>
                  </a:cubicBezTo>
                  <a:cubicBezTo>
                    <a:pt x="12080" y="16735"/>
                    <a:pt x="12027" y="16698"/>
                    <a:pt x="11978" y="16655"/>
                  </a:cubicBezTo>
                  <a:cubicBezTo>
                    <a:pt x="11459" y="16186"/>
                    <a:pt x="11130" y="15534"/>
                    <a:pt x="11121" y="14809"/>
                  </a:cubicBezTo>
                  <a:cubicBezTo>
                    <a:pt x="11121" y="14787"/>
                    <a:pt x="11121" y="14767"/>
                    <a:pt x="11121" y="14745"/>
                  </a:cubicBezTo>
                  <a:cubicBezTo>
                    <a:pt x="11135" y="13490"/>
                    <a:pt x="12604" y="12675"/>
                    <a:pt x="13790" y="13280"/>
                  </a:cubicBezTo>
                  <a:cubicBezTo>
                    <a:pt x="13795" y="13283"/>
                    <a:pt x="13802" y="13287"/>
                    <a:pt x="13808" y="13290"/>
                  </a:cubicBezTo>
                  <a:cubicBezTo>
                    <a:pt x="14490" y="13645"/>
                    <a:pt x="14953" y="14223"/>
                    <a:pt x="15149" y="14871"/>
                  </a:cubicBezTo>
                  <a:cubicBezTo>
                    <a:pt x="15168" y="14930"/>
                    <a:pt x="15177" y="14990"/>
                    <a:pt x="15186" y="15051"/>
                  </a:cubicBezTo>
                  <a:cubicBezTo>
                    <a:pt x="15189" y="15081"/>
                    <a:pt x="15195" y="15112"/>
                    <a:pt x="15200" y="15142"/>
                  </a:cubicBezTo>
                  <a:cubicBezTo>
                    <a:pt x="15211" y="15197"/>
                    <a:pt x="15224" y="15253"/>
                    <a:pt x="15238" y="15307"/>
                  </a:cubicBezTo>
                  <a:cubicBezTo>
                    <a:pt x="15418" y="15989"/>
                    <a:pt x="15890" y="16605"/>
                    <a:pt x="16605" y="16977"/>
                  </a:cubicBezTo>
                  <a:cubicBezTo>
                    <a:pt x="18009" y="17707"/>
                    <a:pt x="19795" y="17209"/>
                    <a:pt x="20525" y="15863"/>
                  </a:cubicBezTo>
                  <a:cubicBezTo>
                    <a:pt x="21173" y="14666"/>
                    <a:pt x="20719" y="13169"/>
                    <a:pt x="19496" y="12461"/>
                  </a:cubicBezTo>
                  <a:close/>
                </a:path>
              </a:pathLst>
            </a:custGeom>
            <a:solidFill>
              <a:schemeClr val="bg1">
                <a:lumMod val="85000"/>
              </a:schemeClr>
            </a:solidFill>
            <a:ln w="12700">
              <a:miter lim="400000"/>
            </a:ln>
            <a:effectLst>
              <a:innerShdw blurRad="63500" dist="50800" dir="2700000">
                <a:prstClr val="black">
                  <a:alpha val="15000"/>
                </a:prstClr>
              </a:innerShdw>
            </a:effectLst>
          </p:spPr>
          <p:txBody>
            <a:bodyPr lIns="28575" tIns="28575" rIns="28575" bIns="28575" anchor="ctr"/>
            <a:lstStyle/>
            <a:p>
              <a:pPr>
                <a:defRPr sz="3000">
                  <a:solidFill>
                    <a:srgbClr val="FFFFFF"/>
                  </a:solidFill>
                </a:defRPr>
              </a:pPr>
              <a:endParaRPr sz="2250"/>
            </a:p>
          </p:txBody>
        </p:sp>
        <p:sp>
          <p:nvSpPr>
            <p:cNvPr id="7" name="Circle">
              <a:extLst>
                <a:ext uri="{FF2B5EF4-FFF2-40B4-BE49-F238E27FC236}">
                  <a16:creationId xmlns:a16="http://schemas.microsoft.com/office/drawing/2014/main" id="{0A2BFB85-4AE3-8DEC-ACA0-ABDF098A76E8}"/>
                </a:ext>
              </a:extLst>
            </p:cNvPr>
            <p:cNvSpPr/>
            <p:nvPr/>
          </p:nvSpPr>
          <p:spPr>
            <a:xfrm>
              <a:off x="7259335" y="4240852"/>
              <a:ext cx="1124454" cy="1124454"/>
            </a:xfrm>
            <a:prstGeom prst="ellipse">
              <a:avLst/>
            </a:prstGeom>
            <a:solidFill>
              <a:srgbClr val="AE78D6"/>
            </a:solidFill>
            <a:ln w="12700">
              <a:miter lim="400000"/>
            </a:ln>
            <a:effectLst>
              <a:innerShdw dist="38100" dir="2700000">
                <a:prstClr val="black">
                  <a:alpha val="15000"/>
                </a:prstClr>
              </a:innerShdw>
            </a:effectLst>
          </p:spPr>
          <p:txBody>
            <a:bodyPr lIns="28575" tIns="28575" rIns="28575" bIns="28575" anchor="ctr"/>
            <a:lstStyle/>
            <a:p>
              <a:pPr>
                <a:defRPr sz="3000">
                  <a:solidFill>
                    <a:srgbClr val="FFFFFF"/>
                  </a:solidFill>
                </a:defRPr>
              </a:pPr>
              <a:endParaRPr sz="2250"/>
            </a:p>
          </p:txBody>
        </p:sp>
        <p:sp>
          <p:nvSpPr>
            <p:cNvPr id="8" name="Circle">
              <a:extLst>
                <a:ext uri="{FF2B5EF4-FFF2-40B4-BE49-F238E27FC236}">
                  <a16:creationId xmlns:a16="http://schemas.microsoft.com/office/drawing/2014/main" id="{6695ECA5-C2ED-8656-FC84-EB67EC78C2BD}"/>
                </a:ext>
              </a:extLst>
            </p:cNvPr>
            <p:cNvSpPr/>
            <p:nvPr/>
          </p:nvSpPr>
          <p:spPr>
            <a:xfrm>
              <a:off x="7259335" y="2304546"/>
              <a:ext cx="1124454" cy="1124454"/>
            </a:xfrm>
            <a:prstGeom prst="ellipse">
              <a:avLst/>
            </a:prstGeom>
            <a:solidFill>
              <a:srgbClr val="1D927D"/>
            </a:solidFill>
            <a:ln w="12700">
              <a:miter lim="400000"/>
            </a:ln>
            <a:effectLst>
              <a:innerShdw dist="38100" dir="2700000">
                <a:prstClr val="black">
                  <a:alpha val="15000"/>
                </a:prstClr>
              </a:innerShdw>
            </a:effectLst>
          </p:spPr>
          <p:txBody>
            <a:bodyPr lIns="28575" tIns="28575" rIns="28575" bIns="28575" anchor="ctr"/>
            <a:lstStyle/>
            <a:p>
              <a:pPr>
                <a:defRPr sz="3000">
                  <a:solidFill>
                    <a:srgbClr val="FFFFFF"/>
                  </a:solidFill>
                </a:defRPr>
              </a:pPr>
              <a:endParaRPr sz="2250"/>
            </a:p>
          </p:txBody>
        </p:sp>
        <p:sp>
          <p:nvSpPr>
            <p:cNvPr id="9" name="Circle">
              <a:extLst>
                <a:ext uri="{FF2B5EF4-FFF2-40B4-BE49-F238E27FC236}">
                  <a16:creationId xmlns:a16="http://schemas.microsoft.com/office/drawing/2014/main" id="{743624F4-EC4C-EA2D-F24D-A52D3701E11C}"/>
                </a:ext>
              </a:extLst>
            </p:cNvPr>
            <p:cNvSpPr/>
            <p:nvPr/>
          </p:nvSpPr>
          <p:spPr>
            <a:xfrm>
              <a:off x="5544503" y="1264356"/>
              <a:ext cx="1124454" cy="1124454"/>
            </a:xfrm>
            <a:prstGeom prst="ellipse">
              <a:avLst/>
            </a:prstGeom>
            <a:solidFill>
              <a:srgbClr val="F39B13"/>
            </a:solidFill>
            <a:ln w="12700">
              <a:miter lim="400000"/>
            </a:ln>
            <a:effectLst>
              <a:innerShdw dist="38100" dir="2700000">
                <a:prstClr val="black">
                  <a:alpha val="15000"/>
                </a:prstClr>
              </a:innerShdw>
            </a:effectLst>
          </p:spPr>
          <p:txBody>
            <a:bodyPr lIns="28575" tIns="28575" rIns="28575" bIns="28575" anchor="ctr"/>
            <a:lstStyle/>
            <a:p>
              <a:pPr>
                <a:defRPr sz="3000">
                  <a:solidFill>
                    <a:srgbClr val="FFFFFF"/>
                  </a:solidFill>
                </a:defRPr>
              </a:pPr>
              <a:endParaRPr sz="2250"/>
            </a:p>
          </p:txBody>
        </p:sp>
        <p:sp>
          <p:nvSpPr>
            <p:cNvPr id="11" name="Circle">
              <a:extLst>
                <a:ext uri="{FF2B5EF4-FFF2-40B4-BE49-F238E27FC236}">
                  <a16:creationId xmlns:a16="http://schemas.microsoft.com/office/drawing/2014/main" id="{29B75D0C-A97C-2E35-17CA-8C12DE802C3F}"/>
                </a:ext>
              </a:extLst>
            </p:cNvPr>
            <p:cNvSpPr/>
            <p:nvPr/>
          </p:nvSpPr>
          <p:spPr>
            <a:xfrm>
              <a:off x="3808213" y="2256521"/>
              <a:ext cx="1124454" cy="1124454"/>
            </a:xfrm>
            <a:prstGeom prst="ellipse">
              <a:avLst/>
            </a:prstGeom>
            <a:solidFill>
              <a:srgbClr val="FFFF00"/>
            </a:solidFill>
            <a:ln w="12700">
              <a:miter lim="400000"/>
            </a:ln>
            <a:effectLst>
              <a:innerShdw dist="38100" dir="2700000">
                <a:prstClr val="black">
                  <a:alpha val="15000"/>
                </a:prstClr>
              </a:innerShdw>
            </a:effectLst>
          </p:spPr>
          <p:txBody>
            <a:bodyPr lIns="28575" tIns="28575" rIns="28575" bIns="28575" anchor="ctr"/>
            <a:lstStyle/>
            <a:p>
              <a:pPr>
                <a:defRPr sz="3000">
                  <a:solidFill>
                    <a:srgbClr val="FFFFFF"/>
                  </a:solidFill>
                </a:defRPr>
              </a:pPr>
              <a:endParaRPr sz="2250"/>
            </a:p>
          </p:txBody>
        </p:sp>
        <p:sp>
          <p:nvSpPr>
            <p:cNvPr id="13" name="Circle">
              <a:extLst>
                <a:ext uri="{FF2B5EF4-FFF2-40B4-BE49-F238E27FC236}">
                  <a16:creationId xmlns:a16="http://schemas.microsoft.com/office/drawing/2014/main" id="{974A589C-56E6-8244-C080-894B16979BC5}"/>
                </a:ext>
              </a:extLst>
            </p:cNvPr>
            <p:cNvSpPr/>
            <p:nvPr/>
          </p:nvSpPr>
          <p:spPr>
            <a:xfrm>
              <a:off x="3808213" y="4269230"/>
              <a:ext cx="1124454" cy="1124454"/>
            </a:xfrm>
            <a:prstGeom prst="ellipse">
              <a:avLst/>
            </a:prstGeom>
            <a:solidFill>
              <a:srgbClr val="FF0000"/>
            </a:solidFill>
            <a:ln w="12700">
              <a:miter lim="400000"/>
            </a:ln>
            <a:effectLst>
              <a:innerShdw dist="38100" dir="2700000">
                <a:prstClr val="black">
                  <a:alpha val="15000"/>
                </a:prstClr>
              </a:innerShdw>
            </a:effectLst>
          </p:spPr>
          <p:txBody>
            <a:bodyPr lIns="28575" tIns="28575" rIns="28575" bIns="28575" anchor="ctr"/>
            <a:lstStyle/>
            <a:p>
              <a:pPr>
                <a:defRPr sz="3000">
                  <a:solidFill>
                    <a:srgbClr val="FFFFFF"/>
                  </a:solidFill>
                </a:defRPr>
              </a:pPr>
              <a:endParaRPr sz="2250"/>
            </a:p>
          </p:txBody>
        </p:sp>
        <p:sp>
          <p:nvSpPr>
            <p:cNvPr id="14" name="Circle">
              <a:extLst>
                <a:ext uri="{FF2B5EF4-FFF2-40B4-BE49-F238E27FC236}">
                  <a16:creationId xmlns:a16="http://schemas.microsoft.com/office/drawing/2014/main" id="{C737F435-8214-5D55-9AEB-4B27EAC6DCAC}"/>
                </a:ext>
              </a:extLst>
            </p:cNvPr>
            <p:cNvSpPr/>
            <p:nvPr/>
          </p:nvSpPr>
          <p:spPr>
            <a:xfrm>
              <a:off x="5544503" y="5274358"/>
              <a:ext cx="1124454" cy="1124454"/>
            </a:xfrm>
            <a:prstGeom prst="ellipse">
              <a:avLst/>
            </a:prstGeom>
            <a:solidFill>
              <a:srgbClr val="00B0F0"/>
            </a:solidFill>
            <a:ln w="12700">
              <a:miter lim="400000"/>
            </a:ln>
            <a:effectLst>
              <a:innerShdw dist="38100" dir="2700000">
                <a:prstClr val="black">
                  <a:alpha val="15000"/>
                </a:prstClr>
              </a:innerShdw>
            </a:effectLst>
          </p:spPr>
          <p:txBody>
            <a:bodyPr lIns="28575" tIns="28575" rIns="28575" bIns="28575" anchor="ctr"/>
            <a:lstStyle/>
            <a:p>
              <a:pPr>
                <a:defRPr sz="3000">
                  <a:solidFill>
                    <a:srgbClr val="FFFFFF"/>
                  </a:solidFill>
                </a:defRPr>
              </a:pPr>
              <a:endParaRPr sz="2250"/>
            </a:p>
          </p:txBody>
        </p:sp>
        <p:sp>
          <p:nvSpPr>
            <p:cNvPr id="15" name="Circle">
              <a:extLst>
                <a:ext uri="{FF2B5EF4-FFF2-40B4-BE49-F238E27FC236}">
                  <a16:creationId xmlns:a16="http://schemas.microsoft.com/office/drawing/2014/main" id="{18F39DFC-56B4-3D4F-99C2-E1EECA537634}"/>
                </a:ext>
              </a:extLst>
            </p:cNvPr>
            <p:cNvSpPr/>
            <p:nvPr/>
          </p:nvSpPr>
          <p:spPr>
            <a:xfrm>
              <a:off x="5544503" y="3248687"/>
              <a:ext cx="1124454" cy="1124454"/>
            </a:xfrm>
            <a:prstGeom prst="ellipse">
              <a:avLst/>
            </a:prstGeom>
            <a:solidFill>
              <a:schemeClr val="bg1">
                <a:lumMod val="50000"/>
              </a:schemeClr>
            </a:solidFill>
            <a:ln w="12700">
              <a:miter lim="400000"/>
            </a:ln>
            <a:effectLst>
              <a:innerShdw dist="38100" dir="2700000">
                <a:prstClr val="black">
                  <a:alpha val="15000"/>
                </a:prstClr>
              </a:innerShdw>
            </a:effectLst>
          </p:spPr>
          <p:txBody>
            <a:bodyPr lIns="28575" tIns="28575" rIns="28575" bIns="28575" anchor="ctr"/>
            <a:lstStyle/>
            <a:p>
              <a:pPr>
                <a:defRPr sz="3000">
                  <a:solidFill>
                    <a:srgbClr val="FFFFFF"/>
                  </a:solidFill>
                </a:defRPr>
              </a:pPr>
              <a:endParaRPr sz="2250"/>
            </a:p>
          </p:txBody>
        </p:sp>
      </p:grpSp>
      <p:sp>
        <p:nvSpPr>
          <p:cNvPr id="34" name="Rectangle 49">
            <a:extLst>
              <a:ext uri="{FF2B5EF4-FFF2-40B4-BE49-F238E27FC236}">
                <a16:creationId xmlns:a16="http://schemas.microsoft.com/office/drawing/2014/main" id="{10E957DC-14D8-D5EE-C04E-2BF6BDACBD40}"/>
              </a:ext>
            </a:extLst>
          </p:cNvPr>
          <p:cNvSpPr/>
          <p:nvPr/>
        </p:nvSpPr>
        <p:spPr>
          <a:xfrm>
            <a:off x="3563888" y="3541750"/>
            <a:ext cx="827924" cy="646331"/>
          </a:xfrm>
          <a:prstGeom prst="rect">
            <a:avLst/>
          </a:prstGeom>
        </p:spPr>
        <p:txBody>
          <a:bodyPr wrap="square" lIns="0" rIns="0" anchor="b">
            <a:spAutoFit/>
          </a:bodyPr>
          <a:lstStyle/>
          <a:p>
            <a:pPr algn="ctr" rtl="1"/>
            <a:r>
              <a:rPr lang="he-IL" b="1" cap="all" noProof="1">
                <a:solidFill>
                  <a:srgbClr val="080808"/>
                </a:solidFill>
              </a:rPr>
              <a:t>בדיקת המערכת</a:t>
            </a:r>
            <a:endParaRPr lang="en-US" b="1" cap="all" dirty="0">
              <a:solidFill>
                <a:srgbClr val="080808"/>
              </a:solidFill>
            </a:endParaRPr>
          </a:p>
        </p:txBody>
      </p:sp>
      <p:sp>
        <p:nvSpPr>
          <p:cNvPr id="35" name="Rectangle 49">
            <a:extLst>
              <a:ext uri="{FF2B5EF4-FFF2-40B4-BE49-F238E27FC236}">
                <a16:creationId xmlns:a16="http://schemas.microsoft.com/office/drawing/2014/main" id="{57C16BBA-A8C7-7048-5576-071C52709A6A}"/>
              </a:ext>
            </a:extLst>
          </p:cNvPr>
          <p:cNvSpPr/>
          <p:nvPr/>
        </p:nvSpPr>
        <p:spPr>
          <a:xfrm>
            <a:off x="3581027" y="5117190"/>
            <a:ext cx="827924" cy="646331"/>
          </a:xfrm>
          <a:prstGeom prst="rect">
            <a:avLst/>
          </a:prstGeom>
        </p:spPr>
        <p:txBody>
          <a:bodyPr wrap="square" lIns="0" rIns="0" anchor="b">
            <a:spAutoFit/>
          </a:bodyPr>
          <a:lstStyle/>
          <a:p>
            <a:pPr algn="ctr" rtl="1"/>
            <a:r>
              <a:rPr lang="he-IL" b="1" cap="all" noProof="1">
                <a:solidFill>
                  <a:srgbClr val="080808"/>
                </a:solidFill>
              </a:rPr>
              <a:t>ניקיון העדשות</a:t>
            </a:r>
            <a:endParaRPr lang="en-US" b="1" cap="all" dirty="0">
              <a:solidFill>
                <a:srgbClr val="080808"/>
              </a:solidFill>
            </a:endParaRPr>
          </a:p>
        </p:txBody>
      </p:sp>
      <p:sp>
        <p:nvSpPr>
          <p:cNvPr id="37" name="Rectangle 49">
            <a:extLst>
              <a:ext uri="{FF2B5EF4-FFF2-40B4-BE49-F238E27FC236}">
                <a16:creationId xmlns:a16="http://schemas.microsoft.com/office/drawing/2014/main" id="{6A36F337-1FB3-BE3B-24FD-B94C8130A812}"/>
              </a:ext>
            </a:extLst>
          </p:cNvPr>
          <p:cNvSpPr/>
          <p:nvPr/>
        </p:nvSpPr>
        <p:spPr>
          <a:xfrm>
            <a:off x="2171971" y="5951021"/>
            <a:ext cx="827924" cy="646331"/>
          </a:xfrm>
          <a:prstGeom prst="rect">
            <a:avLst/>
          </a:prstGeom>
        </p:spPr>
        <p:txBody>
          <a:bodyPr wrap="square" lIns="0" rIns="0" anchor="b">
            <a:spAutoFit/>
          </a:bodyPr>
          <a:lstStyle/>
          <a:p>
            <a:pPr algn="ctr" rtl="1"/>
            <a:r>
              <a:rPr lang="he-IL" b="1" cap="all" noProof="1">
                <a:solidFill>
                  <a:srgbClr val="080808"/>
                </a:solidFill>
              </a:rPr>
              <a:t>כיווני רגישות</a:t>
            </a:r>
            <a:endParaRPr lang="en-US" b="1" cap="all" dirty="0">
              <a:solidFill>
                <a:srgbClr val="080808"/>
              </a:solidFill>
            </a:endParaRPr>
          </a:p>
        </p:txBody>
      </p:sp>
      <p:sp>
        <p:nvSpPr>
          <p:cNvPr id="39" name="Rectangle 49">
            <a:extLst>
              <a:ext uri="{FF2B5EF4-FFF2-40B4-BE49-F238E27FC236}">
                <a16:creationId xmlns:a16="http://schemas.microsoft.com/office/drawing/2014/main" id="{CA379416-E9D0-F883-8978-DE8527822FA4}"/>
              </a:ext>
            </a:extLst>
          </p:cNvPr>
          <p:cNvSpPr/>
          <p:nvPr/>
        </p:nvSpPr>
        <p:spPr>
          <a:xfrm>
            <a:off x="755576" y="5137191"/>
            <a:ext cx="827924" cy="646331"/>
          </a:xfrm>
          <a:prstGeom prst="rect">
            <a:avLst/>
          </a:prstGeom>
        </p:spPr>
        <p:txBody>
          <a:bodyPr wrap="square" lIns="0" rIns="0" anchor="b">
            <a:spAutoFit/>
          </a:bodyPr>
          <a:lstStyle/>
          <a:p>
            <a:pPr algn="ctr" rtl="1"/>
            <a:r>
              <a:rPr lang="he-IL" b="1" cap="all" noProof="1">
                <a:solidFill>
                  <a:srgbClr val="080808"/>
                </a:solidFill>
              </a:rPr>
              <a:t>כיול הציוד</a:t>
            </a:r>
            <a:endParaRPr lang="en-US" b="1" cap="all" dirty="0">
              <a:solidFill>
                <a:srgbClr val="080808"/>
              </a:solidFill>
            </a:endParaRPr>
          </a:p>
        </p:txBody>
      </p:sp>
      <p:sp>
        <p:nvSpPr>
          <p:cNvPr id="41" name="Rectangle 49">
            <a:extLst>
              <a:ext uri="{FF2B5EF4-FFF2-40B4-BE49-F238E27FC236}">
                <a16:creationId xmlns:a16="http://schemas.microsoft.com/office/drawing/2014/main" id="{F43A3FC8-6B53-0314-4FCF-7A06274267C0}"/>
              </a:ext>
            </a:extLst>
          </p:cNvPr>
          <p:cNvSpPr/>
          <p:nvPr/>
        </p:nvSpPr>
        <p:spPr>
          <a:xfrm>
            <a:off x="755576" y="3707740"/>
            <a:ext cx="827924" cy="369332"/>
          </a:xfrm>
          <a:prstGeom prst="rect">
            <a:avLst/>
          </a:prstGeom>
        </p:spPr>
        <p:txBody>
          <a:bodyPr wrap="square" lIns="0" rIns="0" anchor="b">
            <a:spAutoFit/>
          </a:bodyPr>
          <a:lstStyle/>
          <a:p>
            <a:pPr algn="ctr" rtl="1"/>
            <a:r>
              <a:rPr lang="he-IL" b="1" cap="all" noProof="1">
                <a:solidFill>
                  <a:srgbClr val="080808"/>
                </a:solidFill>
              </a:rPr>
              <a:t>סנכרון</a:t>
            </a:r>
            <a:endParaRPr lang="en-US" b="1" cap="all" dirty="0">
              <a:solidFill>
                <a:srgbClr val="080808"/>
              </a:solidFill>
            </a:endParaRPr>
          </a:p>
        </p:txBody>
      </p:sp>
      <p:sp>
        <p:nvSpPr>
          <p:cNvPr id="43" name="Rectangle 49">
            <a:extLst>
              <a:ext uri="{FF2B5EF4-FFF2-40B4-BE49-F238E27FC236}">
                <a16:creationId xmlns:a16="http://schemas.microsoft.com/office/drawing/2014/main" id="{7B42D56A-30BA-2207-9E27-BB296D492DD0}"/>
              </a:ext>
            </a:extLst>
          </p:cNvPr>
          <p:cNvSpPr/>
          <p:nvPr/>
        </p:nvSpPr>
        <p:spPr>
          <a:xfrm>
            <a:off x="2159900" y="2710661"/>
            <a:ext cx="827924" cy="646331"/>
          </a:xfrm>
          <a:prstGeom prst="rect">
            <a:avLst/>
          </a:prstGeom>
        </p:spPr>
        <p:txBody>
          <a:bodyPr wrap="square" lIns="0" rIns="0" anchor="b">
            <a:spAutoFit/>
          </a:bodyPr>
          <a:lstStyle/>
          <a:p>
            <a:pPr algn="ctr" rtl="1"/>
            <a:r>
              <a:rPr lang="he-IL" b="1" cap="all" noProof="1">
                <a:solidFill>
                  <a:srgbClr val="080808"/>
                </a:solidFill>
              </a:rPr>
              <a:t>תאום ממשקים</a:t>
            </a:r>
            <a:endParaRPr lang="en-US" b="1" cap="all" dirty="0">
              <a:solidFill>
                <a:srgbClr val="080808"/>
              </a:solidFill>
            </a:endParaRPr>
          </a:p>
        </p:txBody>
      </p:sp>
      <p:pic>
        <p:nvPicPr>
          <p:cNvPr id="45" name="גרפיקה 44" descr="גלגלי שיניים עם מילוי מלא">
            <a:extLst>
              <a:ext uri="{FF2B5EF4-FFF2-40B4-BE49-F238E27FC236}">
                <a16:creationId xmlns:a16="http://schemas.microsoft.com/office/drawing/2014/main" id="{F1D262B8-0D2C-5F9A-5D6C-63716DB576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8072" y="4202790"/>
            <a:ext cx="914400" cy="914400"/>
          </a:xfrm>
          <a:prstGeom prst="rect">
            <a:avLst/>
          </a:prstGeom>
        </p:spPr>
      </p:pic>
    </p:spTree>
    <p:extLst>
      <p:ext uri="{BB962C8B-B14F-4D97-AF65-F5344CB8AC3E}">
        <p14:creationId xmlns:p14="http://schemas.microsoft.com/office/powerpoint/2010/main" val="590017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132856"/>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התקשרות עם קבלן</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129269" y="6234392"/>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27</a:t>
            </a:fld>
            <a:endParaRPr lang="he-IL" b="1" dirty="0">
              <a:effectLst>
                <a:outerShdw blurRad="38100" dist="38100" dir="2700000" algn="tl">
                  <a:srgbClr val="000000">
                    <a:alpha val="43137"/>
                  </a:srgbClr>
                </a:outerShdw>
              </a:effectLst>
            </a:endParaRPr>
          </a:p>
        </p:txBody>
      </p:sp>
      <p:sp>
        <p:nvSpPr>
          <p:cNvPr id="4" name="מציין מיקום תוכן 2">
            <a:extLst>
              <a:ext uri="{FF2B5EF4-FFF2-40B4-BE49-F238E27FC236}">
                <a16:creationId xmlns:a16="http://schemas.microsoft.com/office/drawing/2014/main" id="{7B5B3820-9753-621C-5CDD-847DD0ED2CCB}"/>
              </a:ext>
            </a:extLst>
          </p:cNvPr>
          <p:cNvSpPr txBox="1">
            <a:spLocks/>
          </p:cNvSpPr>
          <p:nvPr/>
        </p:nvSpPr>
        <p:spPr>
          <a:xfrm>
            <a:off x="585035" y="2442588"/>
            <a:ext cx="8203778" cy="4032448"/>
          </a:xfrm>
          <a:prstGeom prst="rect">
            <a:avLst/>
          </a:prstGeom>
        </p:spPr>
        <p:txBody>
          <a:bodyPr>
            <a:normAutofit fontScale="92500" lnSpcReduction="10000"/>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just">
              <a:lnSpc>
                <a:spcPct val="150000"/>
              </a:lnSpc>
              <a:buNone/>
            </a:pPr>
            <a:r>
              <a:rPr lang="he-IL" sz="2025" b="1" u="sng" dirty="0">
                <a:solidFill>
                  <a:srgbClr val="FFC000"/>
                </a:solidFill>
              </a:rPr>
              <a:t>טיפול בתקלות שבר ותחזוקה שוטפת:</a:t>
            </a:r>
          </a:p>
          <a:p>
            <a:pPr marL="351000" indent="0" algn="just">
              <a:lnSpc>
                <a:spcPct val="150000"/>
              </a:lnSpc>
              <a:buNone/>
            </a:pPr>
            <a:r>
              <a:rPr lang="he-IL" sz="2025" b="1" dirty="0">
                <a:solidFill>
                  <a:schemeClr val="bg1"/>
                </a:solidFill>
              </a:rPr>
              <a:t>הסכם ההתקשרות עם הקבלן אמור להגדיר סוגי תקלות ומשך הזמן המוקצב לטיפול בהן, כאשר חריגה מאפשרת לרשות לדרוש קנס כספי. לדוגמא </a:t>
            </a:r>
            <a:r>
              <a:rPr lang="he-IL" sz="2025" b="1" dirty="0">
                <a:solidFill>
                  <a:schemeClr val="bg1"/>
                </a:solidFill>
                <a:sym typeface="Wingdings" panose="05000000000000000000" pitchFamily="2" charset="2"/>
              </a:rPr>
              <a:t></a:t>
            </a:r>
          </a:p>
          <a:p>
            <a:pPr marL="351000" indent="0" algn="just">
              <a:lnSpc>
                <a:spcPct val="150000"/>
              </a:lnSpc>
              <a:buNone/>
            </a:pPr>
            <a:endParaRPr lang="he-IL" sz="2025" b="1" dirty="0">
              <a:solidFill>
                <a:schemeClr val="bg1"/>
              </a:solidFill>
              <a:sym typeface="Wingdings" panose="05000000000000000000" pitchFamily="2" charset="2"/>
            </a:endParaRPr>
          </a:p>
          <a:p>
            <a:pPr marL="351000" indent="0" algn="just">
              <a:lnSpc>
                <a:spcPct val="150000"/>
              </a:lnSpc>
              <a:buNone/>
            </a:pPr>
            <a:endParaRPr lang="he-IL" sz="2025" b="1" dirty="0">
              <a:solidFill>
                <a:schemeClr val="bg1"/>
              </a:solidFill>
              <a:sym typeface="Wingdings" panose="05000000000000000000" pitchFamily="2" charset="2"/>
            </a:endParaRPr>
          </a:p>
          <a:p>
            <a:pPr marL="351000" indent="0" algn="just">
              <a:lnSpc>
                <a:spcPct val="150000"/>
              </a:lnSpc>
              <a:buNone/>
            </a:pPr>
            <a:endParaRPr lang="he-IL" sz="2025" b="1" u="sng" dirty="0">
              <a:solidFill>
                <a:srgbClr val="AE78D6"/>
              </a:solidFill>
              <a:sym typeface="Wingdings" panose="05000000000000000000" pitchFamily="2" charset="2"/>
            </a:endParaRPr>
          </a:p>
          <a:p>
            <a:pPr marL="351000" indent="0" algn="just">
              <a:lnSpc>
                <a:spcPct val="150000"/>
              </a:lnSpc>
              <a:buNone/>
            </a:pPr>
            <a:r>
              <a:rPr lang="he-IL" sz="2025" b="1" u="sng" dirty="0">
                <a:solidFill>
                  <a:srgbClr val="AE78D6"/>
                </a:solidFill>
                <a:sym typeface="Wingdings" panose="05000000000000000000" pitchFamily="2" charset="2"/>
              </a:rPr>
              <a:t>מסמכים נדרשים</a:t>
            </a:r>
            <a:r>
              <a:rPr lang="he-IL" sz="2025" b="1" dirty="0">
                <a:solidFill>
                  <a:schemeClr val="bg1"/>
                </a:solidFill>
                <a:sym typeface="Wingdings" panose="05000000000000000000" pitchFamily="2" charset="2"/>
              </a:rPr>
              <a:t>: דוח פתיחת תקלות מהמערכת הכולל את מועד הטיפול ואפשרות לאתר תקלות חוזרות.</a:t>
            </a:r>
            <a:endParaRPr lang="he-IL" sz="2025" b="1" dirty="0">
              <a:solidFill>
                <a:schemeClr val="bg1"/>
              </a:solidFill>
            </a:endParaRPr>
          </a:p>
        </p:txBody>
      </p:sp>
      <p:graphicFrame>
        <p:nvGraphicFramePr>
          <p:cNvPr id="10" name="דיאגרמה 9">
            <a:extLst>
              <a:ext uri="{FF2B5EF4-FFF2-40B4-BE49-F238E27FC236}">
                <a16:creationId xmlns:a16="http://schemas.microsoft.com/office/drawing/2014/main" id="{44394389-3624-E64B-3761-624B0A17E7D5}"/>
              </a:ext>
            </a:extLst>
          </p:cNvPr>
          <p:cNvGraphicFramePr/>
          <p:nvPr>
            <p:extLst>
              <p:ext uri="{D42A27DB-BD31-4B8C-83A1-F6EECF244321}">
                <p14:modId xmlns:p14="http://schemas.microsoft.com/office/powerpoint/2010/main" val="608157777"/>
              </p:ext>
            </p:extLst>
          </p:nvPr>
        </p:nvGraphicFramePr>
        <p:xfrm>
          <a:off x="924176" y="3645024"/>
          <a:ext cx="7525496" cy="2035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0226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194529"/>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ניהול מאגר מידע</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15855" y="6381328"/>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28</a:t>
            </a:fld>
            <a:endParaRPr lang="he-IL" b="1">
              <a:effectLst>
                <a:outerShdw blurRad="38100" dist="38100" dir="2700000" algn="tl">
                  <a:srgbClr val="000000">
                    <a:alpha val="43137"/>
                  </a:srgbClr>
                </a:outerShdw>
              </a:effectLst>
            </a:endParaRPr>
          </a:p>
        </p:txBody>
      </p:sp>
      <p:sp>
        <p:nvSpPr>
          <p:cNvPr id="2" name="Rectangle 3">
            <a:extLst>
              <a:ext uri="{FF2B5EF4-FFF2-40B4-BE49-F238E27FC236}">
                <a16:creationId xmlns:a16="http://schemas.microsoft.com/office/drawing/2014/main" id="{90D9B09B-A06C-8021-21C2-38A422BEBC3B}"/>
              </a:ext>
            </a:extLst>
          </p:cNvPr>
          <p:cNvSpPr/>
          <p:nvPr/>
        </p:nvSpPr>
        <p:spPr>
          <a:xfrm>
            <a:off x="6673946" y="4942622"/>
            <a:ext cx="2139747" cy="1354217"/>
          </a:xfrm>
          <a:prstGeom prst="rect">
            <a:avLst/>
          </a:prstGeom>
        </p:spPr>
        <p:txBody>
          <a:bodyPr wrap="square">
            <a:spAutoFit/>
          </a:bodyPr>
          <a:lstStyle/>
          <a:p>
            <a:pPr algn="r"/>
            <a:r>
              <a:rPr lang="he-IL" b="1" u="sng" cap="all" noProof="1">
                <a:solidFill>
                  <a:srgbClr val="AE78D6"/>
                </a:solidFill>
              </a:rPr>
              <a:t>סיסמאות</a:t>
            </a:r>
          </a:p>
          <a:p>
            <a:pPr algn="r"/>
            <a:r>
              <a:rPr lang="he-IL" sz="1600" b="1" cap="all" noProof="1">
                <a:solidFill>
                  <a:schemeClr val="bg1"/>
                </a:solidFill>
              </a:rPr>
              <a:t>שימוש בסיסמאות אישיות ומורכבות שאינן גנריות ועדכונן מעת לעת</a:t>
            </a:r>
            <a:endParaRPr lang="en-US" sz="1600" b="1" cap="all" dirty="0">
              <a:solidFill>
                <a:schemeClr val="bg1"/>
              </a:solidFill>
            </a:endParaRPr>
          </a:p>
        </p:txBody>
      </p:sp>
      <p:sp>
        <p:nvSpPr>
          <p:cNvPr id="6" name="Rectangle 13">
            <a:extLst>
              <a:ext uri="{FF2B5EF4-FFF2-40B4-BE49-F238E27FC236}">
                <a16:creationId xmlns:a16="http://schemas.microsoft.com/office/drawing/2014/main" id="{03BE7F4D-486F-A797-FA83-A39487BFDEB7}"/>
              </a:ext>
            </a:extLst>
          </p:cNvPr>
          <p:cNvSpPr/>
          <p:nvPr/>
        </p:nvSpPr>
        <p:spPr>
          <a:xfrm>
            <a:off x="330306" y="4983346"/>
            <a:ext cx="1998641" cy="1107996"/>
          </a:xfrm>
          <a:prstGeom prst="rect">
            <a:avLst/>
          </a:prstGeom>
        </p:spPr>
        <p:txBody>
          <a:bodyPr wrap="square">
            <a:spAutoFit/>
          </a:bodyPr>
          <a:lstStyle/>
          <a:p>
            <a:pPr algn="r"/>
            <a:r>
              <a:rPr lang="he-IL" b="1" u="sng" cap="all" noProof="1">
                <a:solidFill>
                  <a:srgbClr val="00B0F0"/>
                </a:solidFill>
              </a:rPr>
              <a:t>הרשאות</a:t>
            </a:r>
            <a:endParaRPr lang="en-US" b="1" u="sng" cap="all" noProof="1">
              <a:solidFill>
                <a:srgbClr val="00B0F0"/>
              </a:solidFill>
            </a:endParaRPr>
          </a:p>
          <a:p>
            <a:pPr algn="r"/>
            <a:r>
              <a:rPr lang="he-IL" sz="1600" b="1" cap="all" noProof="1">
                <a:solidFill>
                  <a:schemeClr val="bg1"/>
                </a:solidFill>
              </a:rPr>
              <a:t>הגבלת ההרשאות למערכת המצלמות ולשחזור מידע מצולם</a:t>
            </a:r>
            <a:endParaRPr lang="en-US" sz="1600" b="1" cap="all" dirty="0">
              <a:solidFill>
                <a:schemeClr val="bg1"/>
              </a:solidFill>
            </a:endParaRPr>
          </a:p>
        </p:txBody>
      </p:sp>
      <p:sp>
        <p:nvSpPr>
          <p:cNvPr id="7" name="Rectangle 14">
            <a:extLst>
              <a:ext uri="{FF2B5EF4-FFF2-40B4-BE49-F238E27FC236}">
                <a16:creationId xmlns:a16="http://schemas.microsoft.com/office/drawing/2014/main" id="{2B23C268-4AB0-377C-F141-B7D420E567E6}"/>
              </a:ext>
            </a:extLst>
          </p:cNvPr>
          <p:cNvSpPr/>
          <p:nvPr/>
        </p:nvSpPr>
        <p:spPr>
          <a:xfrm>
            <a:off x="6673945" y="2892107"/>
            <a:ext cx="2139747" cy="1354217"/>
          </a:xfrm>
          <a:prstGeom prst="rect">
            <a:avLst/>
          </a:prstGeom>
        </p:spPr>
        <p:txBody>
          <a:bodyPr wrap="square">
            <a:spAutoFit/>
          </a:bodyPr>
          <a:lstStyle/>
          <a:p>
            <a:pPr algn="r"/>
            <a:r>
              <a:rPr lang="he-IL" b="1" u="sng" cap="all" noProof="1">
                <a:solidFill>
                  <a:srgbClr val="FFC000"/>
                </a:solidFill>
              </a:rPr>
              <a:t>רישום מאגר מידע</a:t>
            </a:r>
          </a:p>
          <a:p>
            <a:pPr algn="r"/>
            <a:r>
              <a:rPr lang="he-IL" sz="1600" b="1" cap="all" noProof="1">
                <a:solidFill>
                  <a:schemeClr val="bg1"/>
                </a:solidFill>
              </a:rPr>
              <a:t>רישום מאגר המידע של החומר המצולם בפנקס מאגרי המידע הממשלתי</a:t>
            </a:r>
            <a:endParaRPr lang="en-US" sz="1600" b="1" cap="all" dirty="0">
              <a:solidFill>
                <a:schemeClr val="bg1"/>
              </a:solidFill>
            </a:endParaRPr>
          </a:p>
        </p:txBody>
      </p:sp>
      <p:grpSp>
        <p:nvGrpSpPr>
          <p:cNvPr id="4" name="Group 3">
            <a:extLst>
              <a:ext uri="{FF2B5EF4-FFF2-40B4-BE49-F238E27FC236}">
                <a16:creationId xmlns:a16="http://schemas.microsoft.com/office/drawing/2014/main" id="{CAF9AD0B-0E87-19A8-8690-57C510DF603E}"/>
              </a:ext>
            </a:extLst>
          </p:cNvPr>
          <p:cNvGrpSpPr/>
          <p:nvPr/>
        </p:nvGrpSpPr>
        <p:grpSpPr>
          <a:xfrm>
            <a:off x="2565628" y="2780928"/>
            <a:ext cx="4012743" cy="3999209"/>
            <a:chOff x="2514600" y="1979254"/>
            <a:chExt cx="4114800" cy="4114800"/>
          </a:xfrm>
        </p:grpSpPr>
        <p:sp>
          <p:nvSpPr>
            <p:cNvPr id="5" name="Shape">
              <a:extLst>
                <a:ext uri="{FF2B5EF4-FFF2-40B4-BE49-F238E27FC236}">
                  <a16:creationId xmlns:a16="http://schemas.microsoft.com/office/drawing/2014/main" id="{7A71EB69-52AD-A15D-09A6-C5378AA0F63D}"/>
                </a:ext>
              </a:extLst>
            </p:cNvPr>
            <p:cNvSpPr/>
            <p:nvPr/>
          </p:nvSpPr>
          <p:spPr>
            <a:xfrm>
              <a:off x="2514601" y="1979254"/>
              <a:ext cx="2480877" cy="1575831"/>
            </a:xfrm>
            <a:custGeom>
              <a:avLst/>
              <a:gdLst/>
              <a:ahLst/>
              <a:cxnLst>
                <a:cxn ang="0">
                  <a:pos x="wd2" y="hd2"/>
                </a:cxn>
                <a:cxn ang="5400000">
                  <a:pos x="wd2" y="hd2"/>
                </a:cxn>
                <a:cxn ang="10800000">
                  <a:pos x="wd2" y="hd2"/>
                </a:cxn>
                <a:cxn ang="16200000">
                  <a:pos x="wd2" y="hd2"/>
                </a:cxn>
              </a:cxnLst>
              <a:rect l="0" t="0" r="r" b="b"/>
              <a:pathLst>
                <a:path w="21399" h="21508" extrusionOk="0">
                  <a:moveTo>
                    <a:pt x="21374" y="7446"/>
                  </a:moveTo>
                  <a:cubicBezTo>
                    <a:pt x="21507" y="6792"/>
                    <a:pt x="21071" y="6221"/>
                    <a:pt x="20696" y="6560"/>
                  </a:cubicBezTo>
                  <a:cubicBezTo>
                    <a:pt x="19701" y="7464"/>
                    <a:pt x="18547" y="7982"/>
                    <a:pt x="17319" y="7982"/>
                  </a:cubicBezTo>
                  <a:cubicBezTo>
                    <a:pt x="15551" y="7982"/>
                    <a:pt x="13943" y="6914"/>
                    <a:pt x="12735" y="5163"/>
                  </a:cubicBezTo>
                  <a:cubicBezTo>
                    <a:pt x="12523" y="4856"/>
                    <a:pt x="12333" y="4510"/>
                    <a:pt x="12157" y="4145"/>
                  </a:cubicBezTo>
                  <a:cubicBezTo>
                    <a:pt x="12126" y="4077"/>
                    <a:pt x="12092" y="4013"/>
                    <a:pt x="12058" y="3949"/>
                  </a:cubicBezTo>
                  <a:cubicBezTo>
                    <a:pt x="11965" y="3770"/>
                    <a:pt x="11868" y="3599"/>
                    <a:pt x="11769" y="3427"/>
                  </a:cubicBezTo>
                  <a:cubicBezTo>
                    <a:pt x="10487" y="1248"/>
                    <a:pt x="8638" y="-92"/>
                    <a:pt x="6594" y="4"/>
                  </a:cubicBezTo>
                  <a:cubicBezTo>
                    <a:pt x="3004" y="169"/>
                    <a:pt x="87" y="4806"/>
                    <a:pt x="2" y="10486"/>
                  </a:cubicBezTo>
                  <a:cubicBezTo>
                    <a:pt x="-91" y="16549"/>
                    <a:pt x="2986" y="21508"/>
                    <a:pt x="6795" y="21508"/>
                  </a:cubicBezTo>
                  <a:cubicBezTo>
                    <a:pt x="8759" y="21508"/>
                    <a:pt x="10527" y="20190"/>
                    <a:pt x="11769" y="18078"/>
                  </a:cubicBezTo>
                  <a:cubicBezTo>
                    <a:pt x="11868" y="17910"/>
                    <a:pt x="11965" y="17735"/>
                    <a:pt x="12058" y="17557"/>
                  </a:cubicBezTo>
                  <a:cubicBezTo>
                    <a:pt x="12092" y="17492"/>
                    <a:pt x="12123" y="17425"/>
                    <a:pt x="12157" y="17360"/>
                  </a:cubicBezTo>
                  <a:cubicBezTo>
                    <a:pt x="12333" y="16999"/>
                    <a:pt x="12523" y="16653"/>
                    <a:pt x="12735" y="16342"/>
                  </a:cubicBezTo>
                  <a:cubicBezTo>
                    <a:pt x="13943" y="14591"/>
                    <a:pt x="15553" y="13523"/>
                    <a:pt x="17319" y="13523"/>
                  </a:cubicBezTo>
                  <a:cubicBezTo>
                    <a:pt x="18549" y="13523"/>
                    <a:pt x="19703" y="14041"/>
                    <a:pt x="20696" y="14945"/>
                  </a:cubicBezTo>
                  <a:cubicBezTo>
                    <a:pt x="21071" y="15288"/>
                    <a:pt x="21509" y="14713"/>
                    <a:pt x="21374" y="14059"/>
                  </a:cubicBezTo>
                  <a:cubicBezTo>
                    <a:pt x="21159" y="13016"/>
                    <a:pt x="21044" y="11901"/>
                    <a:pt x="21044" y="10744"/>
                  </a:cubicBezTo>
                  <a:cubicBezTo>
                    <a:pt x="21044" y="9604"/>
                    <a:pt x="21161" y="8489"/>
                    <a:pt x="21374" y="7446"/>
                  </a:cubicBezTo>
                  <a:close/>
                </a:path>
              </a:pathLst>
            </a:custGeom>
            <a:solidFill>
              <a:schemeClr val="bg1">
                <a:lumMod val="85000"/>
              </a:schemeClr>
            </a:solidFill>
            <a:ln w="12700">
              <a:miter lim="400000"/>
            </a:ln>
            <a:effectLst>
              <a:innerShdw blurRad="63500" dist="50800" dir="2700000">
                <a:prstClr val="black">
                  <a:alpha val="15000"/>
                </a:prstClr>
              </a:innerShdw>
            </a:effectLst>
          </p:spPr>
          <p:txBody>
            <a:bodyPr lIns="28575" tIns="28575" rIns="28575" bIns="28575" anchor="ctr"/>
            <a:lstStyle/>
            <a:p>
              <a:endParaRPr sz="2250">
                <a:solidFill>
                  <a:srgbClr val="FFFFFF"/>
                </a:solidFill>
              </a:endParaRPr>
            </a:p>
          </p:txBody>
        </p:sp>
        <p:sp>
          <p:nvSpPr>
            <p:cNvPr id="11" name="Shape">
              <a:extLst>
                <a:ext uri="{FF2B5EF4-FFF2-40B4-BE49-F238E27FC236}">
                  <a16:creationId xmlns:a16="http://schemas.microsoft.com/office/drawing/2014/main" id="{03F54E85-1F32-A11A-ECBC-55185C2062F6}"/>
                </a:ext>
              </a:extLst>
            </p:cNvPr>
            <p:cNvSpPr/>
            <p:nvPr/>
          </p:nvSpPr>
          <p:spPr>
            <a:xfrm>
              <a:off x="5053569" y="1979257"/>
              <a:ext cx="1575831" cy="2480876"/>
            </a:xfrm>
            <a:custGeom>
              <a:avLst/>
              <a:gdLst/>
              <a:ahLst/>
              <a:cxnLst>
                <a:cxn ang="0">
                  <a:pos x="wd2" y="hd2"/>
                </a:cxn>
                <a:cxn ang="5400000">
                  <a:pos x="wd2" y="hd2"/>
                </a:cxn>
                <a:cxn ang="10800000">
                  <a:pos x="wd2" y="hd2"/>
                </a:cxn>
                <a:cxn ang="16200000">
                  <a:pos x="wd2" y="hd2"/>
                </a:cxn>
              </a:cxnLst>
              <a:rect l="0" t="0" r="r" b="b"/>
              <a:pathLst>
                <a:path w="21508" h="21399" extrusionOk="0">
                  <a:moveTo>
                    <a:pt x="14062" y="21374"/>
                  </a:moveTo>
                  <a:cubicBezTo>
                    <a:pt x="14716" y="21507"/>
                    <a:pt x="15287" y="21071"/>
                    <a:pt x="14948" y="20696"/>
                  </a:cubicBezTo>
                  <a:cubicBezTo>
                    <a:pt x="14044" y="19701"/>
                    <a:pt x="13526" y="18547"/>
                    <a:pt x="13526" y="17319"/>
                  </a:cubicBezTo>
                  <a:cubicBezTo>
                    <a:pt x="13526" y="15551"/>
                    <a:pt x="14594" y="13943"/>
                    <a:pt x="16345" y="12735"/>
                  </a:cubicBezTo>
                  <a:cubicBezTo>
                    <a:pt x="16652" y="12523"/>
                    <a:pt x="16998" y="12333"/>
                    <a:pt x="17363" y="12157"/>
                  </a:cubicBezTo>
                  <a:cubicBezTo>
                    <a:pt x="17431" y="12126"/>
                    <a:pt x="17495" y="12092"/>
                    <a:pt x="17559" y="12058"/>
                  </a:cubicBezTo>
                  <a:cubicBezTo>
                    <a:pt x="17738" y="11965"/>
                    <a:pt x="17909" y="11868"/>
                    <a:pt x="18081" y="11769"/>
                  </a:cubicBezTo>
                  <a:cubicBezTo>
                    <a:pt x="20260" y="10487"/>
                    <a:pt x="21600" y="8638"/>
                    <a:pt x="21504" y="6594"/>
                  </a:cubicBezTo>
                  <a:cubicBezTo>
                    <a:pt x="21339" y="3004"/>
                    <a:pt x="16702" y="87"/>
                    <a:pt x="11022" y="2"/>
                  </a:cubicBezTo>
                  <a:cubicBezTo>
                    <a:pt x="4959" y="-91"/>
                    <a:pt x="0" y="2986"/>
                    <a:pt x="0" y="6795"/>
                  </a:cubicBezTo>
                  <a:cubicBezTo>
                    <a:pt x="0" y="8759"/>
                    <a:pt x="1318" y="10527"/>
                    <a:pt x="3430" y="11769"/>
                  </a:cubicBezTo>
                  <a:cubicBezTo>
                    <a:pt x="3598" y="11868"/>
                    <a:pt x="3773" y="11965"/>
                    <a:pt x="3951" y="12058"/>
                  </a:cubicBezTo>
                  <a:cubicBezTo>
                    <a:pt x="4016" y="12092"/>
                    <a:pt x="4083" y="12123"/>
                    <a:pt x="4148" y="12157"/>
                  </a:cubicBezTo>
                  <a:cubicBezTo>
                    <a:pt x="4509" y="12333"/>
                    <a:pt x="4855" y="12523"/>
                    <a:pt x="5166" y="12735"/>
                  </a:cubicBezTo>
                  <a:cubicBezTo>
                    <a:pt x="6917" y="13943"/>
                    <a:pt x="7985" y="15553"/>
                    <a:pt x="7985" y="17319"/>
                  </a:cubicBezTo>
                  <a:cubicBezTo>
                    <a:pt x="7985" y="18549"/>
                    <a:pt x="7467" y="19703"/>
                    <a:pt x="6563" y="20696"/>
                  </a:cubicBezTo>
                  <a:cubicBezTo>
                    <a:pt x="6220" y="21071"/>
                    <a:pt x="6795" y="21509"/>
                    <a:pt x="7449" y="21374"/>
                  </a:cubicBezTo>
                  <a:cubicBezTo>
                    <a:pt x="8492" y="21159"/>
                    <a:pt x="9607" y="21044"/>
                    <a:pt x="10764" y="21044"/>
                  </a:cubicBezTo>
                  <a:cubicBezTo>
                    <a:pt x="11922" y="21044"/>
                    <a:pt x="13019" y="21159"/>
                    <a:pt x="14062" y="21374"/>
                  </a:cubicBezTo>
                  <a:close/>
                </a:path>
              </a:pathLst>
            </a:custGeom>
            <a:solidFill>
              <a:schemeClr val="bg1">
                <a:lumMod val="85000"/>
              </a:schemeClr>
            </a:solidFill>
            <a:ln w="12700">
              <a:miter lim="400000"/>
            </a:ln>
            <a:effectLst>
              <a:innerShdw blurRad="63500" dist="50800" dir="2700000">
                <a:prstClr val="black">
                  <a:alpha val="15000"/>
                </a:prstClr>
              </a:innerShdw>
            </a:effectLst>
          </p:spPr>
          <p:txBody>
            <a:bodyPr lIns="28575" tIns="28575" rIns="28575" bIns="28575" anchor="ctr"/>
            <a:lstStyle/>
            <a:p>
              <a:endParaRPr sz="2250">
                <a:solidFill>
                  <a:srgbClr val="FFFFFF"/>
                </a:solidFill>
              </a:endParaRPr>
            </a:p>
          </p:txBody>
        </p:sp>
        <p:sp>
          <p:nvSpPr>
            <p:cNvPr id="15" name="Shape">
              <a:extLst>
                <a:ext uri="{FF2B5EF4-FFF2-40B4-BE49-F238E27FC236}">
                  <a16:creationId xmlns:a16="http://schemas.microsoft.com/office/drawing/2014/main" id="{01190A88-6E00-219A-2E91-10BC03E459C0}"/>
                </a:ext>
              </a:extLst>
            </p:cNvPr>
            <p:cNvSpPr/>
            <p:nvPr/>
          </p:nvSpPr>
          <p:spPr>
            <a:xfrm>
              <a:off x="4137447" y="4518223"/>
              <a:ext cx="2480877" cy="1575831"/>
            </a:xfrm>
            <a:custGeom>
              <a:avLst/>
              <a:gdLst/>
              <a:ahLst/>
              <a:cxnLst>
                <a:cxn ang="0">
                  <a:pos x="wd2" y="hd2"/>
                </a:cxn>
                <a:cxn ang="5400000">
                  <a:pos x="wd2" y="hd2"/>
                </a:cxn>
                <a:cxn ang="10800000">
                  <a:pos x="wd2" y="hd2"/>
                </a:cxn>
                <a:cxn ang="16200000">
                  <a:pos x="wd2" y="hd2"/>
                </a:cxn>
              </a:cxnLst>
              <a:rect l="0" t="0" r="r" b="b"/>
              <a:pathLst>
                <a:path w="21399" h="21508" extrusionOk="0">
                  <a:moveTo>
                    <a:pt x="25" y="14062"/>
                  </a:moveTo>
                  <a:cubicBezTo>
                    <a:pt x="-108" y="14716"/>
                    <a:pt x="328" y="15287"/>
                    <a:pt x="703" y="14948"/>
                  </a:cubicBezTo>
                  <a:cubicBezTo>
                    <a:pt x="1698" y="14044"/>
                    <a:pt x="2852" y="13526"/>
                    <a:pt x="4080" y="13526"/>
                  </a:cubicBezTo>
                  <a:cubicBezTo>
                    <a:pt x="5848" y="13526"/>
                    <a:pt x="7456" y="14594"/>
                    <a:pt x="8664" y="16345"/>
                  </a:cubicBezTo>
                  <a:cubicBezTo>
                    <a:pt x="8876" y="16652"/>
                    <a:pt x="9066" y="16998"/>
                    <a:pt x="9242" y="17363"/>
                  </a:cubicBezTo>
                  <a:cubicBezTo>
                    <a:pt x="9273" y="17431"/>
                    <a:pt x="9307" y="17495"/>
                    <a:pt x="9341" y="17559"/>
                  </a:cubicBezTo>
                  <a:cubicBezTo>
                    <a:pt x="9434" y="17738"/>
                    <a:pt x="9531" y="17909"/>
                    <a:pt x="9630" y="18081"/>
                  </a:cubicBezTo>
                  <a:cubicBezTo>
                    <a:pt x="10912" y="20260"/>
                    <a:pt x="12761" y="21600"/>
                    <a:pt x="14805" y="21504"/>
                  </a:cubicBezTo>
                  <a:cubicBezTo>
                    <a:pt x="18395" y="21339"/>
                    <a:pt x="21312" y="16702"/>
                    <a:pt x="21397" y="11022"/>
                  </a:cubicBezTo>
                  <a:cubicBezTo>
                    <a:pt x="21490" y="4959"/>
                    <a:pt x="18413" y="0"/>
                    <a:pt x="14604" y="0"/>
                  </a:cubicBezTo>
                  <a:cubicBezTo>
                    <a:pt x="12640" y="0"/>
                    <a:pt x="10872" y="1318"/>
                    <a:pt x="9630" y="3430"/>
                  </a:cubicBezTo>
                  <a:cubicBezTo>
                    <a:pt x="9531" y="3598"/>
                    <a:pt x="9434" y="3773"/>
                    <a:pt x="9341" y="3951"/>
                  </a:cubicBezTo>
                  <a:cubicBezTo>
                    <a:pt x="9307" y="4016"/>
                    <a:pt x="9276" y="4083"/>
                    <a:pt x="9242" y="4148"/>
                  </a:cubicBezTo>
                  <a:cubicBezTo>
                    <a:pt x="9066" y="4509"/>
                    <a:pt x="8876" y="4855"/>
                    <a:pt x="8664" y="5166"/>
                  </a:cubicBezTo>
                  <a:cubicBezTo>
                    <a:pt x="7456" y="6917"/>
                    <a:pt x="5846" y="7985"/>
                    <a:pt x="4080" y="7985"/>
                  </a:cubicBezTo>
                  <a:cubicBezTo>
                    <a:pt x="2850" y="7985"/>
                    <a:pt x="1696" y="7467"/>
                    <a:pt x="703" y="6563"/>
                  </a:cubicBezTo>
                  <a:cubicBezTo>
                    <a:pt x="328" y="6220"/>
                    <a:pt x="-110" y="6795"/>
                    <a:pt x="25" y="7449"/>
                  </a:cubicBezTo>
                  <a:cubicBezTo>
                    <a:pt x="240" y="8492"/>
                    <a:pt x="355" y="9607"/>
                    <a:pt x="355" y="10764"/>
                  </a:cubicBezTo>
                  <a:cubicBezTo>
                    <a:pt x="355" y="11904"/>
                    <a:pt x="238" y="13019"/>
                    <a:pt x="25" y="14062"/>
                  </a:cubicBezTo>
                  <a:close/>
                </a:path>
              </a:pathLst>
            </a:custGeom>
            <a:solidFill>
              <a:schemeClr val="bg1">
                <a:lumMod val="85000"/>
              </a:schemeClr>
            </a:solidFill>
            <a:ln w="12700">
              <a:miter lim="400000"/>
            </a:ln>
            <a:effectLst>
              <a:innerShdw blurRad="63500" dist="50800" dir="2700000">
                <a:prstClr val="black">
                  <a:alpha val="15000"/>
                </a:prstClr>
              </a:innerShdw>
            </a:effectLst>
          </p:spPr>
          <p:txBody>
            <a:bodyPr lIns="28575" tIns="28575" rIns="28575" bIns="28575" anchor="ctr"/>
            <a:lstStyle/>
            <a:p>
              <a:endParaRPr sz="2250">
                <a:solidFill>
                  <a:srgbClr val="FFFFFF"/>
                </a:solidFill>
              </a:endParaRPr>
            </a:p>
          </p:txBody>
        </p:sp>
        <p:sp>
          <p:nvSpPr>
            <p:cNvPr id="16" name="Shape">
              <a:extLst>
                <a:ext uri="{FF2B5EF4-FFF2-40B4-BE49-F238E27FC236}">
                  <a16:creationId xmlns:a16="http://schemas.microsoft.com/office/drawing/2014/main" id="{538DB6ED-8B02-AA5E-B4AB-13C58C5ADCB1}"/>
                </a:ext>
              </a:extLst>
            </p:cNvPr>
            <p:cNvSpPr/>
            <p:nvPr/>
          </p:nvSpPr>
          <p:spPr>
            <a:xfrm>
              <a:off x="2514600" y="3602101"/>
              <a:ext cx="1575831" cy="2480877"/>
            </a:xfrm>
            <a:custGeom>
              <a:avLst/>
              <a:gdLst/>
              <a:ahLst/>
              <a:cxnLst>
                <a:cxn ang="0">
                  <a:pos x="wd2" y="hd2"/>
                </a:cxn>
                <a:cxn ang="5400000">
                  <a:pos x="wd2" y="hd2"/>
                </a:cxn>
                <a:cxn ang="10800000">
                  <a:pos x="wd2" y="hd2"/>
                </a:cxn>
                <a:cxn ang="16200000">
                  <a:pos x="wd2" y="hd2"/>
                </a:cxn>
              </a:cxnLst>
              <a:rect l="0" t="0" r="r" b="b"/>
              <a:pathLst>
                <a:path w="21508" h="21399" extrusionOk="0">
                  <a:moveTo>
                    <a:pt x="7446" y="25"/>
                  </a:moveTo>
                  <a:cubicBezTo>
                    <a:pt x="6792" y="-108"/>
                    <a:pt x="6221" y="328"/>
                    <a:pt x="6560" y="703"/>
                  </a:cubicBezTo>
                  <a:cubicBezTo>
                    <a:pt x="7464" y="1698"/>
                    <a:pt x="7982" y="2852"/>
                    <a:pt x="7982" y="4080"/>
                  </a:cubicBezTo>
                  <a:cubicBezTo>
                    <a:pt x="7982" y="5848"/>
                    <a:pt x="6914" y="7456"/>
                    <a:pt x="5163" y="8664"/>
                  </a:cubicBezTo>
                  <a:cubicBezTo>
                    <a:pt x="4856" y="8876"/>
                    <a:pt x="4510" y="9066"/>
                    <a:pt x="4145" y="9242"/>
                  </a:cubicBezTo>
                  <a:cubicBezTo>
                    <a:pt x="4077" y="9273"/>
                    <a:pt x="4013" y="9307"/>
                    <a:pt x="3949" y="9341"/>
                  </a:cubicBezTo>
                  <a:cubicBezTo>
                    <a:pt x="3770" y="9434"/>
                    <a:pt x="3599" y="9531"/>
                    <a:pt x="3427" y="9630"/>
                  </a:cubicBezTo>
                  <a:cubicBezTo>
                    <a:pt x="1248" y="10912"/>
                    <a:pt x="-92" y="12761"/>
                    <a:pt x="4" y="14805"/>
                  </a:cubicBezTo>
                  <a:cubicBezTo>
                    <a:pt x="169" y="18395"/>
                    <a:pt x="4806" y="21312"/>
                    <a:pt x="10486" y="21397"/>
                  </a:cubicBezTo>
                  <a:cubicBezTo>
                    <a:pt x="16549" y="21490"/>
                    <a:pt x="21508" y="18413"/>
                    <a:pt x="21508" y="14604"/>
                  </a:cubicBezTo>
                  <a:cubicBezTo>
                    <a:pt x="21508" y="12640"/>
                    <a:pt x="20190" y="10872"/>
                    <a:pt x="18078" y="9630"/>
                  </a:cubicBezTo>
                  <a:cubicBezTo>
                    <a:pt x="17910" y="9531"/>
                    <a:pt x="17735" y="9434"/>
                    <a:pt x="17557" y="9341"/>
                  </a:cubicBezTo>
                  <a:cubicBezTo>
                    <a:pt x="17492" y="9307"/>
                    <a:pt x="17425" y="9276"/>
                    <a:pt x="17360" y="9242"/>
                  </a:cubicBezTo>
                  <a:cubicBezTo>
                    <a:pt x="16999" y="9066"/>
                    <a:pt x="16653" y="8876"/>
                    <a:pt x="16342" y="8664"/>
                  </a:cubicBezTo>
                  <a:cubicBezTo>
                    <a:pt x="14591" y="7456"/>
                    <a:pt x="13523" y="5846"/>
                    <a:pt x="13523" y="4080"/>
                  </a:cubicBezTo>
                  <a:cubicBezTo>
                    <a:pt x="13523" y="2850"/>
                    <a:pt x="14041" y="1696"/>
                    <a:pt x="14945" y="703"/>
                  </a:cubicBezTo>
                  <a:cubicBezTo>
                    <a:pt x="15288" y="328"/>
                    <a:pt x="14713" y="-110"/>
                    <a:pt x="14059" y="25"/>
                  </a:cubicBezTo>
                  <a:cubicBezTo>
                    <a:pt x="13016" y="240"/>
                    <a:pt x="11901" y="355"/>
                    <a:pt x="10744" y="355"/>
                  </a:cubicBezTo>
                  <a:cubicBezTo>
                    <a:pt x="9604" y="355"/>
                    <a:pt x="8489" y="240"/>
                    <a:pt x="7446" y="25"/>
                  </a:cubicBezTo>
                  <a:close/>
                </a:path>
              </a:pathLst>
            </a:custGeom>
            <a:solidFill>
              <a:schemeClr val="bg1">
                <a:lumMod val="85000"/>
              </a:schemeClr>
            </a:solidFill>
            <a:ln w="12700">
              <a:miter lim="400000"/>
            </a:ln>
            <a:effectLst>
              <a:innerShdw blurRad="63500" dist="50800" dir="2700000">
                <a:prstClr val="black">
                  <a:alpha val="15000"/>
                </a:prstClr>
              </a:innerShdw>
            </a:effectLst>
          </p:spPr>
          <p:txBody>
            <a:bodyPr lIns="28575" tIns="28575" rIns="28575" bIns="28575" anchor="ctr"/>
            <a:lstStyle/>
            <a:p>
              <a:endParaRPr sz="2250">
                <a:solidFill>
                  <a:srgbClr val="FFFFFF"/>
                </a:solidFill>
              </a:endParaRPr>
            </a:p>
          </p:txBody>
        </p:sp>
        <p:sp>
          <p:nvSpPr>
            <p:cNvPr id="17" name="Circle">
              <a:extLst>
                <a:ext uri="{FF2B5EF4-FFF2-40B4-BE49-F238E27FC236}">
                  <a16:creationId xmlns:a16="http://schemas.microsoft.com/office/drawing/2014/main" id="{6BD76588-B650-5937-6685-EFFF35735C79}"/>
                </a:ext>
              </a:extLst>
            </p:cNvPr>
            <p:cNvSpPr/>
            <p:nvPr/>
          </p:nvSpPr>
          <p:spPr>
            <a:xfrm>
              <a:off x="3718650" y="3183304"/>
              <a:ext cx="1713937" cy="1713937"/>
            </a:xfrm>
            <a:prstGeom prst="ellipse">
              <a:avLst/>
            </a:prstGeom>
            <a:solidFill>
              <a:schemeClr val="bg1">
                <a:lumMod val="85000"/>
              </a:schemeClr>
            </a:solidFill>
            <a:ln w="12700">
              <a:miter lim="400000"/>
            </a:ln>
          </p:spPr>
          <p:txBody>
            <a:bodyPr lIns="28575" tIns="28575" rIns="28575" bIns="28575" anchor="ctr"/>
            <a:lstStyle/>
            <a:p>
              <a:pPr>
                <a:defRPr sz="3000">
                  <a:solidFill>
                    <a:srgbClr val="FFFFFF"/>
                  </a:solidFill>
                </a:defRPr>
              </a:pPr>
              <a:endParaRPr sz="2250"/>
            </a:p>
          </p:txBody>
        </p:sp>
      </p:grpSp>
      <p:sp>
        <p:nvSpPr>
          <p:cNvPr id="26" name="Rectangle 13">
            <a:extLst>
              <a:ext uri="{FF2B5EF4-FFF2-40B4-BE49-F238E27FC236}">
                <a16:creationId xmlns:a16="http://schemas.microsoft.com/office/drawing/2014/main" id="{5163BF9D-1667-3263-097D-47CDE8B863A5}"/>
              </a:ext>
            </a:extLst>
          </p:cNvPr>
          <p:cNvSpPr/>
          <p:nvPr/>
        </p:nvSpPr>
        <p:spPr>
          <a:xfrm>
            <a:off x="470337" y="2889781"/>
            <a:ext cx="1869414" cy="1354217"/>
          </a:xfrm>
          <a:prstGeom prst="rect">
            <a:avLst/>
          </a:prstGeom>
        </p:spPr>
        <p:txBody>
          <a:bodyPr wrap="square">
            <a:spAutoFit/>
          </a:bodyPr>
          <a:lstStyle/>
          <a:p>
            <a:pPr algn="r"/>
            <a:r>
              <a:rPr lang="he-IL" b="1" u="sng" cap="all" noProof="1">
                <a:solidFill>
                  <a:srgbClr val="1D927D"/>
                </a:solidFill>
              </a:rPr>
              <a:t>אבטחה פיזית</a:t>
            </a:r>
          </a:p>
          <a:p>
            <a:pPr algn="r"/>
            <a:r>
              <a:rPr lang="he-IL" sz="1600" b="1" cap="all" noProof="1">
                <a:solidFill>
                  <a:schemeClr val="bg1"/>
                </a:solidFill>
              </a:rPr>
              <a:t>הגבלת הגישה למורשים בלבד למוקד הצופה ולחדר השרתים</a:t>
            </a:r>
            <a:endParaRPr lang="en-US" sz="1600" b="1" cap="all" noProof="1">
              <a:solidFill>
                <a:schemeClr val="bg1"/>
              </a:solidFill>
            </a:endParaRPr>
          </a:p>
        </p:txBody>
      </p:sp>
      <p:sp>
        <p:nvSpPr>
          <p:cNvPr id="27" name="Circle">
            <a:extLst>
              <a:ext uri="{FF2B5EF4-FFF2-40B4-BE49-F238E27FC236}">
                <a16:creationId xmlns:a16="http://schemas.microsoft.com/office/drawing/2014/main" id="{65B7B7C5-A1B1-8381-E841-9B8A443DB7C3}"/>
              </a:ext>
            </a:extLst>
          </p:cNvPr>
          <p:cNvSpPr/>
          <p:nvPr/>
        </p:nvSpPr>
        <p:spPr>
          <a:xfrm>
            <a:off x="5111105" y="5373216"/>
            <a:ext cx="1346694" cy="1284247"/>
          </a:xfrm>
          <a:prstGeom prst="ellipse">
            <a:avLst/>
          </a:prstGeom>
          <a:solidFill>
            <a:srgbClr val="AE78D6"/>
          </a:solidFill>
          <a:ln w="12700">
            <a:miter lim="400000"/>
          </a:ln>
          <a:effectLst>
            <a:innerShdw dist="88900" dir="2700000">
              <a:prstClr val="black">
                <a:alpha val="30000"/>
              </a:prstClr>
            </a:innerShdw>
          </a:effectLst>
        </p:spPr>
        <p:txBody>
          <a:bodyPr lIns="28575" tIns="28575" rIns="28575" bIns="28575" anchor="ctr"/>
          <a:lstStyle/>
          <a:p>
            <a:pPr>
              <a:defRPr sz="3000">
                <a:solidFill>
                  <a:srgbClr val="FFFFFF"/>
                </a:solidFill>
              </a:defRPr>
            </a:pPr>
            <a:endParaRPr sz="2250"/>
          </a:p>
        </p:txBody>
      </p:sp>
      <p:sp>
        <p:nvSpPr>
          <p:cNvPr id="29" name="Circle">
            <a:extLst>
              <a:ext uri="{FF2B5EF4-FFF2-40B4-BE49-F238E27FC236}">
                <a16:creationId xmlns:a16="http://schemas.microsoft.com/office/drawing/2014/main" id="{BD273CAC-907A-13EB-B3F2-96E74C0D962C}"/>
              </a:ext>
            </a:extLst>
          </p:cNvPr>
          <p:cNvSpPr/>
          <p:nvPr/>
        </p:nvSpPr>
        <p:spPr>
          <a:xfrm>
            <a:off x="2691323" y="2924944"/>
            <a:ext cx="1287508" cy="1252647"/>
          </a:xfrm>
          <a:prstGeom prst="ellipse">
            <a:avLst/>
          </a:prstGeom>
          <a:solidFill>
            <a:srgbClr val="1D927D"/>
          </a:solidFill>
          <a:ln w="12700">
            <a:miter lim="400000"/>
          </a:ln>
          <a:effectLst>
            <a:innerShdw dist="88900" dir="2700000">
              <a:prstClr val="black">
                <a:alpha val="30000"/>
              </a:prstClr>
            </a:innerShdw>
          </a:effectLst>
        </p:spPr>
        <p:txBody>
          <a:bodyPr lIns="28575" tIns="28575" rIns="28575" bIns="28575" anchor="ctr"/>
          <a:lstStyle/>
          <a:p>
            <a:pPr>
              <a:defRPr sz="3000">
                <a:solidFill>
                  <a:srgbClr val="FFFFFF"/>
                </a:solidFill>
              </a:defRPr>
            </a:pPr>
            <a:endParaRPr sz="2250"/>
          </a:p>
        </p:txBody>
      </p:sp>
      <p:sp>
        <p:nvSpPr>
          <p:cNvPr id="30" name="Circle">
            <a:extLst>
              <a:ext uri="{FF2B5EF4-FFF2-40B4-BE49-F238E27FC236}">
                <a16:creationId xmlns:a16="http://schemas.microsoft.com/office/drawing/2014/main" id="{FF4A0832-55DA-EEB7-83DC-CA3A1CCE306D}"/>
              </a:ext>
            </a:extLst>
          </p:cNvPr>
          <p:cNvSpPr/>
          <p:nvPr/>
        </p:nvSpPr>
        <p:spPr>
          <a:xfrm>
            <a:off x="5153017" y="2924944"/>
            <a:ext cx="1336587" cy="1279588"/>
          </a:xfrm>
          <a:prstGeom prst="ellipse">
            <a:avLst/>
          </a:prstGeom>
          <a:solidFill>
            <a:srgbClr val="F39B13"/>
          </a:solidFill>
          <a:ln w="12700">
            <a:miter lim="400000"/>
          </a:ln>
          <a:effectLst>
            <a:innerShdw dist="88900" dir="2700000">
              <a:prstClr val="black">
                <a:alpha val="30000"/>
              </a:prstClr>
            </a:innerShdw>
          </a:effectLst>
        </p:spPr>
        <p:txBody>
          <a:bodyPr lIns="28575" tIns="28575" rIns="28575" bIns="28575" anchor="ctr"/>
          <a:lstStyle/>
          <a:p>
            <a:pPr>
              <a:defRPr sz="3000">
                <a:solidFill>
                  <a:srgbClr val="FFFFFF"/>
                </a:solidFill>
              </a:defRPr>
            </a:pPr>
            <a:endParaRPr sz="2250" dirty="0"/>
          </a:p>
        </p:txBody>
      </p:sp>
      <p:sp>
        <p:nvSpPr>
          <p:cNvPr id="31" name="Circle">
            <a:extLst>
              <a:ext uri="{FF2B5EF4-FFF2-40B4-BE49-F238E27FC236}">
                <a16:creationId xmlns:a16="http://schemas.microsoft.com/office/drawing/2014/main" id="{E6BAB52F-BE60-5237-7382-BF22B474BCC5}"/>
              </a:ext>
            </a:extLst>
          </p:cNvPr>
          <p:cNvSpPr/>
          <p:nvPr/>
        </p:nvSpPr>
        <p:spPr>
          <a:xfrm>
            <a:off x="2677882" y="5373216"/>
            <a:ext cx="1287508" cy="1239632"/>
          </a:xfrm>
          <a:prstGeom prst="ellipse">
            <a:avLst/>
          </a:prstGeom>
          <a:solidFill>
            <a:srgbClr val="0070C0"/>
          </a:solidFill>
          <a:ln w="12700">
            <a:miter lim="400000"/>
          </a:ln>
          <a:effectLst>
            <a:innerShdw dist="88900" dir="2700000">
              <a:prstClr val="black">
                <a:alpha val="30000"/>
              </a:prstClr>
            </a:innerShdw>
          </a:effectLst>
        </p:spPr>
        <p:txBody>
          <a:bodyPr lIns="28575" tIns="28575" rIns="28575" bIns="28575" anchor="ctr"/>
          <a:lstStyle/>
          <a:p>
            <a:pPr>
              <a:defRPr sz="3000">
                <a:solidFill>
                  <a:srgbClr val="FFFFFF"/>
                </a:solidFill>
              </a:defRPr>
            </a:pPr>
            <a:endParaRPr sz="2250"/>
          </a:p>
        </p:txBody>
      </p:sp>
      <p:pic>
        <p:nvPicPr>
          <p:cNvPr id="36" name="גרפיקה 35" descr="חוזה עם מילוי מלא">
            <a:extLst>
              <a:ext uri="{FF2B5EF4-FFF2-40B4-BE49-F238E27FC236}">
                <a16:creationId xmlns:a16="http://schemas.microsoft.com/office/drawing/2014/main" id="{558B263A-1EE1-E6A1-F82E-CD2B4F384B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13784" y="3072123"/>
            <a:ext cx="914400" cy="914400"/>
          </a:xfrm>
          <a:prstGeom prst="rect">
            <a:avLst/>
          </a:prstGeom>
        </p:spPr>
      </p:pic>
      <p:pic>
        <p:nvPicPr>
          <p:cNvPr id="38" name="גרפיקה 37" descr="מנעול עם מילוי מלא">
            <a:extLst>
              <a:ext uri="{FF2B5EF4-FFF2-40B4-BE49-F238E27FC236}">
                <a16:creationId xmlns:a16="http://schemas.microsoft.com/office/drawing/2014/main" id="{631432A1-AA30-954F-6066-0AD172317E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60901" y="3021657"/>
            <a:ext cx="914400" cy="914400"/>
          </a:xfrm>
          <a:prstGeom prst="rect">
            <a:avLst/>
          </a:prstGeom>
        </p:spPr>
      </p:pic>
      <p:pic>
        <p:nvPicPr>
          <p:cNvPr id="40" name="גרפיקה 39" descr="ממשק משתמש וחוויית משתמש עם מילוי מלא">
            <a:extLst>
              <a:ext uri="{FF2B5EF4-FFF2-40B4-BE49-F238E27FC236}">
                <a16:creationId xmlns:a16="http://schemas.microsoft.com/office/drawing/2014/main" id="{B2FDA022-7EA2-8481-531D-9FD9ACB421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27252" y="5573458"/>
            <a:ext cx="914400" cy="914400"/>
          </a:xfrm>
          <a:prstGeom prst="rect">
            <a:avLst/>
          </a:prstGeom>
        </p:spPr>
      </p:pic>
      <p:pic>
        <p:nvPicPr>
          <p:cNvPr id="42" name="גרפיקה 41" descr="תג עובד עם מילוי מלא">
            <a:extLst>
              <a:ext uri="{FF2B5EF4-FFF2-40B4-BE49-F238E27FC236}">
                <a16:creationId xmlns:a16="http://schemas.microsoft.com/office/drawing/2014/main" id="{F5664E9D-C1EF-9D25-488A-D33FCE7C1B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25415" y="5517232"/>
            <a:ext cx="914400" cy="914400"/>
          </a:xfrm>
          <a:prstGeom prst="rect">
            <a:avLst/>
          </a:prstGeom>
        </p:spPr>
      </p:pic>
      <p:pic>
        <p:nvPicPr>
          <p:cNvPr id="46" name="גרפיקה 45" descr="מצלמת אינטרנט עם מילוי מלא">
            <a:extLst>
              <a:ext uri="{FF2B5EF4-FFF2-40B4-BE49-F238E27FC236}">
                <a16:creationId xmlns:a16="http://schemas.microsoft.com/office/drawing/2014/main" id="{2EC2DCCA-FF2A-F98C-0255-BBFC96C5B38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14044" y="4202357"/>
            <a:ext cx="1091185" cy="1091185"/>
          </a:xfrm>
          <a:prstGeom prst="rect">
            <a:avLst/>
          </a:prstGeom>
        </p:spPr>
      </p:pic>
    </p:spTree>
    <p:extLst>
      <p:ext uri="{BB962C8B-B14F-4D97-AF65-F5344CB8AC3E}">
        <p14:creationId xmlns:p14="http://schemas.microsoft.com/office/powerpoint/2010/main" val="2542043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194529"/>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ניהול מאגר מידע</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15855" y="6381328"/>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29</a:t>
            </a:fld>
            <a:endParaRPr lang="he-IL" b="1">
              <a:effectLst>
                <a:outerShdw blurRad="38100" dist="38100" dir="2700000" algn="tl">
                  <a:srgbClr val="000000">
                    <a:alpha val="43137"/>
                  </a:srgbClr>
                </a:outerShdw>
              </a:effectLst>
            </a:endParaRPr>
          </a:p>
        </p:txBody>
      </p:sp>
      <p:sp>
        <p:nvSpPr>
          <p:cNvPr id="8" name="מציין מיקום תוכן 2">
            <a:extLst>
              <a:ext uri="{FF2B5EF4-FFF2-40B4-BE49-F238E27FC236}">
                <a16:creationId xmlns:a16="http://schemas.microsoft.com/office/drawing/2014/main" id="{F567752C-833C-752E-DD96-0DE3679C129F}"/>
              </a:ext>
            </a:extLst>
          </p:cNvPr>
          <p:cNvSpPr txBox="1">
            <a:spLocks/>
          </p:cNvSpPr>
          <p:nvPr/>
        </p:nvSpPr>
        <p:spPr>
          <a:xfrm>
            <a:off x="628650" y="2744904"/>
            <a:ext cx="7886700" cy="3312368"/>
          </a:xfrm>
          <a:prstGeom prst="rect">
            <a:avLst/>
          </a:prstGeom>
        </p:spPr>
        <p:txBody>
          <a:bodyPr>
            <a:normAutofit fontScale="77500" lnSpcReduction="20000"/>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just">
              <a:lnSpc>
                <a:spcPct val="150000"/>
              </a:lnSpc>
              <a:buNone/>
            </a:pPr>
            <a:r>
              <a:rPr lang="he-IL" sz="2700" b="1" u="sng" dirty="0">
                <a:solidFill>
                  <a:srgbClr val="FFC000"/>
                </a:solidFill>
              </a:rPr>
              <a:t>שמירת הצילומים ומחיקתם</a:t>
            </a:r>
            <a:r>
              <a:rPr lang="he-IL" sz="2700" b="1" dirty="0">
                <a:solidFill>
                  <a:srgbClr val="FFC000"/>
                </a:solidFill>
              </a:rPr>
              <a:t>:</a:t>
            </a:r>
          </a:p>
          <a:p>
            <a:pPr marL="808200" indent="-457200" algn="just">
              <a:lnSpc>
                <a:spcPct val="150000"/>
              </a:lnSpc>
            </a:pPr>
            <a:r>
              <a:rPr lang="he-IL" sz="2700" b="1" dirty="0">
                <a:solidFill>
                  <a:srgbClr val="00CCFF"/>
                </a:solidFill>
              </a:rPr>
              <a:t>שמירה מוגבלת בזמן </a:t>
            </a:r>
            <a:r>
              <a:rPr lang="he-IL" sz="2700" b="1" dirty="0">
                <a:solidFill>
                  <a:schemeClr val="bg1"/>
                </a:solidFill>
              </a:rPr>
              <a:t>- לתקופה שבין שבוע ל-30 ימים.</a:t>
            </a:r>
          </a:p>
          <a:p>
            <a:pPr marL="808200" indent="-457200" algn="just">
              <a:lnSpc>
                <a:spcPct val="150000"/>
              </a:lnSpc>
            </a:pPr>
            <a:r>
              <a:rPr lang="he-IL" sz="2700" b="1" dirty="0">
                <a:solidFill>
                  <a:srgbClr val="00CCFF"/>
                </a:solidFill>
              </a:rPr>
              <a:t>מחיקה אוטומטית </a:t>
            </a:r>
            <a:r>
              <a:rPr lang="he-IL" sz="2700" b="1" dirty="0">
                <a:solidFill>
                  <a:schemeClr val="bg1"/>
                </a:solidFill>
              </a:rPr>
              <a:t>- שיטת </a:t>
            </a:r>
            <a:r>
              <a:rPr lang="en-US" sz="2700" b="1" dirty="0">
                <a:solidFill>
                  <a:schemeClr val="bg1"/>
                </a:solidFill>
              </a:rPr>
              <a:t>FIFO</a:t>
            </a:r>
            <a:r>
              <a:rPr lang="he-IL" sz="2700" b="1" dirty="0">
                <a:solidFill>
                  <a:schemeClr val="bg1"/>
                </a:solidFill>
              </a:rPr>
              <a:t> – </a:t>
            </a:r>
            <a:r>
              <a:rPr lang="en-US" sz="2700" b="1" dirty="0">
                <a:solidFill>
                  <a:schemeClr val="bg1"/>
                </a:solidFill>
              </a:rPr>
              <a:t>first in first out</a:t>
            </a:r>
            <a:r>
              <a:rPr lang="he-IL" sz="2700" b="1" dirty="0">
                <a:solidFill>
                  <a:schemeClr val="bg1"/>
                </a:solidFill>
              </a:rPr>
              <a:t>.</a:t>
            </a:r>
          </a:p>
          <a:p>
            <a:pPr marL="808200" indent="-457200" algn="just">
              <a:lnSpc>
                <a:spcPct val="150000"/>
              </a:lnSpc>
            </a:pPr>
            <a:r>
              <a:rPr lang="he-IL" sz="2700" b="1" dirty="0">
                <a:solidFill>
                  <a:srgbClr val="00CCFF"/>
                </a:solidFill>
              </a:rPr>
              <a:t>שמירת מידע ששוחזר </a:t>
            </a:r>
            <a:r>
              <a:rPr lang="he-IL" sz="2700" b="1" dirty="0">
                <a:solidFill>
                  <a:schemeClr val="bg1"/>
                </a:solidFill>
              </a:rPr>
              <a:t>- על גבי תיקייה ייעודית מוגנת בסיסמה.</a:t>
            </a:r>
          </a:p>
          <a:p>
            <a:pPr marL="808200" indent="-457200" algn="just">
              <a:lnSpc>
                <a:spcPct val="150000"/>
              </a:lnSpc>
            </a:pPr>
            <a:r>
              <a:rPr lang="he-IL" sz="2700" b="1" dirty="0">
                <a:solidFill>
                  <a:srgbClr val="00CCFF"/>
                </a:solidFill>
              </a:rPr>
              <a:t>מחיקת מידע ששוחזר </a:t>
            </a:r>
            <a:r>
              <a:rPr lang="he-IL" sz="2700" b="1" dirty="0">
                <a:solidFill>
                  <a:schemeClr val="bg1"/>
                </a:solidFill>
              </a:rPr>
              <a:t>- אחת לתקופה כאשר אין בו עוד שימוש.</a:t>
            </a:r>
          </a:p>
        </p:txBody>
      </p:sp>
      <p:pic>
        <p:nvPicPr>
          <p:cNvPr id="14" name="תמונה 13" descr="תמונה שמכילה עיגול, צילום מסך, כחול חשמלי, גרפיקה&#10;&#10;התיאור נוצר באופן אוטומטי">
            <a:extLst>
              <a:ext uri="{FF2B5EF4-FFF2-40B4-BE49-F238E27FC236}">
                <a16:creationId xmlns:a16="http://schemas.microsoft.com/office/drawing/2014/main" id="{10F6812C-C321-CFDE-F267-BFE936EAF19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471495" y="5482368"/>
            <a:ext cx="2201010" cy="1375632"/>
          </a:xfrm>
          <a:prstGeom prst="rect">
            <a:avLst/>
          </a:prstGeom>
        </p:spPr>
      </p:pic>
    </p:spTree>
    <p:extLst>
      <p:ext uri="{BB962C8B-B14F-4D97-AF65-F5344CB8AC3E}">
        <p14:creationId xmlns:p14="http://schemas.microsoft.com/office/powerpoint/2010/main" val="719348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374569"/>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סוגי מצלמות במרחב הציבורי</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269384" y="5598856"/>
            <a:ext cx="368710"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3</a:t>
            </a:fld>
            <a:endParaRPr lang="he-IL" b="1">
              <a:effectLst>
                <a:outerShdw blurRad="38100" dist="38100" dir="2700000" algn="tl">
                  <a:srgbClr val="000000">
                    <a:alpha val="43137"/>
                  </a:srgbClr>
                </a:outerShdw>
              </a:effectLst>
            </a:endParaRPr>
          </a:p>
        </p:txBody>
      </p:sp>
      <p:sp>
        <p:nvSpPr>
          <p:cNvPr id="2" name="מציין מיקום תוכן 2">
            <a:extLst>
              <a:ext uri="{FF2B5EF4-FFF2-40B4-BE49-F238E27FC236}">
                <a16:creationId xmlns:a16="http://schemas.microsoft.com/office/drawing/2014/main" id="{738E80F2-D6E1-ABFD-CBA9-0F289B86F8A2}"/>
              </a:ext>
            </a:extLst>
          </p:cNvPr>
          <p:cNvSpPr txBox="1">
            <a:spLocks/>
          </p:cNvSpPr>
          <p:nvPr/>
        </p:nvSpPr>
        <p:spPr>
          <a:xfrm>
            <a:off x="585036" y="2827649"/>
            <a:ext cx="7973929" cy="3337655"/>
          </a:xfrm>
          <a:prstGeom prst="rect">
            <a:avLst/>
          </a:prstGeom>
        </p:spPr>
        <p:txBody>
          <a:bodyPr>
            <a:normAutofit/>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93900" indent="-342900" algn="just">
              <a:lnSpc>
                <a:spcPct val="150000"/>
              </a:lnSpc>
            </a:pPr>
            <a:r>
              <a:rPr lang="he-IL" b="1" dirty="0">
                <a:solidFill>
                  <a:schemeClr val="bg1"/>
                </a:solidFill>
              </a:rPr>
              <a:t>מצלמות אבטחה </a:t>
            </a:r>
          </a:p>
          <a:p>
            <a:pPr marL="693900" indent="-342900" algn="just">
              <a:lnSpc>
                <a:spcPct val="150000"/>
              </a:lnSpc>
            </a:pPr>
            <a:r>
              <a:rPr lang="he-IL" b="1" dirty="0">
                <a:solidFill>
                  <a:schemeClr val="bg1"/>
                </a:solidFill>
              </a:rPr>
              <a:t>מצלמות אכיפה – לאכיפת תנועה וחנייה. </a:t>
            </a:r>
          </a:p>
          <a:p>
            <a:pPr marL="693900" indent="-342900" algn="just">
              <a:lnSpc>
                <a:spcPct val="150000"/>
              </a:lnSpc>
            </a:pPr>
            <a:r>
              <a:rPr lang="he-IL" b="1" dirty="0">
                <a:solidFill>
                  <a:schemeClr val="bg1"/>
                </a:solidFill>
              </a:rPr>
              <a:t>מצלמות במוסדות חינוך</a:t>
            </a:r>
          </a:p>
        </p:txBody>
      </p:sp>
    </p:spTree>
    <p:extLst>
      <p:ext uri="{BB962C8B-B14F-4D97-AF65-F5344CB8AC3E}">
        <p14:creationId xmlns:p14="http://schemas.microsoft.com/office/powerpoint/2010/main" val="3642003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194529"/>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בחינת יעילות השימוש במצלמות</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15855" y="6381328"/>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30</a:t>
            </a:fld>
            <a:endParaRPr lang="he-IL" b="1">
              <a:effectLst>
                <a:outerShdw blurRad="38100" dist="38100" dir="2700000" algn="tl">
                  <a:srgbClr val="000000">
                    <a:alpha val="43137"/>
                  </a:srgbClr>
                </a:outerShdw>
              </a:effectLst>
            </a:endParaRPr>
          </a:p>
        </p:txBody>
      </p:sp>
      <p:sp>
        <p:nvSpPr>
          <p:cNvPr id="2" name="Rectangle 3">
            <a:extLst>
              <a:ext uri="{FF2B5EF4-FFF2-40B4-BE49-F238E27FC236}">
                <a16:creationId xmlns:a16="http://schemas.microsoft.com/office/drawing/2014/main" id="{90D9B09B-A06C-8021-21C2-38A422BEBC3B}"/>
              </a:ext>
            </a:extLst>
          </p:cNvPr>
          <p:cNvSpPr/>
          <p:nvPr/>
        </p:nvSpPr>
        <p:spPr>
          <a:xfrm>
            <a:off x="6110133" y="4734117"/>
            <a:ext cx="2139747" cy="1477328"/>
          </a:xfrm>
          <a:prstGeom prst="rect">
            <a:avLst/>
          </a:prstGeom>
        </p:spPr>
        <p:txBody>
          <a:bodyPr wrap="square">
            <a:spAutoFit/>
          </a:bodyPr>
          <a:lstStyle/>
          <a:p>
            <a:pPr algn="ctr" rtl="1"/>
            <a:r>
              <a:rPr lang="en-US" b="1" cap="all" noProof="1">
                <a:solidFill>
                  <a:srgbClr val="AE78D6"/>
                </a:solidFill>
              </a:rPr>
              <a:t>2</a:t>
            </a:r>
          </a:p>
          <a:p>
            <a:pPr algn="ctr" rtl="1"/>
            <a:r>
              <a:rPr lang="he-IL" b="1" cap="all" noProof="1">
                <a:solidFill>
                  <a:srgbClr val="AE78D6"/>
                </a:solidFill>
              </a:rPr>
              <a:t>פילוח האירועים שנצפו לפי סוגי הזירות- גינות, צמתים וכו'</a:t>
            </a:r>
            <a:endParaRPr lang="en-US" sz="1600" b="1" cap="all" dirty="0">
              <a:solidFill>
                <a:schemeClr val="bg1"/>
              </a:solidFill>
            </a:endParaRPr>
          </a:p>
        </p:txBody>
      </p:sp>
      <p:sp>
        <p:nvSpPr>
          <p:cNvPr id="7" name="Rectangle 14">
            <a:extLst>
              <a:ext uri="{FF2B5EF4-FFF2-40B4-BE49-F238E27FC236}">
                <a16:creationId xmlns:a16="http://schemas.microsoft.com/office/drawing/2014/main" id="{2B23C268-4AB0-377C-F141-B7D420E567E6}"/>
              </a:ext>
            </a:extLst>
          </p:cNvPr>
          <p:cNvSpPr/>
          <p:nvPr/>
        </p:nvSpPr>
        <p:spPr>
          <a:xfrm>
            <a:off x="6993182" y="2551837"/>
            <a:ext cx="2139747" cy="1754326"/>
          </a:xfrm>
          <a:prstGeom prst="rect">
            <a:avLst/>
          </a:prstGeom>
        </p:spPr>
        <p:txBody>
          <a:bodyPr wrap="square">
            <a:spAutoFit/>
          </a:bodyPr>
          <a:lstStyle/>
          <a:p>
            <a:pPr algn="ctr" rtl="1"/>
            <a:r>
              <a:rPr lang="he-IL" b="1" cap="all" noProof="1">
                <a:solidFill>
                  <a:srgbClr val="FFC000"/>
                </a:solidFill>
              </a:rPr>
              <a:t>1</a:t>
            </a:r>
          </a:p>
          <a:p>
            <a:pPr algn="ctr" rtl="1"/>
            <a:r>
              <a:rPr lang="he-IL" b="1" cap="all" noProof="1">
                <a:solidFill>
                  <a:srgbClr val="FFC000"/>
                </a:solidFill>
              </a:rPr>
              <a:t>בחינת מספר האירועים שזוהו על ידי המוקד הצופה ופילוח הפניית גורמי האכיפה</a:t>
            </a:r>
            <a:endParaRPr lang="en-US" sz="1600" b="1" cap="all" dirty="0">
              <a:solidFill>
                <a:schemeClr val="bg1"/>
              </a:solidFill>
            </a:endParaRPr>
          </a:p>
        </p:txBody>
      </p:sp>
      <p:sp>
        <p:nvSpPr>
          <p:cNvPr id="26" name="Rectangle 13">
            <a:extLst>
              <a:ext uri="{FF2B5EF4-FFF2-40B4-BE49-F238E27FC236}">
                <a16:creationId xmlns:a16="http://schemas.microsoft.com/office/drawing/2014/main" id="{5163BF9D-1667-3263-097D-47CDE8B863A5}"/>
              </a:ext>
            </a:extLst>
          </p:cNvPr>
          <p:cNvSpPr/>
          <p:nvPr/>
        </p:nvSpPr>
        <p:spPr>
          <a:xfrm>
            <a:off x="470337" y="2889781"/>
            <a:ext cx="1869414" cy="2031325"/>
          </a:xfrm>
          <a:prstGeom prst="rect">
            <a:avLst/>
          </a:prstGeom>
        </p:spPr>
        <p:txBody>
          <a:bodyPr wrap="square">
            <a:spAutoFit/>
          </a:bodyPr>
          <a:lstStyle/>
          <a:p>
            <a:pPr algn="ctr" rtl="1"/>
            <a:r>
              <a:rPr lang="en-US" b="1" cap="all" noProof="1">
                <a:solidFill>
                  <a:srgbClr val="1D927D"/>
                </a:solidFill>
              </a:rPr>
              <a:t>3</a:t>
            </a:r>
          </a:p>
          <a:p>
            <a:pPr algn="ctr" rtl="1"/>
            <a:r>
              <a:rPr lang="he-IL" b="1" cap="all" noProof="1">
                <a:solidFill>
                  <a:srgbClr val="1D927D"/>
                </a:solidFill>
              </a:rPr>
              <a:t>השוואה בין מספר האירועים המתועדים לבין מספר האירועים בפרק זמן דומה בשנים קודמות</a:t>
            </a:r>
            <a:endParaRPr lang="en-US" sz="1600" b="1" cap="all" noProof="1">
              <a:solidFill>
                <a:srgbClr val="1D927D"/>
              </a:solidFill>
            </a:endParaRPr>
          </a:p>
        </p:txBody>
      </p:sp>
      <p:pic>
        <p:nvPicPr>
          <p:cNvPr id="46" name="גרפיקה 45" descr="מצלמת אינטרנט עם מילוי מלא">
            <a:extLst>
              <a:ext uri="{FF2B5EF4-FFF2-40B4-BE49-F238E27FC236}">
                <a16:creationId xmlns:a16="http://schemas.microsoft.com/office/drawing/2014/main" id="{2EC2DCCA-FF2A-F98C-0255-BBFC96C5B3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14044" y="4202357"/>
            <a:ext cx="1091185" cy="1091185"/>
          </a:xfrm>
          <a:prstGeom prst="rect">
            <a:avLst/>
          </a:prstGeom>
        </p:spPr>
      </p:pic>
      <p:graphicFrame>
        <p:nvGraphicFramePr>
          <p:cNvPr id="19" name="דיאגרמה 18">
            <a:extLst>
              <a:ext uri="{FF2B5EF4-FFF2-40B4-BE49-F238E27FC236}">
                <a16:creationId xmlns:a16="http://schemas.microsoft.com/office/drawing/2014/main" id="{8D46BDE1-2E23-C1DB-2725-2A96C31E4EDC}"/>
              </a:ext>
            </a:extLst>
          </p:cNvPr>
          <p:cNvGraphicFramePr/>
          <p:nvPr>
            <p:extLst>
              <p:ext uri="{D42A27DB-BD31-4B8C-83A1-F6EECF244321}">
                <p14:modId xmlns:p14="http://schemas.microsoft.com/office/powerpoint/2010/main" val="1805415017"/>
              </p:ext>
            </p:extLst>
          </p:nvPr>
        </p:nvGraphicFramePr>
        <p:xfrm>
          <a:off x="1475241" y="2795582"/>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Shape">
            <a:extLst>
              <a:ext uri="{FF2B5EF4-FFF2-40B4-BE49-F238E27FC236}">
                <a16:creationId xmlns:a16="http://schemas.microsoft.com/office/drawing/2014/main" id="{8E0589E6-2848-24FD-DBBE-7EEBD0815A5B}"/>
              </a:ext>
            </a:extLst>
          </p:cNvPr>
          <p:cNvSpPr/>
          <p:nvPr/>
        </p:nvSpPr>
        <p:spPr>
          <a:xfrm>
            <a:off x="5428561" y="6005731"/>
            <a:ext cx="962050" cy="751193"/>
          </a:xfrm>
          <a:custGeom>
            <a:avLst/>
            <a:gdLst/>
            <a:ahLst/>
            <a:cxnLst>
              <a:cxn ang="0">
                <a:pos x="wd2" y="hd2"/>
              </a:cxn>
              <a:cxn ang="5400000">
                <a:pos x="wd2" y="hd2"/>
              </a:cxn>
              <a:cxn ang="10800000">
                <a:pos x="wd2" y="hd2"/>
              </a:cxn>
              <a:cxn ang="16200000">
                <a:pos x="wd2" y="hd2"/>
              </a:cxn>
            </a:cxnLst>
            <a:rect l="0" t="0" r="r" b="b"/>
            <a:pathLst>
              <a:path w="21600" h="21508" extrusionOk="0">
                <a:moveTo>
                  <a:pt x="18122" y="21508"/>
                </a:moveTo>
                <a:lnTo>
                  <a:pt x="7696" y="21508"/>
                </a:lnTo>
                <a:cubicBezTo>
                  <a:pt x="7187" y="21508"/>
                  <a:pt x="6773" y="20965"/>
                  <a:pt x="6773" y="20298"/>
                </a:cubicBezTo>
                <a:cubicBezTo>
                  <a:pt x="6773" y="19630"/>
                  <a:pt x="7187" y="19088"/>
                  <a:pt x="7696" y="19088"/>
                </a:cubicBezTo>
                <a:lnTo>
                  <a:pt x="17880" y="19088"/>
                </a:lnTo>
                <a:lnTo>
                  <a:pt x="18490" y="13914"/>
                </a:lnTo>
                <a:cubicBezTo>
                  <a:pt x="18594" y="13031"/>
                  <a:pt x="19108" y="12360"/>
                  <a:pt x="19755" y="12209"/>
                </a:cubicBezTo>
                <a:lnTo>
                  <a:pt x="19755" y="10812"/>
                </a:lnTo>
                <a:lnTo>
                  <a:pt x="15763" y="10812"/>
                </a:lnTo>
                <a:cubicBezTo>
                  <a:pt x="15213" y="10812"/>
                  <a:pt x="14677" y="10480"/>
                  <a:pt x="14329" y="9925"/>
                </a:cubicBezTo>
                <a:cubicBezTo>
                  <a:pt x="14006" y="9412"/>
                  <a:pt x="13877" y="8753"/>
                  <a:pt x="13972" y="8118"/>
                </a:cubicBezTo>
                <a:cubicBezTo>
                  <a:pt x="14506" y="4580"/>
                  <a:pt x="14015" y="3292"/>
                  <a:pt x="13676" y="2842"/>
                </a:cubicBezTo>
                <a:cubicBezTo>
                  <a:pt x="13542" y="2664"/>
                  <a:pt x="13388" y="2560"/>
                  <a:pt x="13244" y="2498"/>
                </a:cubicBezTo>
                <a:lnTo>
                  <a:pt x="12538" y="8216"/>
                </a:lnTo>
                <a:cubicBezTo>
                  <a:pt x="12536" y="8237"/>
                  <a:pt x="12531" y="8261"/>
                  <a:pt x="12529" y="8282"/>
                </a:cubicBezTo>
                <a:cubicBezTo>
                  <a:pt x="12459" y="8703"/>
                  <a:pt x="12294" y="9077"/>
                  <a:pt x="12050" y="9364"/>
                </a:cubicBezTo>
                <a:lnTo>
                  <a:pt x="9813" y="12010"/>
                </a:lnTo>
                <a:cubicBezTo>
                  <a:pt x="9526" y="12351"/>
                  <a:pt x="9152" y="12538"/>
                  <a:pt x="8766" y="12538"/>
                </a:cubicBezTo>
                <a:lnTo>
                  <a:pt x="923" y="12538"/>
                </a:lnTo>
                <a:cubicBezTo>
                  <a:pt x="414" y="12538"/>
                  <a:pt x="0" y="11995"/>
                  <a:pt x="0" y="11328"/>
                </a:cubicBezTo>
                <a:cubicBezTo>
                  <a:pt x="0" y="10661"/>
                  <a:pt x="414" y="10118"/>
                  <a:pt x="923" y="10118"/>
                </a:cubicBezTo>
                <a:lnTo>
                  <a:pt x="8659" y="10118"/>
                </a:lnTo>
                <a:lnTo>
                  <a:pt x="10740" y="7656"/>
                </a:lnTo>
                <a:lnTo>
                  <a:pt x="11552" y="1059"/>
                </a:lnTo>
                <a:cubicBezTo>
                  <a:pt x="11613" y="567"/>
                  <a:pt x="11896" y="175"/>
                  <a:pt x="12269" y="71"/>
                </a:cubicBezTo>
                <a:cubicBezTo>
                  <a:pt x="12843" y="-92"/>
                  <a:pt x="14058" y="-59"/>
                  <a:pt x="14958" y="1100"/>
                </a:cubicBezTo>
                <a:cubicBezTo>
                  <a:pt x="16021" y="2471"/>
                  <a:pt x="16308" y="4921"/>
                  <a:pt x="15813" y="8385"/>
                </a:cubicBezTo>
                <a:lnTo>
                  <a:pt x="20037" y="8394"/>
                </a:lnTo>
                <a:cubicBezTo>
                  <a:pt x="20899" y="8394"/>
                  <a:pt x="21600" y="9314"/>
                  <a:pt x="21600" y="10444"/>
                </a:cubicBezTo>
                <a:lnTo>
                  <a:pt x="21600" y="12544"/>
                </a:lnTo>
                <a:cubicBezTo>
                  <a:pt x="21600" y="13567"/>
                  <a:pt x="21028" y="14416"/>
                  <a:pt x="20279" y="14570"/>
                </a:cubicBezTo>
                <a:lnTo>
                  <a:pt x="19666" y="19767"/>
                </a:lnTo>
                <a:cubicBezTo>
                  <a:pt x="19549" y="20778"/>
                  <a:pt x="18897" y="21508"/>
                  <a:pt x="18122" y="21508"/>
                </a:cubicBezTo>
                <a:close/>
              </a:path>
            </a:pathLst>
          </a:custGeom>
          <a:solidFill>
            <a:srgbClr val="1D927D"/>
          </a:solidFill>
          <a:ln w="12700">
            <a:miter lim="400000"/>
          </a:ln>
        </p:spPr>
        <p:txBody>
          <a:bodyPr lIns="28575" tIns="28575" rIns="28575" bIns="28575" anchor="ctr"/>
          <a:lstStyle/>
          <a:p>
            <a:pPr>
              <a:defRPr sz="3000">
                <a:solidFill>
                  <a:srgbClr val="FFFFFF"/>
                </a:solidFill>
              </a:defRPr>
            </a:pPr>
            <a:endParaRPr sz="2250">
              <a:solidFill>
                <a:srgbClr val="00B050"/>
              </a:solidFill>
            </a:endParaRPr>
          </a:p>
        </p:txBody>
      </p:sp>
      <p:sp>
        <p:nvSpPr>
          <p:cNvPr id="21" name="Shape">
            <a:extLst>
              <a:ext uri="{FF2B5EF4-FFF2-40B4-BE49-F238E27FC236}">
                <a16:creationId xmlns:a16="http://schemas.microsoft.com/office/drawing/2014/main" id="{FA31FC14-92BD-8401-3CE1-6C7E7C3DCC28}"/>
              </a:ext>
            </a:extLst>
          </p:cNvPr>
          <p:cNvSpPr/>
          <p:nvPr/>
        </p:nvSpPr>
        <p:spPr>
          <a:xfrm>
            <a:off x="2699792" y="6021288"/>
            <a:ext cx="962050" cy="751090"/>
          </a:xfrm>
          <a:custGeom>
            <a:avLst/>
            <a:gdLst/>
            <a:ahLst/>
            <a:cxnLst>
              <a:cxn ang="0">
                <a:pos x="wd2" y="hd2"/>
              </a:cxn>
              <a:cxn ang="5400000">
                <a:pos x="wd2" y="hd2"/>
              </a:cxn>
              <a:cxn ang="10800000">
                <a:pos x="wd2" y="hd2"/>
              </a:cxn>
              <a:cxn ang="16200000">
                <a:pos x="wd2" y="hd2"/>
              </a:cxn>
            </a:cxnLst>
            <a:rect l="0" t="0" r="r" b="b"/>
            <a:pathLst>
              <a:path w="21600" h="21600" extrusionOk="0">
                <a:moveTo>
                  <a:pt x="8775" y="21600"/>
                </a:moveTo>
                <a:cubicBezTo>
                  <a:pt x="8151" y="21600"/>
                  <a:pt x="7309" y="21359"/>
                  <a:pt x="6642" y="20495"/>
                </a:cubicBezTo>
                <a:cubicBezTo>
                  <a:pt x="5579" y="19118"/>
                  <a:pt x="5292" y="16657"/>
                  <a:pt x="5787" y="13177"/>
                </a:cubicBezTo>
                <a:lnTo>
                  <a:pt x="1563" y="13169"/>
                </a:lnTo>
                <a:cubicBezTo>
                  <a:pt x="701" y="13169"/>
                  <a:pt x="0" y="12245"/>
                  <a:pt x="0" y="11110"/>
                </a:cubicBezTo>
                <a:lnTo>
                  <a:pt x="0" y="9000"/>
                </a:lnTo>
                <a:cubicBezTo>
                  <a:pt x="0" y="7973"/>
                  <a:pt x="572" y="7121"/>
                  <a:pt x="1321" y="6966"/>
                </a:cubicBezTo>
                <a:lnTo>
                  <a:pt x="1934" y="1746"/>
                </a:lnTo>
                <a:cubicBezTo>
                  <a:pt x="2051" y="736"/>
                  <a:pt x="2703" y="0"/>
                  <a:pt x="3478" y="0"/>
                </a:cubicBezTo>
                <a:lnTo>
                  <a:pt x="13904" y="0"/>
                </a:lnTo>
                <a:cubicBezTo>
                  <a:pt x="14413" y="0"/>
                  <a:pt x="14827" y="545"/>
                  <a:pt x="14827" y="1216"/>
                </a:cubicBezTo>
                <a:cubicBezTo>
                  <a:pt x="14827" y="1886"/>
                  <a:pt x="14413" y="2431"/>
                  <a:pt x="13904" y="2431"/>
                </a:cubicBezTo>
                <a:lnTo>
                  <a:pt x="3720" y="2431"/>
                </a:lnTo>
                <a:lnTo>
                  <a:pt x="3110" y="7627"/>
                </a:lnTo>
                <a:cubicBezTo>
                  <a:pt x="3006" y="8515"/>
                  <a:pt x="2492" y="9185"/>
                  <a:pt x="1845" y="9340"/>
                </a:cubicBezTo>
                <a:lnTo>
                  <a:pt x="1845" y="10743"/>
                </a:lnTo>
                <a:lnTo>
                  <a:pt x="5839" y="10743"/>
                </a:lnTo>
                <a:cubicBezTo>
                  <a:pt x="6389" y="10743"/>
                  <a:pt x="6925" y="11077"/>
                  <a:pt x="7273" y="11634"/>
                </a:cubicBezTo>
                <a:cubicBezTo>
                  <a:pt x="7597" y="12150"/>
                  <a:pt x="7725" y="12811"/>
                  <a:pt x="7630" y="13449"/>
                </a:cubicBezTo>
                <a:cubicBezTo>
                  <a:pt x="7094" y="17030"/>
                  <a:pt x="7592" y="18317"/>
                  <a:pt x="7938" y="18764"/>
                </a:cubicBezTo>
                <a:cubicBezTo>
                  <a:pt x="8069" y="18934"/>
                  <a:pt x="8216" y="19035"/>
                  <a:pt x="8359" y="19094"/>
                </a:cubicBezTo>
                <a:lnTo>
                  <a:pt x="9064" y="13350"/>
                </a:lnTo>
                <a:cubicBezTo>
                  <a:pt x="9067" y="13329"/>
                  <a:pt x="9071" y="13306"/>
                  <a:pt x="9073" y="13285"/>
                </a:cubicBezTo>
                <a:cubicBezTo>
                  <a:pt x="9143" y="12862"/>
                  <a:pt x="9311" y="12486"/>
                  <a:pt x="9553" y="12197"/>
                </a:cubicBezTo>
                <a:lnTo>
                  <a:pt x="11787" y="9540"/>
                </a:lnTo>
                <a:cubicBezTo>
                  <a:pt x="12074" y="9197"/>
                  <a:pt x="12448" y="9009"/>
                  <a:pt x="12834" y="9009"/>
                </a:cubicBezTo>
                <a:lnTo>
                  <a:pt x="20677" y="9009"/>
                </a:lnTo>
                <a:cubicBezTo>
                  <a:pt x="21186" y="9009"/>
                  <a:pt x="21600" y="9555"/>
                  <a:pt x="21600" y="10225"/>
                </a:cubicBezTo>
                <a:cubicBezTo>
                  <a:pt x="21600" y="10895"/>
                  <a:pt x="21186" y="11441"/>
                  <a:pt x="20677" y="11441"/>
                </a:cubicBezTo>
                <a:lnTo>
                  <a:pt x="12943" y="11441"/>
                </a:lnTo>
                <a:lnTo>
                  <a:pt x="10862" y="13913"/>
                </a:lnTo>
                <a:lnTo>
                  <a:pt x="10050" y="20539"/>
                </a:lnTo>
                <a:cubicBezTo>
                  <a:pt x="9989" y="21034"/>
                  <a:pt x="9707" y="21427"/>
                  <a:pt x="9333" y="21531"/>
                </a:cubicBezTo>
                <a:cubicBezTo>
                  <a:pt x="9182" y="21573"/>
                  <a:pt x="8990" y="21600"/>
                  <a:pt x="8775" y="21600"/>
                </a:cubicBezTo>
                <a:close/>
              </a:path>
            </a:pathLst>
          </a:custGeom>
          <a:solidFill>
            <a:srgbClr val="FF0000"/>
          </a:solidFill>
          <a:ln w="12700">
            <a:miter lim="400000"/>
          </a:ln>
        </p:spPr>
        <p:txBody>
          <a:bodyPr lIns="28575" tIns="28575" rIns="28575" bIns="28575" anchor="ctr"/>
          <a:lstStyle/>
          <a:p>
            <a:pPr>
              <a:defRPr sz="3000">
                <a:solidFill>
                  <a:srgbClr val="FFFFFF"/>
                </a:solidFill>
              </a:defRPr>
            </a:pPr>
            <a:endParaRPr sz="2250"/>
          </a:p>
        </p:txBody>
      </p:sp>
    </p:spTree>
    <p:extLst>
      <p:ext uri="{BB962C8B-B14F-4D97-AF65-F5344CB8AC3E}">
        <p14:creationId xmlns:p14="http://schemas.microsoft.com/office/powerpoint/2010/main" val="3452026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086537"/>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סכנות אבטחת המידע</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15855" y="6381328"/>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31</a:t>
            </a:fld>
            <a:endParaRPr lang="he-IL" b="1">
              <a:effectLst>
                <a:outerShdw blurRad="38100" dist="38100" dir="2700000" algn="tl">
                  <a:srgbClr val="000000">
                    <a:alpha val="43137"/>
                  </a:srgbClr>
                </a:outerShdw>
              </a:effectLst>
            </a:endParaRPr>
          </a:p>
        </p:txBody>
      </p:sp>
      <p:sp>
        <p:nvSpPr>
          <p:cNvPr id="10" name="מציין מיקום תוכן 2">
            <a:extLst>
              <a:ext uri="{FF2B5EF4-FFF2-40B4-BE49-F238E27FC236}">
                <a16:creationId xmlns:a16="http://schemas.microsoft.com/office/drawing/2014/main" id="{9FA56322-3BD3-EAD9-D087-318D89136A4E}"/>
              </a:ext>
            </a:extLst>
          </p:cNvPr>
          <p:cNvSpPr txBox="1">
            <a:spLocks/>
          </p:cNvSpPr>
          <p:nvPr/>
        </p:nvSpPr>
        <p:spPr>
          <a:xfrm>
            <a:off x="755576" y="2924944"/>
            <a:ext cx="7886700" cy="3002143"/>
          </a:xfrm>
          <a:prstGeom prst="rect">
            <a:avLst/>
          </a:prstGeom>
        </p:spPr>
        <p:txBody>
          <a:bodyPr>
            <a:normAutofit/>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just">
              <a:lnSpc>
                <a:spcPct val="150000"/>
              </a:lnSpc>
              <a:buNone/>
            </a:pPr>
            <a:r>
              <a:rPr lang="he-IL" sz="2025" b="1" dirty="0">
                <a:solidFill>
                  <a:schemeClr val="bg1"/>
                </a:solidFill>
              </a:rPr>
              <a:t>הפריסה הרחבה של המצלמות במרחב הציבורי עלולה להגביר את סיכוני האבטחה והחדירה הלא מורשית למערכות האבטחה. </a:t>
            </a:r>
          </a:p>
          <a:p>
            <a:pPr marL="351000" indent="0" algn="just">
              <a:lnSpc>
                <a:spcPct val="150000"/>
              </a:lnSpc>
              <a:buNone/>
            </a:pPr>
            <a:r>
              <a:rPr lang="he-IL" sz="2025" b="1" dirty="0">
                <a:solidFill>
                  <a:schemeClr val="bg1"/>
                </a:solidFill>
              </a:rPr>
              <a:t>כך, מצלמות האבטחה הפכו לחשופות לאיומי סייבר, לרבות דליפת מידע והפרת פרטיות. המצלמות הופכות ליותר ויותר פגיעות לפריצות ולהשתלטות מרחוק. </a:t>
            </a:r>
          </a:p>
        </p:txBody>
      </p:sp>
    </p:spTree>
    <p:extLst>
      <p:ext uri="{BB962C8B-B14F-4D97-AF65-F5344CB8AC3E}">
        <p14:creationId xmlns:p14="http://schemas.microsoft.com/office/powerpoint/2010/main" val="2355814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086537"/>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סכנות אבטחת המידע</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15855" y="6381328"/>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32</a:t>
            </a:fld>
            <a:endParaRPr lang="he-IL" b="1">
              <a:effectLst>
                <a:outerShdw blurRad="38100" dist="38100" dir="2700000" algn="tl">
                  <a:srgbClr val="000000">
                    <a:alpha val="43137"/>
                  </a:srgbClr>
                </a:outerShdw>
              </a:effectLst>
            </a:endParaRPr>
          </a:p>
        </p:txBody>
      </p:sp>
      <p:sp>
        <p:nvSpPr>
          <p:cNvPr id="9" name="Rectangle 14">
            <a:extLst>
              <a:ext uri="{FF2B5EF4-FFF2-40B4-BE49-F238E27FC236}">
                <a16:creationId xmlns:a16="http://schemas.microsoft.com/office/drawing/2014/main" id="{93B6BC5C-17E9-5F35-8A63-80434EA8F0F6}"/>
              </a:ext>
            </a:extLst>
          </p:cNvPr>
          <p:cNvSpPr/>
          <p:nvPr/>
        </p:nvSpPr>
        <p:spPr>
          <a:xfrm>
            <a:off x="4649000" y="2529595"/>
            <a:ext cx="4459504" cy="369332"/>
          </a:xfrm>
          <a:prstGeom prst="rect">
            <a:avLst/>
          </a:prstGeom>
        </p:spPr>
        <p:txBody>
          <a:bodyPr wrap="square">
            <a:spAutoFit/>
          </a:bodyPr>
          <a:lstStyle/>
          <a:p>
            <a:pPr algn="r" rtl="1"/>
            <a:r>
              <a:rPr lang="he-IL" b="1" u="sng" cap="all" noProof="1">
                <a:solidFill>
                  <a:srgbClr val="FFC000"/>
                </a:solidFill>
              </a:rPr>
              <a:t>פריצה למצלמות אבטחה:</a:t>
            </a:r>
            <a:endParaRPr lang="en-US" sz="1600" b="1" u="sng" cap="all" dirty="0">
              <a:solidFill>
                <a:schemeClr val="bg1"/>
              </a:solidFill>
            </a:endParaRPr>
          </a:p>
        </p:txBody>
      </p:sp>
      <p:pic>
        <p:nvPicPr>
          <p:cNvPr id="4" name="תמונה 3">
            <a:extLst>
              <a:ext uri="{FF2B5EF4-FFF2-40B4-BE49-F238E27FC236}">
                <a16:creationId xmlns:a16="http://schemas.microsoft.com/office/drawing/2014/main" id="{D385A5CE-79E8-9096-457E-CAAE9B670893}"/>
              </a:ext>
            </a:extLst>
          </p:cNvPr>
          <p:cNvPicPr>
            <a:picLocks noChangeAspect="1"/>
          </p:cNvPicPr>
          <p:nvPr/>
        </p:nvPicPr>
        <p:blipFill rotWithShape="1">
          <a:blip r:embed="rId3"/>
          <a:srcRect t="53150"/>
          <a:stretch/>
        </p:blipFill>
        <p:spPr>
          <a:xfrm>
            <a:off x="1043608" y="2924944"/>
            <a:ext cx="3960440" cy="3385890"/>
          </a:xfrm>
          <a:prstGeom prst="rect">
            <a:avLst/>
          </a:prstGeom>
        </p:spPr>
      </p:pic>
      <p:pic>
        <p:nvPicPr>
          <p:cNvPr id="6" name="תמונה 5">
            <a:extLst>
              <a:ext uri="{FF2B5EF4-FFF2-40B4-BE49-F238E27FC236}">
                <a16:creationId xmlns:a16="http://schemas.microsoft.com/office/drawing/2014/main" id="{CABE3673-0265-F047-793F-C9DAA2BAB8E7}"/>
              </a:ext>
            </a:extLst>
          </p:cNvPr>
          <p:cNvPicPr>
            <a:picLocks noChangeAspect="1"/>
          </p:cNvPicPr>
          <p:nvPr/>
        </p:nvPicPr>
        <p:blipFill rotWithShape="1">
          <a:blip r:embed="rId3"/>
          <a:srcRect b="53150"/>
          <a:stretch/>
        </p:blipFill>
        <p:spPr>
          <a:xfrm>
            <a:off x="5076056" y="2924944"/>
            <a:ext cx="3960440" cy="3385890"/>
          </a:xfrm>
          <a:prstGeom prst="rect">
            <a:avLst/>
          </a:prstGeom>
        </p:spPr>
      </p:pic>
      <p:pic>
        <p:nvPicPr>
          <p:cNvPr id="7" name="גרפיקה 6" descr="מצלמת וידאו עם מילוי מלא">
            <a:hlinkClick r:id="rId4"/>
            <a:extLst>
              <a:ext uri="{FF2B5EF4-FFF2-40B4-BE49-F238E27FC236}">
                <a16:creationId xmlns:a16="http://schemas.microsoft.com/office/drawing/2014/main" id="{844B69C1-F981-F9C1-8979-E566DF52C8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200" y="4160689"/>
            <a:ext cx="914400" cy="914400"/>
          </a:xfrm>
          <a:prstGeom prst="rect">
            <a:avLst/>
          </a:prstGeom>
        </p:spPr>
      </p:pic>
    </p:spTree>
    <p:extLst>
      <p:ext uri="{BB962C8B-B14F-4D97-AF65-F5344CB8AC3E}">
        <p14:creationId xmlns:p14="http://schemas.microsoft.com/office/powerpoint/2010/main" val="512640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086537"/>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סכנות אבטחת המידע</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15855" y="6381328"/>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33</a:t>
            </a:fld>
            <a:endParaRPr lang="he-IL" b="1">
              <a:effectLst>
                <a:outerShdw blurRad="38100" dist="38100" dir="2700000" algn="tl">
                  <a:srgbClr val="000000">
                    <a:alpha val="43137"/>
                  </a:srgbClr>
                </a:outerShdw>
              </a:effectLst>
            </a:endParaRPr>
          </a:p>
        </p:txBody>
      </p:sp>
      <p:pic>
        <p:nvPicPr>
          <p:cNvPr id="5" name="תמונה 4">
            <a:extLst>
              <a:ext uri="{FF2B5EF4-FFF2-40B4-BE49-F238E27FC236}">
                <a16:creationId xmlns:a16="http://schemas.microsoft.com/office/drawing/2014/main" id="{6F3802B9-8C1E-1F69-E833-4E4A697C9D66}"/>
              </a:ext>
            </a:extLst>
          </p:cNvPr>
          <p:cNvPicPr>
            <a:picLocks noChangeAspect="1"/>
          </p:cNvPicPr>
          <p:nvPr/>
        </p:nvPicPr>
        <p:blipFill>
          <a:blip r:embed="rId3"/>
          <a:stretch>
            <a:fillRect/>
          </a:stretch>
        </p:blipFill>
        <p:spPr>
          <a:xfrm>
            <a:off x="3151501" y="3033790"/>
            <a:ext cx="2840998" cy="3771347"/>
          </a:xfrm>
          <a:prstGeom prst="rect">
            <a:avLst/>
          </a:prstGeom>
        </p:spPr>
      </p:pic>
      <p:pic>
        <p:nvPicPr>
          <p:cNvPr id="8" name="גרפיקה 7" descr="מצלמת וידאו עם מילוי מלא">
            <a:hlinkClick r:id="rId4"/>
            <a:extLst>
              <a:ext uri="{FF2B5EF4-FFF2-40B4-BE49-F238E27FC236}">
                <a16:creationId xmlns:a16="http://schemas.microsoft.com/office/drawing/2014/main" id="{D8E59056-02F6-7956-0EF9-D027AC1B1F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63688" y="4005064"/>
            <a:ext cx="914400" cy="914400"/>
          </a:xfrm>
          <a:prstGeom prst="rect">
            <a:avLst/>
          </a:prstGeom>
        </p:spPr>
      </p:pic>
      <p:sp>
        <p:nvSpPr>
          <p:cNvPr id="9" name="Rectangle 14">
            <a:extLst>
              <a:ext uri="{FF2B5EF4-FFF2-40B4-BE49-F238E27FC236}">
                <a16:creationId xmlns:a16="http://schemas.microsoft.com/office/drawing/2014/main" id="{93B6BC5C-17E9-5F35-8A63-80434EA8F0F6}"/>
              </a:ext>
            </a:extLst>
          </p:cNvPr>
          <p:cNvSpPr/>
          <p:nvPr/>
        </p:nvSpPr>
        <p:spPr>
          <a:xfrm>
            <a:off x="4504984" y="2564904"/>
            <a:ext cx="4459504" cy="369332"/>
          </a:xfrm>
          <a:prstGeom prst="rect">
            <a:avLst/>
          </a:prstGeom>
        </p:spPr>
        <p:txBody>
          <a:bodyPr wrap="square">
            <a:spAutoFit/>
          </a:bodyPr>
          <a:lstStyle/>
          <a:p>
            <a:pPr algn="ctr" rtl="1"/>
            <a:r>
              <a:rPr lang="he-IL" b="1" u="sng" cap="all" noProof="1">
                <a:solidFill>
                  <a:srgbClr val="FFC000"/>
                </a:solidFill>
              </a:rPr>
              <a:t>מצלמות פיראטיות המשמשות ארגוני פשיעה:</a:t>
            </a:r>
            <a:endParaRPr lang="en-US" sz="1600" b="1" u="sng" cap="all" dirty="0">
              <a:solidFill>
                <a:schemeClr val="bg1"/>
              </a:solidFill>
            </a:endParaRPr>
          </a:p>
        </p:txBody>
      </p:sp>
    </p:spTree>
    <p:extLst>
      <p:ext uri="{BB962C8B-B14F-4D97-AF65-F5344CB8AC3E}">
        <p14:creationId xmlns:p14="http://schemas.microsoft.com/office/powerpoint/2010/main" val="1143605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086537"/>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סכנות מהשימוש במצלמות</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15855" y="6381328"/>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34</a:t>
            </a:fld>
            <a:endParaRPr lang="he-IL" b="1">
              <a:effectLst>
                <a:outerShdw blurRad="38100" dist="38100" dir="2700000" algn="tl">
                  <a:srgbClr val="000000">
                    <a:alpha val="43137"/>
                  </a:srgbClr>
                </a:outerShdw>
              </a:effectLst>
            </a:endParaRPr>
          </a:p>
        </p:txBody>
      </p:sp>
      <p:sp>
        <p:nvSpPr>
          <p:cNvPr id="9" name="Rectangle 14">
            <a:extLst>
              <a:ext uri="{FF2B5EF4-FFF2-40B4-BE49-F238E27FC236}">
                <a16:creationId xmlns:a16="http://schemas.microsoft.com/office/drawing/2014/main" id="{93B6BC5C-17E9-5F35-8A63-80434EA8F0F6}"/>
              </a:ext>
            </a:extLst>
          </p:cNvPr>
          <p:cNvSpPr/>
          <p:nvPr/>
        </p:nvSpPr>
        <p:spPr>
          <a:xfrm>
            <a:off x="3923928" y="2656264"/>
            <a:ext cx="5139092" cy="3365024"/>
          </a:xfrm>
          <a:prstGeom prst="rect">
            <a:avLst/>
          </a:prstGeom>
        </p:spPr>
        <p:txBody>
          <a:bodyPr wrap="square">
            <a:spAutoFit/>
          </a:bodyPr>
          <a:lstStyle/>
          <a:p>
            <a:pPr algn="just" rtl="1">
              <a:lnSpc>
                <a:spcPct val="150000"/>
              </a:lnSpc>
            </a:pPr>
            <a:r>
              <a:rPr lang="he-IL" b="1" u="sng" cap="all" noProof="1">
                <a:solidFill>
                  <a:srgbClr val="FFC000"/>
                </a:solidFill>
              </a:rPr>
              <a:t>שימוש בציוד חברות היקוויז'ן ודאחווה:</a:t>
            </a:r>
          </a:p>
          <a:p>
            <a:pPr algn="just" rtl="1">
              <a:lnSpc>
                <a:spcPct val="150000"/>
              </a:lnSpc>
            </a:pPr>
            <a:r>
              <a:rPr lang="he-IL" b="1" cap="all" noProof="1">
                <a:solidFill>
                  <a:schemeClr val="bg1"/>
                </a:solidFill>
              </a:rPr>
              <a:t>חברות היקוויז'ן ודאחווה הסיניות הוגדרו על ידי הממשל האמריקני כאיום בתחום הריגול, והממשל הוציא איסור גורף להתקין את מערכותיה במתקנים ממשלתיים.</a:t>
            </a:r>
          </a:p>
          <a:p>
            <a:pPr algn="just" rtl="1">
              <a:lnSpc>
                <a:spcPct val="150000"/>
              </a:lnSpc>
            </a:pPr>
            <a:r>
              <a:rPr lang="he-IL" b="1" cap="all" dirty="0">
                <a:solidFill>
                  <a:schemeClr val="bg1"/>
                </a:solidFill>
              </a:rPr>
              <a:t>תחקירים אודות הסכנה ממצלמות אלה הופיעו באמצעי התקשורת בישראל לפחות משנת 2018, אולם ישנן רשויות שעדיין משתמשות במצלמות חברה זו.</a:t>
            </a:r>
            <a:endParaRPr lang="en-US" b="1" cap="all" dirty="0">
              <a:solidFill>
                <a:schemeClr val="bg1"/>
              </a:solidFill>
            </a:endParaRPr>
          </a:p>
        </p:txBody>
      </p:sp>
      <p:pic>
        <p:nvPicPr>
          <p:cNvPr id="2" name="תמונה 1" descr="NDAA Ban of Dahua and Hikvision Is Now US Gov Law">
            <a:extLst>
              <a:ext uri="{FF2B5EF4-FFF2-40B4-BE49-F238E27FC236}">
                <a16:creationId xmlns:a16="http://schemas.microsoft.com/office/drawing/2014/main" id="{558FF508-CF07-F407-5CE2-3138E497A2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852936"/>
            <a:ext cx="3249500" cy="3249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3544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כותרת 1">
            <a:extLst>
              <a:ext uri="{FF2B5EF4-FFF2-40B4-BE49-F238E27FC236}">
                <a16:creationId xmlns:a16="http://schemas.microsoft.com/office/drawing/2014/main" id="{7253BF0C-CFA0-4979-87A4-D2709FDE740A}"/>
              </a:ext>
            </a:extLst>
          </p:cNvPr>
          <p:cNvSpPr txBox="1">
            <a:spLocks/>
          </p:cNvSpPr>
          <p:nvPr/>
        </p:nvSpPr>
        <p:spPr>
          <a:xfrm>
            <a:off x="1187624" y="2327723"/>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pPr algn="r"/>
            <a:r>
              <a:rPr lang="he-IL" sz="28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סכנות מהשימוש במצלמות</a:t>
            </a:r>
          </a:p>
        </p:txBody>
      </p:sp>
      <p:sp>
        <p:nvSpPr>
          <p:cNvPr id="9" name="Rectangle 14">
            <a:extLst>
              <a:ext uri="{FF2B5EF4-FFF2-40B4-BE49-F238E27FC236}">
                <a16:creationId xmlns:a16="http://schemas.microsoft.com/office/drawing/2014/main" id="{93B6BC5C-17E9-5F35-8A63-80434EA8F0F6}"/>
              </a:ext>
            </a:extLst>
          </p:cNvPr>
          <p:cNvSpPr/>
          <p:nvPr/>
        </p:nvSpPr>
        <p:spPr>
          <a:xfrm>
            <a:off x="5364088" y="2878098"/>
            <a:ext cx="3698932" cy="1703030"/>
          </a:xfrm>
          <a:prstGeom prst="rect">
            <a:avLst/>
          </a:prstGeom>
        </p:spPr>
        <p:txBody>
          <a:bodyPr wrap="square">
            <a:spAutoFit/>
          </a:bodyPr>
          <a:lstStyle/>
          <a:p>
            <a:pPr algn="just" rtl="1">
              <a:lnSpc>
                <a:spcPct val="150000"/>
              </a:lnSpc>
            </a:pPr>
            <a:r>
              <a:rPr lang="he-IL" b="1" u="sng" cap="all" noProof="1">
                <a:solidFill>
                  <a:srgbClr val="FFC000"/>
                </a:solidFill>
              </a:rPr>
              <a:t>שימוש בציוד חברות היקוויז'ן ודאחווה:</a:t>
            </a:r>
          </a:p>
          <a:p>
            <a:pPr algn="just" rtl="1">
              <a:lnSpc>
                <a:spcPct val="150000"/>
              </a:lnSpc>
            </a:pPr>
            <a:r>
              <a:rPr lang="he-IL" b="1" cap="all" noProof="1">
                <a:solidFill>
                  <a:schemeClr val="bg1"/>
                </a:solidFill>
              </a:rPr>
              <a:t>באוגוסט 2022 מערך הסייבר הלאומי הזהיר מפני השימוש בציוד של חברת היקויז'ן גם כן. </a:t>
            </a:r>
            <a:r>
              <a:rPr lang="he-IL" b="1" cap="all" noProof="1">
                <a:solidFill>
                  <a:schemeClr val="bg1"/>
                </a:solidFill>
                <a:sym typeface="Wingdings" panose="05000000000000000000" pitchFamily="2" charset="2"/>
              </a:rPr>
              <a:t></a:t>
            </a:r>
            <a:endParaRPr lang="en-US" b="1" cap="all" dirty="0">
              <a:solidFill>
                <a:schemeClr val="bg1"/>
              </a:solidFill>
            </a:endParaRPr>
          </a:p>
        </p:txBody>
      </p:sp>
      <p:pic>
        <p:nvPicPr>
          <p:cNvPr id="6" name="תמונה 5">
            <a:extLst>
              <a:ext uri="{FF2B5EF4-FFF2-40B4-BE49-F238E27FC236}">
                <a16:creationId xmlns:a16="http://schemas.microsoft.com/office/drawing/2014/main" id="{424B1DC1-3D8E-3F49-587E-9D81918B951C}"/>
              </a:ext>
            </a:extLst>
          </p:cNvPr>
          <p:cNvPicPr>
            <a:picLocks noChangeAspect="1"/>
          </p:cNvPicPr>
          <p:nvPr/>
        </p:nvPicPr>
        <p:blipFill>
          <a:blip r:embed="rId3"/>
          <a:stretch>
            <a:fillRect/>
          </a:stretch>
        </p:blipFill>
        <p:spPr>
          <a:xfrm>
            <a:off x="-36512" y="-27384"/>
            <a:ext cx="5281179" cy="6885384"/>
          </a:xfrm>
          <a:prstGeom prst="rect">
            <a:avLst/>
          </a:prstGeom>
        </p:spPr>
      </p:pic>
      <p:sp>
        <p:nvSpPr>
          <p:cNvPr id="3" name="תיבת טקסט 2">
            <a:extLst>
              <a:ext uri="{FF2B5EF4-FFF2-40B4-BE49-F238E27FC236}">
                <a16:creationId xmlns:a16="http://schemas.microsoft.com/office/drawing/2014/main" id="{44D423E6-2649-4BE8-B2B3-88689EDC6674}"/>
              </a:ext>
            </a:extLst>
          </p:cNvPr>
          <p:cNvSpPr txBox="1"/>
          <p:nvPr/>
        </p:nvSpPr>
        <p:spPr>
          <a:xfrm>
            <a:off x="-30155" y="6492806"/>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35</a:t>
            </a:fld>
            <a:endParaRPr lang="he-IL"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375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44D423E6-2649-4BE8-B2B3-88689EDC6674}"/>
              </a:ext>
            </a:extLst>
          </p:cNvPr>
          <p:cNvSpPr txBox="1"/>
          <p:nvPr/>
        </p:nvSpPr>
        <p:spPr>
          <a:xfrm>
            <a:off x="107504" y="6390704"/>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36</a:t>
            </a:fld>
            <a:endParaRPr lang="he-IL" b="1">
              <a:effectLst>
                <a:outerShdw blurRad="38100" dist="38100" dir="2700000" algn="tl">
                  <a:srgbClr val="000000">
                    <a:alpha val="43137"/>
                  </a:srgbClr>
                </a:outerShdw>
              </a:effectLst>
            </a:endParaRPr>
          </a:p>
        </p:txBody>
      </p:sp>
      <p:sp>
        <p:nvSpPr>
          <p:cNvPr id="2" name="תיבת טקסט 1">
            <a:extLst>
              <a:ext uri="{FF2B5EF4-FFF2-40B4-BE49-F238E27FC236}">
                <a16:creationId xmlns:a16="http://schemas.microsoft.com/office/drawing/2014/main" id="{07239120-B5FE-EEB0-78CA-76507B96A4D1}"/>
              </a:ext>
            </a:extLst>
          </p:cNvPr>
          <p:cNvSpPr txBox="1"/>
          <p:nvPr/>
        </p:nvSpPr>
        <p:spPr>
          <a:xfrm>
            <a:off x="2404864" y="2615557"/>
            <a:ext cx="5970826" cy="923330"/>
          </a:xfrm>
          <a:prstGeom prst="rect">
            <a:avLst/>
          </a:prstGeom>
          <a:noFill/>
        </p:spPr>
        <p:txBody>
          <a:bodyPr wrap="square" rtlCol="1">
            <a:spAutoFit/>
          </a:bodyPr>
          <a:lstStyle/>
          <a:p>
            <a:pPr algn="ctr" defTabSz="685800" rtl="1" fontAlgn="auto">
              <a:spcBef>
                <a:spcPts val="0"/>
              </a:spcBef>
              <a:spcAft>
                <a:spcPts val="0"/>
              </a:spcAft>
              <a:defRPr/>
            </a:pPr>
            <a:r>
              <a:rPr lang="he-IL" sz="5400" b="1" dirty="0">
                <a:solidFill>
                  <a:srgbClr val="00B0F0"/>
                </a:solidFill>
                <a:latin typeface="Arial"/>
                <a:cs typeface="Calibri" panose="020F0502020204030204" pitchFamily="34" charset="0"/>
              </a:rPr>
              <a:t>תודה על ההקשבה</a:t>
            </a:r>
            <a:endParaRPr lang="he-IL" sz="5400" dirty="0">
              <a:solidFill>
                <a:srgbClr val="00B0F0"/>
              </a:solidFill>
              <a:latin typeface="Arial"/>
              <a:cs typeface="Arial" panose="020B0604020202020204" pitchFamily="34" charset="0"/>
            </a:endParaRPr>
          </a:p>
        </p:txBody>
      </p:sp>
      <p:sp>
        <p:nvSpPr>
          <p:cNvPr id="5" name="תיבת טקסט 4">
            <a:extLst>
              <a:ext uri="{FF2B5EF4-FFF2-40B4-BE49-F238E27FC236}">
                <a16:creationId xmlns:a16="http://schemas.microsoft.com/office/drawing/2014/main" id="{70C09E38-68ED-7FEB-FF94-FD88FF4AE342}"/>
              </a:ext>
            </a:extLst>
          </p:cNvPr>
          <p:cNvSpPr txBox="1"/>
          <p:nvPr/>
        </p:nvSpPr>
        <p:spPr>
          <a:xfrm>
            <a:off x="2411760" y="6369278"/>
            <a:ext cx="4202242" cy="300082"/>
          </a:xfrm>
          <a:prstGeom prst="rect">
            <a:avLst/>
          </a:prstGeom>
          <a:noFill/>
        </p:spPr>
        <p:txBody>
          <a:bodyPr wrap="square" rtlCol="1">
            <a:spAutoFit/>
          </a:bodyPr>
          <a:lstStyle/>
          <a:p>
            <a:pPr algn="r" defTabSz="685800" rtl="1" fontAlgn="auto">
              <a:spcBef>
                <a:spcPts val="0"/>
              </a:spcBef>
              <a:spcAft>
                <a:spcPts val="0"/>
              </a:spcAft>
              <a:defRPr/>
            </a:pPr>
            <a:r>
              <a:rPr lang="he-IL" sz="1350" b="1" dirty="0">
                <a:solidFill>
                  <a:schemeClr val="accent3">
                    <a:lumMod val="65000"/>
                  </a:schemeClr>
                </a:solidFill>
                <a:latin typeface="Calibri" panose="020F0502020204030204" pitchFamily="34" charset="0"/>
                <a:cs typeface="Calibri" panose="020F0502020204030204" pitchFamily="34" charset="0"/>
              </a:rPr>
              <a:t>כנס איגוד מבקרי הרשויות המקומיות בישראל – ספטמבר 2023</a:t>
            </a:r>
          </a:p>
        </p:txBody>
      </p:sp>
      <p:pic>
        <p:nvPicPr>
          <p:cNvPr id="13" name="תמונה 12" descr="תמונה שמכילה שחור, אומנות, עיצוב&#10;&#10;התיאור נוצר באופן אוטומטי">
            <a:extLst>
              <a:ext uri="{FF2B5EF4-FFF2-40B4-BE49-F238E27FC236}">
                <a16:creationId xmlns:a16="http://schemas.microsoft.com/office/drawing/2014/main" id="{1AD1E1F7-102E-2C13-9A9E-8C520BA7C170}"/>
              </a:ext>
            </a:extLst>
          </p:cNvPr>
          <p:cNvPicPr>
            <a:picLocks noChangeAspect="1"/>
          </p:cNvPicPr>
          <p:nvPr/>
        </p:nvPicPr>
        <p:blipFill>
          <a:blip r:embed="rId3">
            <a:duotone>
              <a:prstClr val="black"/>
              <a:srgbClr val="00B0F0">
                <a:tint val="45000"/>
                <a:satMod val="400000"/>
              </a:srgbClr>
            </a:duotone>
            <a:extLst>
              <a:ext uri="{BEBA8EAE-BF5A-486C-A8C5-ECC9F3942E4B}">
                <a14:imgProps xmlns:a14="http://schemas.microsoft.com/office/drawing/2010/main">
                  <a14:imgLayer r:embed="rId4">
                    <a14:imgEffect>
                      <a14:colorTemperature colorTemp="6464"/>
                    </a14:imgEffect>
                    <a14:imgEffect>
                      <a14:brightnessContrast brigh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212031" y="2288159"/>
            <a:ext cx="1666617" cy="1666617"/>
          </a:xfrm>
          <a:prstGeom prst="rect">
            <a:avLst/>
          </a:prstGeom>
        </p:spPr>
      </p:pic>
      <p:pic>
        <p:nvPicPr>
          <p:cNvPr id="4" name="תמונה 3">
            <a:extLst>
              <a:ext uri="{FF2B5EF4-FFF2-40B4-BE49-F238E27FC236}">
                <a16:creationId xmlns:a16="http://schemas.microsoft.com/office/drawing/2014/main" id="{622D6C57-5FEF-C260-7DCD-9C44D4A19A3E}"/>
              </a:ext>
            </a:extLst>
          </p:cNvPr>
          <p:cNvPicPr>
            <a:picLocks noChangeAspect="1"/>
          </p:cNvPicPr>
          <p:nvPr/>
        </p:nvPicPr>
        <p:blipFill>
          <a:blip r:embed="rId6"/>
          <a:stretch>
            <a:fillRect/>
          </a:stretch>
        </p:blipFill>
        <p:spPr>
          <a:xfrm>
            <a:off x="3635896" y="5147600"/>
            <a:ext cx="1609112" cy="820588"/>
          </a:xfrm>
          <a:prstGeom prst="rect">
            <a:avLst/>
          </a:prstGeom>
        </p:spPr>
      </p:pic>
      <p:pic>
        <p:nvPicPr>
          <p:cNvPr id="6" name="תמונה 5">
            <a:extLst>
              <a:ext uri="{FF2B5EF4-FFF2-40B4-BE49-F238E27FC236}">
                <a16:creationId xmlns:a16="http://schemas.microsoft.com/office/drawing/2014/main" id="{C1251FD9-DF1F-31BF-1A85-8246080141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151" b="93190" l="669" r="96654">
                        <a14:foregroundMark x1="70363" y1="41935" x2="67686" y2="42652"/>
                        <a14:foregroundMark x1="66444" y1="47312" x2="66444" y2="47312"/>
                        <a14:foregroundMark x1="63193" y1="52330" x2="63193" y2="52330"/>
                        <a14:foregroundMark x1="57553" y1="42652" x2="57553" y2="42652"/>
                        <a14:foregroundMark x1="55354" y1="44086" x2="55354" y2="44086"/>
                        <a14:foregroundMark x1="51912" y1="41577" x2="51912" y2="41577"/>
                        <a14:foregroundMark x1="50860" y1="54839" x2="50860" y2="54839"/>
                        <a14:foregroundMark x1="93117" y1="46953" x2="93117" y2="46953"/>
                        <a14:foregroundMark x1="88910" y1="93190" x2="88910" y2="93190"/>
                        <a14:foregroundMark x1="96654" y1="15412" x2="96654" y2="15412"/>
                        <a14:foregroundMark x1="87954" y1="26523" x2="87954" y2="26523"/>
                        <a14:foregroundMark x1="90822" y1="12903" x2="90822" y2="12903"/>
                        <a14:foregroundMark x1="87572" y1="2151" x2="93308" y2="22939"/>
                        <a14:foregroundMark x1="48566" y1="45161" x2="48566" y2="45161"/>
                        <a14:foregroundMark x1="46272" y1="47312" x2="46272" y2="47312"/>
                        <a14:foregroundMark x1="42639" y1="47670" x2="42639" y2="47670"/>
                        <a14:foregroundMark x1="36042" y1="47312" x2="36042" y2="47312"/>
                        <a14:foregroundMark x1="33748" y1="50179" x2="33748" y2="50179"/>
                        <a14:foregroundMark x1="29828" y1="52330" x2="29828" y2="52330"/>
                        <a14:foregroundMark x1="27533" y1="58423" x2="27533" y2="58423"/>
                        <a14:foregroundMark x1="25430" y1="45520" x2="25430" y2="45520"/>
                        <a14:foregroundMark x1="19694" y1="42294" x2="19694" y2="42294"/>
                        <a14:foregroundMark x1="19503" y1="52330" x2="19503" y2="52330"/>
                        <a14:foregroundMark x1="15201" y1="43728" x2="15201" y2="43728"/>
                        <a14:foregroundMark x1="11855" y1="46237" x2="11855" y2="46237"/>
                        <a14:foregroundMark x1="7361" y1="38710" x2="7361" y2="38710"/>
                        <a14:foregroundMark x1="6214" y1="39427" x2="6214" y2="39427"/>
                        <a14:foregroundMark x1="4207" y1="50179" x2="4207" y2="50179"/>
                        <a14:foregroundMark x1="669" y1="42294" x2="669" y2="42294"/>
                      </a14:backgroundRemoval>
                    </a14:imgEffect>
                  </a14:imgLayer>
                </a14:imgProps>
              </a:ext>
              <a:ext uri="{28A0092B-C50C-407E-A947-70E740481C1C}">
                <a14:useLocalDpi xmlns:a14="http://schemas.microsoft.com/office/drawing/2010/main" val="0"/>
              </a:ext>
            </a:extLst>
          </a:blip>
          <a:srcRect/>
          <a:stretch>
            <a:fillRect/>
          </a:stretch>
        </p:blipFill>
        <p:spPr bwMode="auto">
          <a:xfrm>
            <a:off x="1547664" y="3913422"/>
            <a:ext cx="6384305" cy="1012119"/>
          </a:xfrm>
          <a:prstGeom prst="rect">
            <a:avLst/>
          </a:prstGeom>
          <a:noFill/>
          <a:ln w="9525">
            <a:noFill/>
            <a:miter lim="800000"/>
            <a:headEnd/>
            <a:tailEnd/>
          </a:ln>
        </p:spPr>
      </p:pic>
    </p:spTree>
    <p:extLst>
      <p:ext uri="{BB962C8B-B14F-4D97-AF65-F5344CB8AC3E}">
        <p14:creationId xmlns:p14="http://schemas.microsoft.com/office/powerpoint/2010/main" val="461530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ציין מיקום תוכן 2">
            <a:extLst>
              <a:ext uri="{FF2B5EF4-FFF2-40B4-BE49-F238E27FC236}">
                <a16:creationId xmlns:a16="http://schemas.microsoft.com/office/drawing/2014/main" id="{BFBD9A9F-F34B-4306-B63F-A63050C3C44C}"/>
              </a:ext>
            </a:extLst>
          </p:cNvPr>
          <p:cNvSpPr txBox="1">
            <a:spLocks/>
          </p:cNvSpPr>
          <p:nvPr/>
        </p:nvSpPr>
        <p:spPr>
          <a:xfrm>
            <a:off x="683567" y="2636912"/>
            <a:ext cx="7831781" cy="2661407"/>
          </a:xfrm>
          <a:prstGeom prst="rect">
            <a:avLst/>
          </a:prstGeom>
        </p:spPr>
        <p:txBody>
          <a:bodyPr>
            <a:normAutofit/>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just">
              <a:lnSpc>
                <a:spcPct val="150000"/>
              </a:lnSpc>
              <a:buNone/>
            </a:pPr>
            <a:r>
              <a:rPr lang="he-IL" sz="2025" b="1" dirty="0">
                <a:solidFill>
                  <a:schemeClr val="bg1"/>
                </a:solidFill>
              </a:rPr>
              <a:t>מערך מצלמות האבטחה העירוני בא לשמור על ניהול שגרה בטוחה ותקינה לכלל הציבור בשטחים הציבוריים.</a:t>
            </a:r>
          </a:p>
          <a:p>
            <a:pPr marL="351000" indent="0" algn="just">
              <a:lnSpc>
                <a:spcPct val="150000"/>
              </a:lnSpc>
              <a:buNone/>
            </a:pPr>
            <a:r>
              <a:rPr lang="he-IL" sz="2025" b="1" dirty="0">
                <a:solidFill>
                  <a:schemeClr val="bg1"/>
                </a:solidFill>
              </a:rPr>
              <a:t>מטרת ביקורת מערך המצלמות היא בחינת נאותות טיפול העירייה במערך המצלמות המוצבות ברחבי העיר, התקנתן, תחזוקתן, תפעולן של המצלמות, ניהול מאגר המידע והשימוש בצילומים.  </a:t>
            </a:r>
          </a:p>
        </p:txBody>
      </p:sp>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204864"/>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מצלמות אבטחה</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269384" y="5598856"/>
            <a:ext cx="368710"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4</a:t>
            </a:fld>
            <a:endParaRPr lang="he-IL" b="1">
              <a:effectLst>
                <a:outerShdw blurRad="38100" dist="38100" dir="2700000" algn="tl">
                  <a:srgbClr val="000000">
                    <a:alpha val="43137"/>
                  </a:srgbClr>
                </a:outerShdw>
              </a:effectLst>
            </a:endParaRPr>
          </a:p>
        </p:txBody>
      </p:sp>
      <p:graphicFrame>
        <p:nvGraphicFramePr>
          <p:cNvPr id="6" name="דיאגרמה 5">
            <a:extLst>
              <a:ext uri="{FF2B5EF4-FFF2-40B4-BE49-F238E27FC236}">
                <a16:creationId xmlns:a16="http://schemas.microsoft.com/office/drawing/2014/main" id="{DDBE835B-5D15-D6A9-AD10-33117F088486}"/>
              </a:ext>
            </a:extLst>
          </p:cNvPr>
          <p:cNvGraphicFramePr/>
          <p:nvPr>
            <p:extLst>
              <p:ext uri="{D42A27DB-BD31-4B8C-83A1-F6EECF244321}">
                <p14:modId xmlns:p14="http://schemas.microsoft.com/office/powerpoint/2010/main" val="3744381659"/>
              </p:ext>
            </p:extLst>
          </p:nvPr>
        </p:nvGraphicFramePr>
        <p:xfrm>
          <a:off x="2082413" y="4442548"/>
          <a:ext cx="4979173" cy="24154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5353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ציין מיקום תוכן 2">
            <a:extLst>
              <a:ext uri="{FF2B5EF4-FFF2-40B4-BE49-F238E27FC236}">
                <a16:creationId xmlns:a16="http://schemas.microsoft.com/office/drawing/2014/main" id="{BFBD9A9F-F34B-4306-B63F-A63050C3C44C}"/>
              </a:ext>
            </a:extLst>
          </p:cNvPr>
          <p:cNvSpPr txBox="1">
            <a:spLocks/>
          </p:cNvSpPr>
          <p:nvPr/>
        </p:nvSpPr>
        <p:spPr>
          <a:xfrm>
            <a:off x="585036" y="2827649"/>
            <a:ext cx="7973929" cy="3337655"/>
          </a:xfrm>
          <a:prstGeom prst="rect">
            <a:avLst/>
          </a:prstGeom>
        </p:spPr>
        <p:txBody>
          <a:bodyPr>
            <a:normAutofit fontScale="77500" lnSpcReduction="20000"/>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93900" indent="-342900" algn="just">
              <a:lnSpc>
                <a:spcPct val="150000"/>
              </a:lnSpc>
            </a:pPr>
            <a:r>
              <a:rPr lang="he-IL" sz="2025" b="1" dirty="0">
                <a:solidFill>
                  <a:schemeClr val="bg1"/>
                </a:solidFill>
              </a:rPr>
              <a:t>חוק יסוד: כבוד האדם וחירותו, </a:t>
            </a:r>
            <a:r>
              <a:rPr lang="he-IL" sz="2025" b="1" dirty="0" err="1">
                <a:solidFill>
                  <a:schemeClr val="bg1"/>
                </a:solidFill>
              </a:rPr>
              <a:t>התשנ"ו</a:t>
            </a:r>
            <a:r>
              <a:rPr lang="he-IL" sz="2025" b="1" dirty="0">
                <a:solidFill>
                  <a:schemeClr val="bg1"/>
                </a:solidFill>
              </a:rPr>
              <a:t> – 1992;</a:t>
            </a:r>
          </a:p>
          <a:p>
            <a:pPr marL="693900" indent="-342900" algn="just">
              <a:lnSpc>
                <a:spcPct val="150000"/>
              </a:lnSpc>
            </a:pPr>
            <a:r>
              <a:rPr lang="he-IL" sz="2025" b="1" dirty="0">
                <a:solidFill>
                  <a:schemeClr val="bg1"/>
                </a:solidFill>
              </a:rPr>
              <a:t>חוק הגנת הפרטיות, </a:t>
            </a:r>
            <a:r>
              <a:rPr lang="he-IL" sz="2025" b="1" dirty="0" err="1">
                <a:solidFill>
                  <a:schemeClr val="bg1"/>
                </a:solidFill>
              </a:rPr>
              <a:t>התשמ"א</a:t>
            </a:r>
            <a:r>
              <a:rPr lang="he-IL" sz="2025" b="1" dirty="0">
                <a:solidFill>
                  <a:schemeClr val="bg1"/>
                </a:solidFill>
              </a:rPr>
              <a:t> – 1981 ותקנותיו;</a:t>
            </a:r>
          </a:p>
          <a:p>
            <a:pPr marL="693900" indent="-342900" algn="just">
              <a:lnSpc>
                <a:spcPct val="150000"/>
              </a:lnSpc>
            </a:pPr>
            <a:r>
              <a:rPr lang="he-IL" sz="2025" b="1" dirty="0">
                <a:solidFill>
                  <a:schemeClr val="bg1"/>
                </a:solidFill>
              </a:rPr>
              <a:t>הנחיות </a:t>
            </a:r>
            <a:r>
              <a:rPr lang="he-IL" sz="2025" b="1" dirty="0" err="1">
                <a:solidFill>
                  <a:schemeClr val="bg1"/>
                </a:solidFill>
              </a:rPr>
              <a:t>רמו"ט</a:t>
            </a:r>
            <a:r>
              <a:rPr lang="he-IL" sz="2025" b="1" dirty="0">
                <a:solidFill>
                  <a:schemeClr val="bg1"/>
                </a:solidFill>
              </a:rPr>
              <a:t> – הרשות למשפט טכנולוגיה ומידע (העיקרית  - הנחית רשם מאגרי מידע מס' 4/2012 - שימוש במצלמות אבטחה ומעקב ובמאגרי התמונות הנקלטות בהן)</a:t>
            </a:r>
          </a:p>
          <a:p>
            <a:pPr marL="693900" indent="-342900" algn="just">
              <a:lnSpc>
                <a:spcPct val="150000"/>
              </a:lnSpc>
            </a:pPr>
            <a:r>
              <a:rPr lang="he-IL" sz="2025" b="1" dirty="0">
                <a:solidFill>
                  <a:schemeClr val="bg1"/>
                </a:solidFill>
              </a:rPr>
              <a:t>תורת ההפעלה של המוקד הצופה - פורסם ע"י המשרד לביטחון פנים כחלק מתוכנית "עיר ללא אלימות"; (למשל הגדרות תפקיד, הכשרות, תוכניות צפייה)</a:t>
            </a:r>
          </a:p>
          <a:p>
            <a:pPr marL="693900" indent="-342900" algn="just">
              <a:lnSpc>
                <a:spcPct val="150000"/>
              </a:lnSpc>
            </a:pPr>
            <a:r>
              <a:rPr lang="he-IL" sz="2025" b="1" dirty="0">
                <a:solidFill>
                  <a:schemeClr val="bg1"/>
                </a:solidFill>
              </a:rPr>
              <a:t>הנחיות מערך הסייבר הלאומי – בעיקר בנוגע לאבטחת מידע ותשתיות תקשורת.</a:t>
            </a:r>
          </a:p>
          <a:p>
            <a:pPr marL="693900" indent="-342900" algn="just">
              <a:lnSpc>
                <a:spcPct val="150000"/>
              </a:lnSpc>
            </a:pPr>
            <a:r>
              <a:rPr lang="he-IL" sz="2025" b="1" dirty="0">
                <a:solidFill>
                  <a:schemeClr val="bg1"/>
                </a:solidFill>
              </a:rPr>
              <a:t>הנחיות ונהלים פנימיים של הרשות בתחומי אבטחת מידע ותפעול מערך מצלמות. </a:t>
            </a:r>
          </a:p>
        </p:txBody>
      </p:sp>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195720"/>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הבסיס החוקי</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269384" y="5598856"/>
            <a:ext cx="368710"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5</a:t>
            </a:fld>
            <a:endParaRPr lang="he-IL" b="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010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ציין מיקום תוכן 2">
            <a:extLst>
              <a:ext uri="{FF2B5EF4-FFF2-40B4-BE49-F238E27FC236}">
                <a16:creationId xmlns:a16="http://schemas.microsoft.com/office/drawing/2014/main" id="{BFBD9A9F-F34B-4306-B63F-A63050C3C44C}"/>
              </a:ext>
            </a:extLst>
          </p:cNvPr>
          <p:cNvSpPr txBox="1">
            <a:spLocks/>
          </p:cNvSpPr>
          <p:nvPr/>
        </p:nvSpPr>
        <p:spPr>
          <a:xfrm>
            <a:off x="638093" y="2753543"/>
            <a:ext cx="7886700" cy="3123729"/>
          </a:xfrm>
          <a:prstGeom prst="rect">
            <a:avLst/>
          </a:prstGeom>
        </p:spPr>
        <p:txBody>
          <a:bodyPr>
            <a:normAutofit fontScale="85000" lnSpcReduction="10000"/>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93900" indent="-342900" algn="just">
              <a:lnSpc>
                <a:spcPct val="150000"/>
              </a:lnSpc>
            </a:pPr>
            <a:r>
              <a:rPr lang="he-IL" sz="1600" b="1" dirty="0">
                <a:solidFill>
                  <a:srgbClr val="00B050"/>
                </a:solidFill>
              </a:rPr>
              <a:t>מערך המצלמות </a:t>
            </a:r>
            <a:r>
              <a:rPr lang="he-IL" sz="1600" b="1" dirty="0">
                <a:solidFill>
                  <a:schemeClr val="bg1"/>
                </a:solidFill>
              </a:rPr>
              <a:t>– סוגי המצלמות, יכולות אנליטיות, רשת המצלמות.</a:t>
            </a:r>
          </a:p>
          <a:p>
            <a:pPr marL="693900" indent="-342900" algn="just">
              <a:lnSpc>
                <a:spcPct val="150000"/>
              </a:lnSpc>
            </a:pPr>
            <a:r>
              <a:rPr lang="he-IL" sz="1600" b="1" dirty="0">
                <a:solidFill>
                  <a:srgbClr val="00B050"/>
                </a:solidFill>
              </a:rPr>
              <a:t>ועדת מצלמות </a:t>
            </a:r>
            <a:r>
              <a:rPr lang="he-IL" sz="1600" b="1" dirty="0">
                <a:solidFill>
                  <a:schemeClr val="bg1"/>
                </a:solidFill>
              </a:rPr>
              <a:t>– ועדה ייעודית לקבלת ההחלטות בנוגע להצבת המצלמות, קיום הועדה, פרוטוקולים.</a:t>
            </a:r>
          </a:p>
          <a:p>
            <a:pPr marL="693900" indent="-342900" algn="just">
              <a:lnSpc>
                <a:spcPct val="150000"/>
              </a:lnSpc>
            </a:pPr>
            <a:r>
              <a:rPr lang="he-IL" sz="1600" b="1" dirty="0">
                <a:solidFill>
                  <a:srgbClr val="00B050"/>
                </a:solidFill>
              </a:rPr>
              <a:t>יידוע הציבור</a:t>
            </a:r>
            <a:r>
              <a:rPr lang="he-IL" sz="1600" b="1" dirty="0">
                <a:solidFill>
                  <a:schemeClr val="bg1"/>
                </a:solidFill>
              </a:rPr>
              <a:t>– פרסום מיקום המצלמות, שילוט באתרי המצלמות ושיתוף הציבור </a:t>
            </a:r>
          </a:p>
          <a:p>
            <a:pPr marL="693900" indent="-342900" algn="just">
              <a:lnSpc>
                <a:spcPct val="150000"/>
              </a:lnSpc>
            </a:pPr>
            <a:r>
              <a:rPr lang="he-IL" sz="1600" b="1" dirty="0">
                <a:solidFill>
                  <a:srgbClr val="00B050"/>
                </a:solidFill>
              </a:rPr>
              <a:t>מוקד צופה </a:t>
            </a:r>
            <a:r>
              <a:rPr lang="he-IL" sz="1600" b="1" dirty="0">
                <a:solidFill>
                  <a:schemeClr val="bg1"/>
                </a:solidFill>
              </a:rPr>
              <a:t>– העסקת תצפיתנים והכשרתם, תפעול המצלמות ותיעוד אירועים. </a:t>
            </a:r>
          </a:p>
          <a:p>
            <a:pPr marL="693900" indent="-342900" algn="just">
              <a:lnSpc>
                <a:spcPct val="150000"/>
              </a:lnSpc>
            </a:pPr>
            <a:r>
              <a:rPr lang="he-IL" sz="1600" b="1" dirty="0">
                <a:solidFill>
                  <a:srgbClr val="00B050"/>
                </a:solidFill>
              </a:rPr>
              <a:t>התקשרות עם קבלן </a:t>
            </a:r>
            <a:r>
              <a:rPr lang="he-IL" sz="1600" b="1" dirty="0">
                <a:solidFill>
                  <a:schemeClr val="bg1"/>
                </a:solidFill>
              </a:rPr>
              <a:t>– תכנון אתרים, התקנת מצלמות ותחזוקתן. </a:t>
            </a:r>
          </a:p>
          <a:p>
            <a:pPr marL="693900" indent="-342900" algn="just">
              <a:lnSpc>
                <a:spcPct val="150000"/>
              </a:lnSpc>
            </a:pPr>
            <a:r>
              <a:rPr lang="he-IL" sz="1600" b="1" dirty="0">
                <a:solidFill>
                  <a:srgbClr val="00B050"/>
                </a:solidFill>
              </a:rPr>
              <a:t>ניהול מאגר מידע</a:t>
            </a:r>
            <a:r>
              <a:rPr lang="he-IL" sz="1600" b="1" dirty="0">
                <a:solidFill>
                  <a:schemeClr val="bg1"/>
                </a:solidFill>
              </a:rPr>
              <a:t>– רישום מאגר מידע, אבטחת מידע, שמירת הצילומים ומחיקתם.</a:t>
            </a:r>
          </a:p>
          <a:p>
            <a:pPr marL="693900" indent="-342900" algn="just">
              <a:lnSpc>
                <a:spcPct val="150000"/>
              </a:lnSpc>
            </a:pPr>
            <a:r>
              <a:rPr lang="he-IL" sz="1600" b="1" dirty="0">
                <a:solidFill>
                  <a:srgbClr val="00B050"/>
                </a:solidFill>
              </a:rPr>
              <a:t>בחינת יעילות המצלמות </a:t>
            </a:r>
            <a:r>
              <a:rPr lang="he-IL" sz="1600" b="1" dirty="0">
                <a:solidFill>
                  <a:schemeClr val="bg1"/>
                </a:solidFill>
              </a:rPr>
              <a:t>– ניתוח האירועים המדווחים ואופן הטיפול בהם.</a:t>
            </a:r>
          </a:p>
        </p:txBody>
      </p:sp>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5" y="2214699"/>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נושאי הביקורת</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269384" y="5598856"/>
            <a:ext cx="368710"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6</a:t>
            </a:fld>
            <a:endParaRPr lang="he-IL" b="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20314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ציין מיקום תוכן 2">
            <a:extLst>
              <a:ext uri="{FF2B5EF4-FFF2-40B4-BE49-F238E27FC236}">
                <a16:creationId xmlns:a16="http://schemas.microsoft.com/office/drawing/2014/main" id="{BFBD9A9F-F34B-4306-B63F-A63050C3C44C}"/>
              </a:ext>
            </a:extLst>
          </p:cNvPr>
          <p:cNvSpPr txBox="1">
            <a:spLocks/>
          </p:cNvSpPr>
          <p:nvPr/>
        </p:nvSpPr>
        <p:spPr>
          <a:xfrm>
            <a:off x="971600" y="2530351"/>
            <a:ext cx="7886700" cy="550375"/>
          </a:xfrm>
          <a:prstGeom prst="rect">
            <a:avLst/>
          </a:prstGeom>
        </p:spPr>
        <p:txBody>
          <a:bodyPr>
            <a:normAutofit/>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just">
              <a:lnSpc>
                <a:spcPct val="150000"/>
              </a:lnSpc>
              <a:buNone/>
            </a:pPr>
            <a:r>
              <a:rPr lang="he-IL" sz="2025" b="1" u="sng" dirty="0">
                <a:solidFill>
                  <a:srgbClr val="FFC000"/>
                </a:solidFill>
              </a:rPr>
              <a:t>סוגי המצלמות:</a:t>
            </a:r>
          </a:p>
        </p:txBody>
      </p:sp>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171192"/>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מערך המצלמות</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269384" y="5598856"/>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7</a:t>
            </a:fld>
            <a:endParaRPr lang="he-IL" b="1" dirty="0">
              <a:effectLst>
                <a:outerShdw blurRad="38100" dist="38100" dir="2700000" algn="tl">
                  <a:srgbClr val="000000">
                    <a:alpha val="43137"/>
                  </a:srgbClr>
                </a:outerShdw>
              </a:effectLst>
            </a:endParaRPr>
          </a:p>
        </p:txBody>
      </p:sp>
      <p:graphicFrame>
        <p:nvGraphicFramePr>
          <p:cNvPr id="2" name="דיאגרמה 1">
            <a:extLst>
              <a:ext uri="{FF2B5EF4-FFF2-40B4-BE49-F238E27FC236}">
                <a16:creationId xmlns:a16="http://schemas.microsoft.com/office/drawing/2014/main" id="{49596241-B880-554A-6F35-D072C6CA7AB5}"/>
              </a:ext>
            </a:extLst>
          </p:cNvPr>
          <p:cNvGraphicFramePr/>
          <p:nvPr>
            <p:extLst>
              <p:ext uri="{D42A27DB-BD31-4B8C-83A1-F6EECF244321}">
                <p14:modId xmlns:p14="http://schemas.microsoft.com/office/powerpoint/2010/main" val="2516945307"/>
              </p:ext>
            </p:extLst>
          </p:nvPr>
        </p:nvGraphicFramePr>
        <p:xfrm>
          <a:off x="1934844" y="2721567"/>
          <a:ext cx="5274310" cy="4091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5599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ציין מיקום תוכן 2">
            <a:extLst>
              <a:ext uri="{FF2B5EF4-FFF2-40B4-BE49-F238E27FC236}">
                <a16:creationId xmlns:a16="http://schemas.microsoft.com/office/drawing/2014/main" id="{BFBD9A9F-F34B-4306-B63F-A63050C3C44C}"/>
              </a:ext>
            </a:extLst>
          </p:cNvPr>
          <p:cNvSpPr txBox="1">
            <a:spLocks/>
          </p:cNvSpPr>
          <p:nvPr/>
        </p:nvSpPr>
        <p:spPr>
          <a:xfrm>
            <a:off x="755576" y="2530351"/>
            <a:ext cx="8102724" cy="3562945"/>
          </a:xfrm>
          <a:prstGeom prst="rect">
            <a:avLst/>
          </a:prstGeom>
        </p:spPr>
        <p:txBody>
          <a:bodyPr>
            <a:normAutofit fontScale="92500" lnSpcReduction="20000"/>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just">
              <a:lnSpc>
                <a:spcPct val="150000"/>
              </a:lnSpc>
              <a:buNone/>
            </a:pPr>
            <a:r>
              <a:rPr lang="he-IL" sz="2025" b="1" u="sng" dirty="0">
                <a:solidFill>
                  <a:srgbClr val="FFC000"/>
                </a:solidFill>
              </a:rPr>
              <a:t>אנליטיקה:</a:t>
            </a:r>
          </a:p>
          <a:p>
            <a:pPr marL="351000" indent="0" algn="just">
              <a:lnSpc>
                <a:spcPct val="150000"/>
              </a:lnSpc>
              <a:buNone/>
            </a:pPr>
            <a:r>
              <a:rPr lang="he-IL" sz="2025" b="1" dirty="0">
                <a:solidFill>
                  <a:schemeClr val="bg1"/>
                </a:solidFill>
              </a:rPr>
              <a:t>הפונקציות המיוחדות במצלמות מאפשרות ביצוע ניתוחים ומעקבים שונים בחומר המצולם על ידי המצלמות, באופן אוטומטי וממוחשב על בסיס קול, תנועה, לבוש, שפת גוף וכדומה. יכולות אלו של המצלמות ניתנות לשימוש רק באמצעות מערכות אנליטיקה מיוחדות.</a:t>
            </a:r>
          </a:p>
          <a:p>
            <a:pPr marL="351000" indent="0" algn="just">
              <a:lnSpc>
                <a:spcPct val="150000"/>
              </a:lnSpc>
              <a:buNone/>
            </a:pPr>
            <a:r>
              <a:rPr lang="he-IL" sz="2025" b="1" dirty="0">
                <a:solidFill>
                  <a:schemeClr val="bg1"/>
                </a:solidFill>
              </a:rPr>
              <a:t>ההחלטה על שימוש באנליטיקה צריכה לכלול הגדרה ברורה של אילו מצלמות ספציפיות נדרשות התכונות ומדוע, תוך בחינה של מידת הפגיעה בזכות לפרטיות.</a:t>
            </a:r>
          </a:p>
          <a:p>
            <a:pPr marL="351000" indent="0" algn="just">
              <a:lnSpc>
                <a:spcPct val="150000"/>
              </a:lnSpc>
              <a:buNone/>
            </a:pPr>
            <a:endParaRPr lang="he-IL" sz="2025" b="1" u="sng" dirty="0">
              <a:solidFill>
                <a:srgbClr val="FFC000"/>
              </a:solidFill>
            </a:endParaRPr>
          </a:p>
        </p:txBody>
      </p:sp>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171192"/>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מערך המצלמות</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269384" y="5598856"/>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8</a:t>
            </a:fld>
            <a:endParaRPr lang="he-IL"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24293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ציין מיקום תוכן 2">
            <a:extLst>
              <a:ext uri="{FF2B5EF4-FFF2-40B4-BE49-F238E27FC236}">
                <a16:creationId xmlns:a16="http://schemas.microsoft.com/office/drawing/2014/main" id="{BFBD9A9F-F34B-4306-B63F-A63050C3C44C}"/>
              </a:ext>
            </a:extLst>
          </p:cNvPr>
          <p:cNvSpPr txBox="1">
            <a:spLocks/>
          </p:cNvSpPr>
          <p:nvPr/>
        </p:nvSpPr>
        <p:spPr>
          <a:xfrm>
            <a:off x="755576" y="2530351"/>
            <a:ext cx="8102724" cy="754633"/>
          </a:xfrm>
          <a:prstGeom prst="rect">
            <a:avLst/>
          </a:prstGeom>
        </p:spPr>
        <p:txBody>
          <a:bodyPr>
            <a:normAutofit/>
            <a:scene3d>
              <a:camera prst="orthographicFront"/>
              <a:lightRig rig="threePt" dir="t"/>
            </a:scene3d>
            <a:sp3d contourW="12700">
              <a:contourClr>
                <a:schemeClr val="tx2">
                  <a:lumMod val="50000"/>
                </a:schemeClr>
              </a:contourClr>
            </a:sp3d>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00" indent="0" algn="just">
              <a:lnSpc>
                <a:spcPct val="150000"/>
              </a:lnSpc>
              <a:buNone/>
            </a:pPr>
            <a:r>
              <a:rPr lang="he-IL" sz="2025" b="1" u="sng" dirty="0">
                <a:solidFill>
                  <a:srgbClr val="FFC000"/>
                </a:solidFill>
              </a:rPr>
              <a:t>אנליטיקה:</a:t>
            </a:r>
          </a:p>
          <a:p>
            <a:pPr marL="351000" indent="0" algn="just">
              <a:lnSpc>
                <a:spcPct val="150000"/>
              </a:lnSpc>
              <a:buNone/>
            </a:pPr>
            <a:endParaRPr lang="he-IL" sz="2025" b="1" u="sng" dirty="0">
              <a:solidFill>
                <a:srgbClr val="FFC000"/>
              </a:solidFill>
            </a:endParaRPr>
          </a:p>
        </p:txBody>
      </p:sp>
      <p:sp>
        <p:nvSpPr>
          <p:cNvPr id="12" name="כותרת 1">
            <a:extLst>
              <a:ext uri="{FF2B5EF4-FFF2-40B4-BE49-F238E27FC236}">
                <a16:creationId xmlns:a16="http://schemas.microsoft.com/office/drawing/2014/main" id="{7253BF0C-CFA0-4979-87A4-D2709FDE740A}"/>
              </a:ext>
            </a:extLst>
          </p:cNvPr>
          <p:cNvSpPr txBox="1">
            <a:spLocks/>
          </p:cNvSpPr>
          <p:nvPr/>
        </p:nvSpPr>
        <p:spPr>
          <a:xfrm>
            <a:off x="585036" y="2171192"/>
            <a:ext cx="7973929" cy="550375"/>
          </a:xfrm>
          <a:prstGeom prst="rect">
            <a:avLst/>
          </a:prstGeom>
          <a:noFill/>
        </p:spPr>
        <p:txBody>
          <a:bodyPr spcFirstLastPara="1" vert="horz" wrap="square" lIns="68569" tIns="68569" rIns="68569" bIns="68569" rtlCol="1" anchor="ctr" anchorCtr="0">
            <a:normAutofit/>
            <a:scene3d>
              <a:camera prst="orthographicFront"/>
              <a:lightRig rig="threePt" dir="t"/>
            </a:scene3d>
            <a:sp3d extrusionH="139700">
              <a:contourClr>
                <a:schemeClr val="accent5">
                  <a:lumMod val="20000"/>
                  <a:lumOff val="80000"/>
                </a:schemeClr>
              </a:contourClr>
            </a:sp3d>
          </a:bodyPr>
          <a:lstStyle>
            <a:lvl1pPr lvl="0" algn="ctr" defTabSz="914400" rtl="1" eaLnBrk="1" latinLnBrk="0" hangingPunct="1">
              <a:lnSpc>
                <a:spcPct val="90000"/>
              </a:lnSpc>
              <a:spcBef>
                <a:spcPts val="0"/>
              </a:spcBef>
              <a:spcAft>
                <a:spcPts val="0"/>
              </a:spcAft>
              <a:buSzPts val="4800"/>
              <a:buNone/>
              <a:defRPr sz="6400" kern="1200">
                <a:solidFill>
                  <a:schemeClr val="tx1"/>
                </a:solidFill>
                <a:latin typeface="+mj-lt"/>
                <a:ea typeface="+mj-ea"/>
                <a:cs typeface="+mj-cs"/>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he-IL" sz="3000" b="1" kern="5200" dirty="0">
                <a:gradFill>
                  <a:gsLst>
                    <a:gs pos="0">
                      <a:srgbClr val="4780EA">
                        <a:lumMod val="77000"/>
                      </a:srgbClr>
                    </a:gs>
                    <a:gs pos="58000">
                      <a:srgbClr val="3AB1F5"/>
                    </a:gs>
                    <a:gs pos="90000">
                      <a:srgbClr val="2CE1FF"/>
                    </a:gs>
                    <a:gs pos="100000">
                      <a:srgbClr val="2CE1FF"/>
                    </a:gs>
                  </a:gsLst>
                  <a:lin ang="5400700" scaled="0"/>
                </a:gradFill>
                <a:effectLst>
                  <a:outerShdw blurRad="38100" dist="38100" dir="2700000" algn="tl">
                    <a:srgbClr val="000000">
                      <a:alpha val="43137"/>
                    </a:srgbClr>
                  </a:outerShdw>
                </a:effectLst>
                <a:ea typeface="+mn-ea"/>
                <a:cs typeface="+mn-cs"/>
              </a:rPr>
              <a:t>מערך המצלמות</a:t>
            </a:r>
          </a:p>
        </p:txBody>
      </p:sp>
      <p:sp>
        <p:nvSpPr>
          <p:cNvPr id="3" name="תיבת טקסט 2">
            <a:extLst>
              <a:ext uri="{FF2B5EF4-FFF2-40B4-BE49-F238E27FC236}">
                <a16:creationId xmlns:a16="http://schemas.microsoft.com/office/drawing/2014/main" id="{44D423E6-2649-4BE8-B2B3-88689EDC6674}"/>
              </a:ext>
            </a:extLst>
          </p:cNvPr>
          <p:cNvSpPr txBox="1"/>
          <p:nvPr/>
        </p:nvSpPr>
        <p:spPr>
          <a:xfrm>
            <a:off x="78328" y="6309320"/>
            <a:ext cx="48619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1">
            <a:spAutoFit/>
          </a:bodyPr>
          <a:lstStyle/>
          <a:p>
            <a:fld id="{D3C1BC53-1E28-4072-B1A7-3EE7B2138990}" type="slidenum">
              <a:rPr lang="he-IL" b="1" smtClean="0">
                <a:effectLst>
                  <a:outerShdw blurRad="38100" dist="38100" dir="2700000" algn="tl">
                    <a:srgbClr val="000000">
                      <a:alpha val="43137"/>
                    </a:srgbClr>
                  </a:outerShdw>
                </a:effectLst>
              </a:rPr>
              <a:t>9</a:t>
            </a:fld>
            <a:endParaRPr lang="he-IL" b="1" dirty="0">
              <a:effectLst>
                <a:outerShdw blurRad="38100" dist="38100" dir="2700000" algn="tl">
                  <a:srgbClr val="000000">
                    <a:alpha val="43137"/>
                  </a:srgbClr>
                </a:outerShdw>
              </a:effectLst>
            </a:endParaRPr>
          </a:p>
        </p:txBody>
      </p:sp>
      <p:graphicFrame>
        <p:nvGraphicFramePr>
          <p:cNvPr id="2" name="דיאגרמה 1">
            <a:extLst>
              <a:ext uri="{FF2B5EF4-FFF2-40B4-BE49-F238E27FC236}">
                <a16:creationId xmlns:a16="http://schemas.microsoft.com/office/drawing/2014/main" id="{3B80399A-F937-8EFB-7AAE-70ADF8318AE1}"/>
              </a:ext>
            </a:extLst>
          </p:cNvPr>
          <p:cNvGraphicFramePr/>
          <p:nvPr>
            <p:extLst>
              <p:ext uri="{D42A27DB-BD31-4B8C-83A1-F6EECF244321}">
                <p14:modId xmlns:p14="http://schemas.microsoft.com/office/powerpoint/2010/main" val="2750102715"/>
              </p:ext>
            </p:extLst>
          </p:nvPr>
        </p:nvGraphicFramePr>
        <p:xfrm>
          <a:off x="1259632" y="2721567"/>
          <a:ext cx="6480720" cy="4136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9228303"/>
      </p:ext>
    </p:extLst>
  </p:cSld>
  <p:clrMapOvr>
    <a:masterClrMapping/>
  </p:clrMapOvr>
</p:sld>
</file>

<file path=ppt/theme/theme1.xml><?xml version="1.0" encoding="utf-8"?>
<a:theme xmlns:a="http://schemas.openxmlformats.org/drawingml/2006/main" name="template">
  <a:themeElements>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he-IL"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he-IL"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emplate 1">
        <a:dk1>
          <a:srgbClr val="4D4D4D"/>
        </a:dk1>
        <a:lt1>
          <a:srgbClr val="FFFFFF"/>
        </a:lt1>
        <a:dk2>
          <a:srgbClr val="4D4D4D"/>
        </a:dk2>
        <a:lt2>
          <a:srgbClr val="11163C"/>
        </a:lt2>
        <a:accent1>
          <a:srgbClr val="212B53"/>
        </a:accent1>
        <a:accent2>
          <a:srgbClr val="364481"/>
        </a:accent2>
        <a:accent3>
          <a:srgbClr val="FFFFFF"/>
        </a:accent3>
        <a:accent4>
          <a:srgbClr val="404040"/>
        </a:accent4>
        <a:accent5>
          <a:srgbClr val="ABACB3"/>
        </a:accent5>
        <a:accent6>
          <a:srgbClr val="303D74"/>
        </a:accent6>
        <a:hlink>
          <a:srgbClr val="3E4985"/>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D254C"/>
        </a:lt2>
        <a:accent1>
          <a:srgbClr val="254B83"/>
        </a:accent1>
        <a:accent2>
          <a:srgbClr val="406DAA"/>
        </a:accent2>
        <a:accent3>
          <a:srgbClr val="FFFFFF"/>
        </a:accent3>
        <a:accent4>
          <a:srgbClr val="404040"/>
        </a:accent4>
        <a:accent5>
          <a:srgbClr val="ACB1C1"/>
        </a:accent5>
        <a:accent6>
          <a:srgbClr val="39629A"/>
        </a:accent6>
        <a:hlink>
          <a:srgbClr val="3267B4"/>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363B45"/>
        </a:lt2>
        <a:accent1>
          <a:srgbClr val="A99D9B"/>
        </a:accent1>
        <a:accent2>
          <a:srgbClr val="565A66"/>
        </a:accent2>
        <a:accent3>
          <a:srgbClr val="FFFFFF"/>
        </a:accent3>
        <a:accent4>
          <a:srgbClr val="404040"/>
        </a:accent4>
        <a:accent5>
          <a:srgbClr val="D1CCCB"/>
        </a:accent5>
        <a:accent6>
          <a:srgbClr val="4D515C"/>
        </a:accent6>
        <a:hlink>
          <a:srgbClr val="927154"/>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2E3236"/>
        </a:lt2>
        <a:accent1>
          <a:srgbClr val="B26920"/>
        </a:accent1>
        <a:accent2>
          <a:srgbClr val="6F7F8D"/>
        </a:accent2>
        <a:accent3>
          <a:srgbClr val="FFFFFF"/>
        </a:accent3>
        <a:accent4>
          <a:srgbClr val="404040"/>
        </a:accent4>
        <a:accent5>
          <a:srgbClr val="D5B9AB"/>
        </a:accent5>
        <a:accent6>
          <a:srgbClr val="64727F"/>
        </a:accent6>
        <a:hlink>
          <a:srgbClr val="EEC722"/>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2E3236"/>
        </a:lt2>
        <a:accent1>
          <a:srgbClr val="9BB6EE"/>
        </a:accent1>
        <a:accent2>
          <a:srgbClr val="6F7F8D"/>
        </a:accent2>
        <a:accent3>
          <a:srgbClr val="FFFFFF"/>
        </a:accent3>
        <a:accent4>
          <a:srgbClr val="404040"/>
        </a:accent4>
        <a:accent5>
          <a:srgbClr val="CBD7F5"/>
        </a:accent5>
        <a:accent6>
          <a:srgbClr val="64727F"/>
        </a:accent6>
        <a:hlink>
          <a:srgbClr val="84AAF3"/>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40494F"/>
        </a:lt2>
        <a:accent1>
          <a:srgbClr val="6D7D8A"/>
        </a:accent1>
        <a:accent2>
          <a:srgbClr val="A7A7A7"/>
        </a:accent2>
        <a:accent3>
          <a:srgbClr val="FFFFFF"/>
        </a:accent3>
        <a:accent4>
          <a:srgbClr val="404040"/>
        </a:accent4>
        <a:accent5>
          <a:srgbClr val="BABFC4"/>
        </a:accent5>
        <a:accent6>
          <a:srgbClr val="979797"/>
        </a:accent6>
        <a:hlink>
          <a:srgbClr val="7F7F7F"/>
        </a:hlink>
        <a:folHlink>
          <a:srgbClr val="DDDDDD"/>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454D52"/>
        </a:lt2>
        <a:accent1>
          <a:srgbClr val="7D8B97"/>
        </a:accent1>
        <a:accent2>
          <a:srgbClr val="CBCBCB"/>
        </a:accent2>
        <a:accent3>
          <a:srgbClr val="FFFFFF"/>
        </a:accent3>
        <a:accent4>
          <a:srgbClr val="404040"/>
        </a:accent4>
        <a:accent5>
          <a:srgbClr val="BFC4C9"/>
        </a:accent5>
        <a:accent6>
          <a:srgbClr val="B8B8B8"/>
        </a:accent6>
        <a:hlink>
          <a:srgbClr val="515869"/>
        </a:hlink>
        <a:folHlink>
          <a:srgbClr val="DDDDD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4F5056"/>
        </a:lt2>
        <a:accent1>
          <a:srgbClr val="7E7F8E"/>
        </a:accent1>
        <a:accent2>
          <a:srgbClr val="C0C1C5"/>
        </a:accent2>
        <a:accent3>
          <a:srgbClr val="FFFFFF"/>
        </a:accent3>
        <a:accent4>
          <a:srgbClr val="404040"/>
        </a:accent4>
        <a:accent5>
          <a:srgbClr val="C0C0C6"/>
        </a:accent5>
        <a:accent6>
          <a:srgbClr val="AEAFB2"/>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4D4D4D"/>
        </a:dk2>
        <a:lt2>
          <a:srgbClr val="85978F"/>
        </a:lt2>
        <a:accent1>
          <a:srgbClr val="9DA499"/>
        </a:accent1>
        <a:accent2>
          <a:srgbClr val="A5B9BA"/>
        </a:accent2>
        <a:accent3>
          <a:srgbClr val="FFFFFF"/>
        </a:accent3>
        <a:accent4>
          <a:srgbClr val="404040"/>
        </a:accent4>
        <a:accent5>
          <a:srgbClr val="CCCFCA"/>
        </a:accent5>
        <a:accent6>
          <a:srgbClr val="95A7A8"/>
        </a:accent6>
        <a:hlink>
          <a:srgbClr val="ABB4AB"/>
        </a:hlink>
        <a:folHlink>
          <a:srgbClr val="DDDDD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4D4D4D"/>
        </a:dk2>
        <a:lt2>
          <a:srgbClr val="484847"/>
        </a:lt2>
        <a:accent1>
          <a:srgbClr val="7C7C74"/>
        </a:accent1>
        <a:accent2>
          <a:srgbClr val="AFB2AA"/>
        </a:accent2>
        <a:accent3>
          <a:srgbClr val="FFFFFF"/>
        </a:accent3>
        <a:accent4>
          <a:srgbClr val="404040"/>
        </a:accent4>
        <a:accent5>
          <a:srgbClr val="BFBFBC"/>
        </a:accent5>
        <a:accent6>
          <a:srgbClr val="9EA19A"/>
        </a:accent6>
        <a:hlink>
          <a:srgbClr val="D4D2C6"/>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5a3598c-29a7-42eb-94d9-80d1043344ea" xsi:nil="true"/>
    <lcf76f155ced4ddcb4097134ff3c332f xmlns="75f80a15-1d93-48a5-b6a3-df634a7e0ef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CB77DDA4815484099C66A5023ED687F" ma:contentTypeVersion="15" ma:contentTypeDescription="Create a new document." ma:contentTypeScope="" ma:versionID="472afc97193ef8a12694eddac2455f4d">
  <xsd:schema xmlns:xsd="http://www.w3.org/2001/XMLSchema" xmlns:xs="http://www.w3.org/2001/XMLSchema" xmlns:p="http://schemas.microsoft.com/office/2006/metadata/properties" xmlns:ns2="75f80a15-1d93-48a5-b6a3-df634a7e0ef3" xmlns:ns3="35a3598c-29a7-42eb-94d9-80d1043344ea" targetNamespace="http://schemas.microsoft.com/office/2006/metadata/properties" ma:root="true" ma:fieldsID="878267a22fd9bdf4112e2f3c63c3b6ec" ns2:_="" ns3:_="">
    <xsd:import namespace="75f80a15-1d93-48a5-b6a3-df634a7e0ef3"/>
    <xsd:import namespace="35a3598c-29a7-42eb-94d9-80d1043344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f80a15-1d93-48a5-b6a3-df634a7e0e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fedded3-f9e1-4ce8-a678-d23849f058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a3598c-29a7-42eb-94d9-80d1043344ea"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2677c975-4c69-4c51-b7e9-390fdb4e54b3}" ma:internalName="TaxCatchAll" ma:showField="CatchAllData" ma:web="35a3598c-29a7-42eb-94d9-80d1043344e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5DA453-5BC9-4E8B-BFE5-E5062ECB2C35}">
  <ds:schemaRefs>
    <ds:schemaRef ds:uri="http://schemas.microsoft.com/office/2006/metadata/properties"/>
    <ds:schemaRef ds:uri="http://schemas.microsoft.com/office/infopath/2007/PartnerControls"/>
    <ds:schemaRef ds:uri="35a3598c-29a7-42eb-94d9-80d1043344ea"/>
    <ds:schemaRef ds:uri="75f80a15-1d93-48a5-b6a3-df634a7e0ef3"/>
  </ds:schemaRefs>
</ds:datastoreItem>
</file>

<file path=customXml/itemProps2.xml><?xml version="1.0" encoding="utf-8"?>
<ds:datastoreItem xmlns:ds="http://schemas.openxmlformats.org/officeDocument/2006/customXml" ds:itemID="{14887A75-1713-4FE2-90B5-D3CD123C66D5}">
  <ds:schemaRefs>
    <ds:schemaRef ds:uri="http://schemas.microsoft.com/sharepoint/v3/contenttype/forms"/>
  </ds:schemaRefs>
</ds:datastoreItem>
</file>

<file path=customXml/itemProps3.xml><?xml version="1.0" encoding="utf-8"?>
<ds:datastoreItem xmlns:ds="http://schemas.openxmlformats.org/officeDocument/2006/customXml" ds:itemID="{AA0C578D-41F9-476A-BA22-31F696C612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f80a15-1d93-48a5-b6a3-df634a7e0ef3"/>
    <ds:schemaRef ds:uri="35a3598c-29a7-42eb-94d9-80d1043344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template</Template>
  <TotalTime>1195</TotalTime>
  <Words>1515</Words>
  <Application>Microsoft Office PowerPoint</Application>
  <PresentationFormat>‫הצגה על המסך (4:3)</PresentationFormat>
  <Paragraphs>250</Paragraphs>
  <Slides>36</Slides>
  <Notes>29</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36</vt:i4>
      </vt:variant>
    </vt:vector>
  </HeadingPairs>
  <TitlesOfParts>
    <vt:vector size="43" baseType="lpstr">
      <vt:lpstr>Arial</vt:lpstr>
      <vt:lpstr>Arial Unicode MS</vt:lpstr>
      <vt:lpstr>Calibri</vt:lpstr>
      <vt:lpstr>David</vt:lpstr>
      <vt:lpstr>Tahoma</vt:lpstr>
      <vt:lpstr>Wingdings</vt:lpstr>
      <vt:lpstr>template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הדר בן אהרון</dc:creator>
  <cp:lastModifiedBy>מירב שרגא</cp:lastModifiedBy>
  <cp:revision>5</cp:revision>
  <dcterms:created xsi:type="dcterms:W3CDTF">2023-08-30T06:22:27Z</dcterms:created>
  <dcterms:modified xsi:type="dcterms:W3CDTF">2023-09-05T06:36:11Z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0x010100FCB77DDA4815484099C66A5023ED687F</vt:lpwstr>
  </property>
  <property fmtid="{D5CDD505-2E9C-101B-9397-08002B2CF9AE}" pid="3" name="MediaServiceImageTags">
    <vt:lpwstr/>
  </property>
</Properties>
</file>