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64" r:id="rId2"/>
    <p:sldId id="1044" r:id="rId3"/>
    <p:sldId id="1045" r:id="rId4"/>
    <p:sldId id="1020" r:id="rId5"/>
    <p:sldId id="790" r:id="rId6"/>
    <p:sldId id="653" r:id="rId7"/>
    <p:sldId id="727" r:id="rId8"/>
    <p:sldId id="728" r:id="rId9"/>
    <p:sldId id="729" r:id="rId10"/>
    <p:sldId id="651" r:id="rId11"/>
    <p:sldId id="505" r:id="rId12"/>
    <p:sldId id="733" r:id="rId13"/>
    <p:sldId id="734" r:id="rId14"/>
    <p:sldId id="655" r:id="rId15"/>
    <p:sldId id="730" r:id="rId16"/>
    <p:sldId id="737" r:id="rId17"/>
    <p:sldId id="738" r:id="rId18"/>
    <p:sldId id="739" r:id="rId19"/>
    <p:sldId id="1041" r:id="rId20"/>
    <p:sldId id="1024" r:id="rId21"/>
    <p:sldId id="788" r:id="rId22"/>
    <p:sldId id="784" r:id="rId23"/>
    <p:sldId id="1026" r:id="rId24"/>
    <p:sldId id="1027" r:id="rId25"/>
    <p:sldId id="1028" r:id="rId26"/>
    <p:sldId id="1029" r:id="rId27"/>
    <p:sldId id="1030" r:id="rId28"/>
    <p:sldId id="1031" r:id="rId29"/>
    <p:sldId id="1032" r:id="rId30"/>
    <p:sldId id="1033" r:id="rId31"/>
    <p:sldId id="492" r:id="rId32"/>
    <p:sldId id="538" r:id="rId33"/>
    <p:sldId id="494" r:id="rId34"/>
    <p:sldId id="1034" r:id="rId35"/>
    <p:sldId id="270" r:id="rId36"/>
    <p:sldId id="345" r:id="rId37"/>
    <p:sldId id="394" r:id="rId38"/>
    <p:sldId id="1043" r:id="rId39"/>
    <p:sldId id="497" r:id="rId40"/>
    <p:sldId id="513" r:id="rId41"/>
    <p:sldId id="436" r:id="rId42"/>
    <p:sldId id="1036" r:id="rId43"/>
    <p:sldId id="1035" r:id="rId44"/>
    <p:sldId id="304" r:id="rId45"/>
    <p:sldId id="486" r:id="rId46"/>
    <p:sldId id="299" r:id="rId47"/>
    <p:sldId id="490" r:id="rId48"/>
    <p:sldId id="1037" r:id="rId49"/>
    <p:sldId id="1038" r:id="rId50"/>
    <p:sldId id="1039" r:id="rId51"/>
    <p:sldId id="1040" r:id="rId52"/>
    <p:sldId id="542" r:id="rId53"/>
    <p:sldId id="512" r:id="rId54"/>
    <p:sldId id="372" r:id="rId55"/>
    <p:sldId id="499" r:id="rId56"/>
    <p:sldId id="537" r:id="rId57"/>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81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5A2F0A-765F-4C06-9427-43E8E77827D1}"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IL"/>
        </a:p>
      </dgm:t>
    </dgm:pt>
    <dgm:pt modelId="{7F59413A-F89C-4BE2-AFF7-6E308A759A95}">
      <dgm:prSet phldrT="[Text]" custT="1"/>
      <dgm:spPr/>
      <dgm:t>
        <a:bodyPr/>
        <a:lstStyle/>
        <a:p>
          <a:r>
            <a:rPr lang="he-IL" sz="5400" dirty="0"/>
            <a:t>6 </a:t>
          </a:r>
        </a:p>
        <a:p>
          <a:r>
            <a:rPr lang="he-IL" sz="4000" dirty="0"/>
            <a:t>סוגי חדשנות</a:t>
          </a:r>
          <a:endParaRPr lang="en-IL" sz="4000" dirty="0"/>
        </a:p>
      </dgm:t>
    </dgm:pt>
    <dgm:pt modelId="{DCBA0ADE-6637-44DB-AB8C-9217919088A0}" type="parTrans" cxnId="{70C911E5-5B10-476A-ABEC-FBB6C1F472BA}">
      <dgm:prSet/>
      <dgm:spPr/>
      <dgm:t>
        <a:bodyPr/>
        <a:lstStyle/>
        <a:p>
          <a:endParaRPr lang="en-IL"/>
        </a:p>
      </dgm:t>
    </dgm:pt>
    <dgm:pt modelId="{848AC93C-33F8-4694-9AD1-5E03D2B11F4E}" type="sibTrans" cxnId="{70C911E5-5B10-476A-ABEC-FBB6C1F472BA}">
      <dgm:prSet/>
      <dgm:spPr/>
      <dgm:t>
        <a:bodyPr/>
        <a:lstStyle/>
        <a:p>
          <a:endParaRPr lang="en-IL"/>
        </a:p>
      </dgm:t>
    </dgm:pt>
    <dgm:pt modelId="{7019A4C6-6DC5-4415-9B64-EEDEE239FD4D}">
      <dgm:prSet phldrT="[Text]"/>
      <dgm:spPr/>
      <dgm:t>
        <a:bodyPr/>
        <a:lstStyle/>
        <a:p>
          <a:r>
            <a:rPr lang="he-IL" dirty="0"/>
            <a:t>ארגונית</a:t>
          </a:r>
          <a:endParaRPr lang="en-IL" dirty="0"/>
        </a:p>
      </dgm:t>
    </dgm:pt>
    <dgm:pt modelId="{8EA573FF-D260-4D23-9862-D483B2320419}" type="parTrans" cxnId="{C8CCE622-1888-4D88-8D3E-4B6034F18928}">
      <dgm:prSet/>
      <dgm:spPr/>
      <dgm:t>
        <a:bodyPr/>
        <a:lstStyle/>
        <a:p>
          <a:endParaRPr lang="en-IL"/>
        </a:p>
      </dgm:t>
    </dgm:pt>
    <dgm:pt modelId="{F9D94B56-1C02-4413-8D36-D4B68FF29B73}" type="sibTrans" cxnId="{C8CCE622-1888-4D88-8D3E-4B6034F18928}">
      <dgm:prSet/>
      <dgm:spPr/>
      <dgm:t>
        <a:bodyPr/>
        <a:lstStyle/>
        <a:p>
          <a:endParaRPr lang="en-IL"/>
        </a:p>
      </dgm:t>
    </dgm:pt>
    <dgm:pt modelId="{80321A30-92A3-4A42-B0DA-B61210BF6CEE}">
      <dgm:prSet/>
      <dgm:spPr/>
      <dgm:t>
        <a:bodyPr/>
        <a:lstStyle/>
        <a:p>
          <a:r>
            <a:rPr lang="he-IL" dirty="0"/>
            <a:t>מוצרית</a:t>
          </a:r>
          <a:endParaRPr lang="en-IL" dirty="0"/>
        </a:p>
      </dgm:t>
    </dgm:pt>
    <dgm:pt modelId="{FAA20052-4442-46C2-942D-F9B1877EB6A6}" type="parTrans" cxnId="{F211BC90-E4A5-4EE0-B83F-8A98048CFFE1}">
      <dgm:prSet/>
      <dgm:spPr/>
      <dgm:t>
        <a:bodyPr/>
        <a:lstStyle/>
        <a:p>
          <a:endParaRPr lang="en-IL"/>
        </a:p>
      </dgm:t>
    </dgm:pt>
    <dgm:pt modelId="{465CF075-E242-4945-B51E-E29BD7872520}" type="sibTrans" cxnId="{F211BC90-E4A5-4EE0-B83F-8A98048CFFE1}">
      <dgm:prSet/>
      <dgm:spPr/>
      <dgm:t>
        <a:bodyPr/>
        <a:lstStyle/>
        <a:p>
          <a:endParaRPr lang="en-IL"/>
        </a:p>
      </dgm:t>
    </dgm:pt>
    <dgm:pt modelId="{C06C0E09-A4D5-4910-8D80-FA87F0A91C2D}">
      <dgm:prSet/>
      <dgm:spPr/>
      <dgm:t>
        <a:bodyPr/>
        <a:lstStyle/>
        <a:p>
          <a:r>
            <a:rPr lang="he-IL" dirty="0"/>
            <a:t>טכנולוגית</a:t>
          </a:r>
          <a:endParaRPr lang="en-IL" dirty="0"/>
        </a:p>
      </dgm:t>
    </dgm:pt>
    <dgm:pt modelId="{52778A86-EB28-496A-9BFA-5F3431897D9C}" type="parTrans" cxnId="{96E92428-DB1C-40B4-AC98-37C58F33567D}">
      <dgm:prSet/>
      <dgm:spPr/>
      <dgm:t>
        <a:bodyPr/>
        <a:lstStyle/>
        <a:p>
          <a:endParaRPr lang="en-IL"/>
        </a:p>
      </dgm:t>
    </dgm:pt>
    <dgm:pt modelId="{87962540-CC2D-4E9B-A6B7-BB02CF771E9A}" type="sibTrans" cxnId="{96E92428-DB1C-40B4-AC98-37C58F33567D}">
      <dgm:prSet/>
      <dgm:spPr/>
      <dgm:t>
        <a:bodyPr/>
        <a:lstStyle/>
        <a:p>
          <a:endParaRPr lang="en-IL"/>
        </a:p>
      </dgm:t>
    </dgm:pt>
    <dgm:pt modelId="{D6471851-9DB4-45B4-8357-469637EF039D}">
      <dgm:prSet/>
      <dgm:spPr/>
      <dgm:t>
        <a:bodyPr/>
        <a:lstStyle/>
        <a:p>
          <a:r>
            <a:rPr lang="he-IL" dirty="0"/>
            <a:t>שת"פית</a:t>
          </a:r>
          <a:endParaRPr lang="en-IL" dirty="0"/>
        </a:p>
      </dgm:t>
    </dgm:pt>
    <dgm:pt modelId="{3DBA1F65-794C-4012-9E9D-E862171C9370}" type="parTrans" cxnId="{45A9C19D-8C76-4DF2-9DB2-A0640CE85CF8}">
      <dgm:prSet/>
      <dgm:spPr/>
      <dgm:t>
        <a:bodyPr/>
        <a:lstStyle/>
        <a:p>
          <a:endParaRPr lang="en-IL"/>
        </a:p>
      </dgm:t>
    </dgm:pt>
    <dgm:pt modelId="{50A4BB4B-17D8-4A75-95EC-7899936A01DA}" type="sibTrans" cxnId="{45A9C19D-8C76-4DF2-9DB2-A0640CE85CF8}">
      <dgm:prSet/>
      <dgm:spPr/>
      <dgm:t>
        <a:bodyPr/>
        <a:lstStyle/>
        <a:p>
          <a:endParaRPr lang="en-IL"/>
        </a:p>
      </dgm:t>
    </dgm:pt>
    <dgm:pt modelId="{C1B97AA8-0FC8-4E68-A148-892CF9AFCA35}">
      <dgm:prSet/>
      <dgm:spPr/>
      <dgm:t>
        <a:bodyPr/>
        <a:lstStyle/>
        <a:p>
          <a:r>
            <a:rPr lang="he-IL" dirty="0"/>
            <a:t>שיווקית</a:t>
          </a:r>
          <a:endParaRPr lang="en-IL" dirty="0"/>
        </a:p>
      </dgm:t>
    </dgm:pt>
    <dgm:pt modelId="{451EE0FA-5D1F-4CB3-A7AC-FC386012167B}" type="parTrans" cxnId="{A897525F-0D47-4166-BBF3-28B7830FB41F}">
      <dgm:prSet/>
      <dgm:spPr/>
      <dgm:t>
        <a:bodyPr/>
        <a:lstStyle/>
        <a:p>
          <a:endParaRPr lang="en-IL"/>
        </a:p>
      </dgm:t>
    </dgm:pt>
    <dgm:pt modelId="{3D44CDEF-1B4F-4E08-828D-B45D41F6D61B}" type="sibTrans" cxnId="{A897525F-0D47-4166-BBF3-28B7830FB41F}">
      <dgm:prSet/>
      <dgm:spPr/>
      <dgm:t>
        <a:bodyPr/>
        <a:lstStyle/>
        <a:p>
          <a:endParaRPr lang="en-IL"/>
        </a:p>
      </dgm:t>
    </dgm:pt>
    <dgm:pt modelId="{673FC796-8A76-4BB9-AAA2-32149AA0AD0E}">
      <dgm:prSet/>
      <dgm:spPr/>
      <dgm:t>
        <a:bodyPr/>
        <a:lstStyle/>
        <a:p>
          <a:r>
            <a:rPr lang="he-IL" dirty="0"/>
            <a:t>תהליכית</a:t>
          </a:r>
          <a:endParaRPr lang="en-IL" dirty="0"/>
        </a:p>
      </dgm:t>
    </dgm:pt>
    <dgm:pt modelId="{44B1F9F1-B732-40EC-9674-85A05F679074}" type="parTrans" cxnId="{528F02F3-A936-4B54-8769-C1785149A6D3}">
      <dgm:prSet/>
      <dgm:spPr/>
      <dgm:t>
        <a:bodyPr/>
        <a:lstStyle/>
        <a:p>
          <a:endParaRPr lang="en-IL"/>
        </a:p>
      </dgm:t>
    </dgm:pt>
    <dgm:pt modelId="{ED960C3E-ECCB-4480-AA76-900F44C6305E}" type="sibTrans" cxnId="{528F02F3-A936-4B54-8769-C1785149A6D3}">
      <dgm:prSet/>
      <dgm:spPr/>
      <dgm:t>
        <a:bodyPr/>
        <a:lstStyle/>
        <a:p>
          <a:endParaRPr lang="en-IL"/>
        </a:p>
      </dgm:t>
    </dgm:pt>
    <dgm:pt modelId="{691B7993-92F0-4A7C-8398-B834E92C9F77}" type="pres">
      <dgm:prSet presAssocID="{AD5A2F0A-765F-4C06-9427-43E8E77827D1}" presName="composite" presStyleCnt="0">
        <dgm:presLayoutVars>
          <dgm:chMax val="1"/>
          <dgm:dir/>
          <dgm:resizeHandles val="exact"/>
        </dgm:presLayoutVars>
      </dgm:prSet>
      <dgm:spPr/>
    </dgm:pt>
    <dgm:pt modelId="{CFEF138A-92DB-4324-AE52-91682896FF84}" type="pres">
      <dgm:prSet presAssocID="{AD5A2F0A-765F-4C06-9427-43E8E77827D1}" presName="radial" presStyleCnt="0">
        <dgm:presLayoutVars>
          <dgm:animLvl val="ctr"/>
        </dgm:presLayoutVars>
      </dgm:prSet>
      <dgm:spPr/>
    </dgm:pt>
    <dgm:pt modelId="{83CE1E25-374C-4B0B-9B14-8536E40F6934}" type="pres">
      <dgm:prSet presAssocID="{7F59413A-F89C-4BE2-AFF7-6E308A759A95}" presName="centerShape" presStyleLbl="vennNode1" presStyleIdx="0" presStyleCnt="7"/>
      <dgm:spPr/>
    </dgm:pt>
    <dgm:pt modelId="{BCF5E66E-5C72-41A6-B7F2-736A7380804A}" type="pres">
      <dgm:prSet presAssocID="{7019A4C6-6DC5-4415-9B64-EEDEE239FD4D}" presName="node" presStyleLbl="vennNode1" presStyleIdx="1" presStyleCnt="7">
        <dgm:presLayoutVars>
          <dgm:bulletEnabled val="1"/>
        </dgm:presLayoutVars>
      </dgm:prSet>
      <dgm:spPr/>
    </dgm:pt>
    <dgm:pt modelId="{04C4CE5E-12B8-4EFD-9E68-43477B5EB70C}" type="pres">
      <dgm:prSet presAssocID="{80321A30-92A3-4A42-B0DA-B61210BF6CEE}" presName="node" presStyleLbl="vennNode1" presStyleIdx="2" presStyleCnt="7">
        <dgm:presLayoutVars>
          <dgm:bulletEnabled val="1"/>
        </dgm:presLayoutVars>
      </dgm:prSet>
      <dgm:spPr/>
    </dgm:pt>
    <dgm:pt modelId="{C1D34577-F661-4040-A831-CBE344C59914}" type="pres">
      <dgm:prSet presAssocID="{C06C0E09-A4D5-4910-8D80-FA87F0A91C2D}" presName="node" presStyleLbl="vennNode1" presStyleIdx="3" presStyleCnt="7">
        <dgm:presLayoutVars>
          <dgm:bulletEnabled val="1"/>
        </dgm:presLayoutVars>
      </dgm:prSet>
      <dgm:spPr/>
    </dgm:pt>
    <dgm:pt modelId="{3340517D-6E7A-4839-A3C5-C636748534F6}" type="pres">
      <dgm:prSet presAssocID="{673FC796-8A76-4BB9-AAA2-32149AA0AD0E}" presName="node" presStyleLbl="vennNode1" presStyleIdx="4" presStyleCnt="7">
        <dgm:presLayoutVars>
          <dgm:bulletEnabled val="1"/>
        </dgm:presLayoutVars>
      </dgm:prSet>
      <dgm:spPr/>
    </dgm:pt>
    <dgm:pt modelId="{3997BE5A-81FE-466C-9E38-799AE26FA852}" type="pres">
      <dgm:prSet presAssocID="{C1B97AA8-0FC8-4E68-A148-892CF9AFCA35}" presName="node" presStyleLbl="vennNode1" presStyleIdx="5" presStyleCnt="7">
        <dgm:presLayoutVars>
          <dgm:bulletEnabled val="1"/>
        </dgm:presLayoutVars>
      </dgm:prSet>
      <dgm:spPr/>
    </dgm:pt>
    <dgm:pt modelId="{EF81A683-7D24-49FB-8583-8C4755248824}" type="pres">
      <dgm:prSet presAssocID="{D6471851-9DB4-45B4-8357-469637EF039D}" presName="node" presStyleLbl="vennNode1" presStyleIdx="6" presStyleCnt="7">
        <dgm:presLayoutVars>
          <dgm:bulletEnabled val="1"/>
        </dgm:presLayoutVars>
      </dgm:prSet>
      <dgm:spPr/>
    </dgm:pt>
  </dgm:ptLst>
  <dgm:cxnLst>
    <dgm:cxn modelId="{C8CCE622-1888-4D88-8D3E-4B6034F18928}" srcId="{7F59413A-F89C-4BE2-AFF7-6E308A759A95}" destId="{7019A4C6-6DC5-4415-9B64-EEDEE239FD4D}" srcOrd="0" destOrd="0" parTransId="{8EA573FF-D260-4D23-9862-D483B2320419}" sibTransId="{F9D94B56-1C02-4413-8D36-D4B68FF29B73}"/>
    <dgm:cxn modelId="{96E92428-DB1C-40B4-AC98-37C58F33567D}" srcId="{7F59413A-F89C-4BE2-AFF7-6E308A759A95}" destId="{C06C0E09-A4D5-4910-8D80-FA87F0A91C2D}" srcOrd="2" destOrd="0" parTransId="{52778A86-EB28-496A-9BFA-5F3431897D9C}" sibTransId="{87962540-CC2D-4E9B-A6B7-BB02CF771E9A}"/>
    <dgm:cxn modelId="{F44AF03B-7C4E-402C-A440-2CCDFAABD605}" type="presOf" srcId="{80321A30-92A3-4A42-B0DA-B61210BF6CEE}" destId="{04C4CE5E-12B8-4EFD-9E68-43477B5EB70C}" srcOrd="0" destOrd="0" presId="urn:microsoft.com/office/officeart/2005/8/layout/radial3"/>
    <dgm:cxn modelId="{A897525F-0D47-4166-BBF3-28B7830FB41F}" srcId="{7F59413A-F89C-4BE2-AFF7-6E308A759A95}" destId="{C1B97AA8-0FC8-4E68-A148-892CF9AFCA35}" srcOrd="4" destOrd="0" parTransId="{451EE0FA-5D1F-4CB3-A7AC-FC386012167B}" sibTransId="{3D44CDEF-1B4F-4E08-828D-B45D41F6D61B}"/>
    <dgm:cxn modelId="{FA9A3062-B1CF-41C6-944C-4A887AE400E4}" type="presOf" srcId="{7F59413A-F89C-4BE2-AFF7-6E308A759A95}" destId="{83CE1E25-374C-4B0B-9B14-8536E40F6934}" srcOrd="0" destOrd="0" presId="urn:microsoft.com/office/officeart/2005/8/layout/radial3"/>
    <dgm:cxn modelId="{CE7CBC7C-EF13-44E0-AA56-5CEDA21AE789}" type="presOf" srcId="{D6471851-9DB4-45B4-8357-469637EF039D}" destId="{EF81A683-7D24-49FB-8583-8C4755248824}" srcOrd="0" destOrd="0" presId="urn:microsoft.com/office/officeart/2005/8/layout/radial3"/>
    <dgm:cxn modelId="{F211BC90-E4A5-4EE0-B83F-8A98048CFFE1}" srcId="{7F59413A-F89C-4BE2-AFF7-6E308A759A95}" destId="{80321A30-92A3-4A42-B0DA-B61210BF6CEE}" srcOrd="1" destOrd="0" parTransId="{FAA20052-4442-46C2-942D-F9B1877EB6A6}" sibTransId="{465CF075-E242-4945-B51E-E29BD7872520}"/>
    <dgm:cxn modelId="{8054DD91-0B60-4EB6-8E36-5E91E238FF8F}" type="presOf" srcId="{C06C0E09-A4D5-4910-8D80-FA87F0A91C2D}" destId="{C1D34577-F661-4040-A831-CBE344C59914}" srcOrd="0" destOrd="0" presId="urn:microsoft.com/office/officeart/2005/8/layout/radial3"/>
    <dgm:cxn modelId="{45A9C19D-8C76-4DF2-9DB2-A0640CE85CF8}" srcId="{7F59413A-F89C-4BE2-AFF7-6E308A759A95}" destId="{D6471851-9DB4-45B4-8357-469637EF039D}" srcOrd="5" destOrd="0" parTransId="{3DBA1F65-794C-4012-9E9D-E862171C9370}" sibTransId="{50A4BB4B-17D8-4A75-95EC-7899936A01DA}"/>
    <dgm:cxn modelId="{CF8DBFB1-94FA-477B-B2BD-C8A577B73C24}" type="presOf" srcId="{673FC796-8A76-4BB9-AAA2-32149AA0AD0E}" destId="{3340517D-6E7A-4839-A3C5-C636748534F6}" srcOrd="0" destOrd="0" presId="urn:microsoft.com/office/officeart/2005/8/layout/radial3"/>
    <dgm:cxn modelId="{70C911E5-5B10-476A-ABEC-FBB6C1F472BA}" srcId="{AD5A2F0A-765F-4C06-9427-43E8E77827D1}" destId="{7F59413A-F89C-4BE2-AFF7-6E308A759A95}" srcOrd="0" destOrd="0" parTransId="{DCBA0ADE-6637-44DB-AB8C-9217919088A0}" sibTransId="{848AC93C-33F8-4694-9AD1-5E03D2B11F4E}"/>
    <dgm:cxn modelId="{952A7BE6-8E7B-42C2-A386-433724EC268C}" type="presOf" srcId="{AD5A2F0A-765F-4C06-9427-43E8E77827D1}" destId="{691B7993-92F0-4A7C-8398-B834E92C9F77}" srcOrd="0" destOrd="0" presId="urn:microsoft.com/office/officeart/2005/8/layout/radial3"/>
    <dgm:cxn modelId="{641539EF-6311-47DC-A5DF-190C0FE5195F}" type="presOf" srcId="{7019A4C6-6DC5-4415-9B64-EEDEE239FD4D}" destId="{BCF5E66E-5C72-41A6-B7F2-736A7380804A}" srcOrd="0" destOrd="0" presId="urn:microsoft.com/office/officeart/2005/8/layout/radial3"/>
    <dgm:cxn modelId="{A8D5B7F0-8479-41AC-8D8E-FC2A711E5196}" type="presOf" srcId="{C1B97AA8-0FC8-4E68-A148-892CF9AFCA35}" destId="{3997BE5A-81FE-466C-9E38-799AE26FA852}" srcOrd="0" destOrd="0" presId="urn:microsoft.com/office/officeart/2005/8/layout/radial3"/>
    <dgm:cxn modelId="{528F02F3-A936-4B54-8769-C1785149A6D3}" srcId="{7F59413A-F89C-4BE2-AFF7-6E308A759A95}" destId="{673FC796-8A76-4BB9-AAA2-32149AA0AD0E}" srcOrd="3" destOrd="0" parTransId="{44B1F9F1-B732-40EC-9674-85A05F679074}" sibTransId="{ED960C3E-ECCB-4480-AA76-900F44C6305E}"/>
    <dgm:cxn modelId="{11E65896-9BE5-4DC6-909F-4683CA30D697}" type="presParOf" srcId="{691B7993-92F0-4A7C-8398-B834E92C9F77}" destId="{CFEF138A-92DB-4324-AE52-91682896FF84}" srcOrd="0" destOrd="0" presId="urn:microsoft.com/office/officeart/2005/8/layout/radial3"/>
    <dgm:cxn modelId="{312B81C9-6AA8-4BEF-8BAF-1BF1B5F49312}" type="presParOf" srcId="{CFEF138A-92DB-4324-AE52-91682896FF84}" destId="{83CE1E25-374C-4B0B-9B14-8536E40F6934}" srcOrd="0" destOrd="0" presId="urn:microsoft.com/office/officeart/2005/8/layout/radial3"/>
    <dgm:cxn modelId="{DC97ECC5-DC65-4AE5-995D-FE0D1429D597}" type="presParOf" srcId="{CFEF138A-92DB-4324-AE52-91682896FF84}" destId="{BCF5E66E-5C72-41A6-B7F2-736A7380804A}" srcOrd="1" destOrd="0" presId="urn:microsoft.com/office/officeart/2005/8/layout/radial3"/>
    <dgm:cxn modelId="{92F3A9D6-E522-4EA5-A91F-C7D514D7255D}" type="presParOf" srcId="{CFEF138A-92DB-4324-AE52-91682896FF84}" destId="{04C4CE5E-12B8-4EFD-9E68-43477B5EB70C}" srcOrd="2" destOrd="0" presId="urn:microsoft.com/office/officeart/2005/8/layout/radial3"/>
    <dgm:cxn modelId="{F2D4E9F8-CD38-4066-8908-A86D764E4A96}" type="presParOf" srcId="{CFEF138A-92DB-4324-AE52-91682896FF84}" destId="{C1D34577-F661-4040-A831-CBE344C59914}" srcOrd="3" destOrd="0" presId="urn:microsoft.com/office/officeart/2005/8/layout/radial3"/>
    <dgm:cxn modelId="{631E43AF-DF15-494A-9F83-CAF12B35A79D}" type="presParOf" srcId="{CFEF138A-92DB-4324-AE52-91682896FF84}" destId="{3340517D-6E7A-4839-A3C5-C636748534F6}" srcOrd="4" destOrd="0" presId="urn:microsoft.com/office/officeart/2005/8/layout/radial3"/>
    <dgm:cxn modelId="{D5449AC3-CE41-43A1-986A-4C56705EF697}" type="presParOf" srcId="{CFEF138A-92DB-4324-AE52-91682896FF84}" destId="{3997BE5A-81FE-466C-9E38-799AE26FA852}" srcOrd="5" destOrd="0" presId="urn:microsoft.com/office/officeart/2005/8/layout/radial3"/>
    <dgm:cxn modelId="{C2EBFAF0-807C-46AD-A549-9FD06F20C075}" type="presParOf" srcId="{CFEF138A-92DB-4324-AE52-91682896FF84}" destId="{EF81A683-7D24-49FB-8583-8C4755248824}"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5A2F0A-765F-4C06-9427-43E8E77827D1}"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IL"/>
        </a:p>
      </dgm:t>
    </dgm:pt>
    <dgm:pt modelId="{7F59413A-F89C-4BE2-AFF7-6E308A759A95}">
      <dgm:prSet phldrT="[Text]" custT="1"/>
      <dgm:spPr/>
      <dgm:t>
        <a:bodyPr/>
        <a:lstStyle/>
        <a:p>
          <a:r>
            <a:rPr lang="he-IL" sz="5400" dirty="0"/>
            <a:t>10</a:t>
          </a:r>
          <a:r>
            <a:rPr lang="he-IL" sz="4000" dirty="0"/>
            <a:t> </a:t>
          </a:r>
        </a:p>
        <a:p>
          <a:r>
            <a:rPr lang="he-IL" sz="4000" dirty="0"/>
            <a:t>סוגי חדשנות</a:t>
          </a:r>
          <a:endParaRPr lang="en-IL" sz="4000" dirty="0"/>
        </a:p>
      </dgm:t>
    </dgm:pt>
    <dgm:pt modelId="{DCBA0ADE-6637-44DB-AB8C-9217919088A0}" type="parTrans" cxnId="{70C911E5-5B10-476A-ABEC-FBB6C1F472BA}">
      <dgm:prSet/>
      <dgm:spPr/>
      <dgm:t>
        <a:bodyPr/>
        <a:lstStyle/>
        <a:p>
          <a:endParaRPr lang="en-IL" sz="2000"/>
        </a:p>
      </dgm:t>
    </dgm:pt>
    <dgm:pt modelId="{848AC93C-33F8-4694-9AD1-5E03D2B11F4E}" type="sibTrans" cxnId="{70C911E5-5B10-476A-ABEC-FBB6C1F472BA}">
      <dgm:prSet/>
      <dgm:spPr/>
      <dgm:t>
        <a:bodyPr/>
        <a:lstStyle/>
        <a:p>
          <a:endParaRPr lang="en-IL" sz="2000"/>
        </a:p>
      </dgm:t>
    </dgm:pt>
    <dgm:pt modelId="{7019A4C6-6DC5-4415-9B64-EEDEE239FD4D}">
      <dgm:prSet phldrT="[Text]" custT="1"/>
      <dgm:spPr/>
      <dgm:t>
        <a:bodyPr/>
        <a:lstStyle/>
        <a:p>
          <a:r>
            <a:rPr lang="he-IL" sz="2300" dirty="0"/>
            <a:t>תמחירית</a:t>
          </a:r>
        </a:p>
        <a:p>
          <a:r>
            <a:rPr lang="he-IL" sz="2300" dirty="0"/>
            <a:t>(מודל)</a:t>
          </a:r>
          <a:endParaRPr lang="en-IL" sz="2300" dirty="0"/>
        </a:p>
      </dgm:t>
    </dgm:pt>
    <dgm:pt modelId="{8EA573FF-D260-4D23-9862-D483B2320419}" type="parTrans" cxnId="{C8CCE622-1888-4D88-8D3E-4B6034F18928}">
      <dgm:prSet/>
      <dgm:spPr/>
      <dgm:t>
        <a:bodyPr/>
        <a:lstStyle/>
        <a:p>
          <a:endParaRPr lang="en-IL" sz="2000"/>
        </a:p>
      </dgm:t>
    </dgm:pt>
    <dgm:pt modelId="{F9D94B56-1C02-4413-8D36-D4B68FF29B73}" type="sibTrans" cxnId="{C8CCE622-1888-4D88-8D3E-4B6034F18928}">
      <dgm:prSet/>
      <dgm:spPr/>
      <dgm:t>
        <a:bodyPr/>
        <a:lstStyle/>
        <a:p>
          <a:endParaRPr lang="en-IL" sz="2000"/>
        </a:p>
      </dgm:t>
    </dgm:pt>
    <dgm:pt modelId="{6E50A783-AF0F-41B6-8200-1F6499E87ABD}">
      <dgm:prSet phldrT="[Text]" custT="1"/>
      <dgm:spPr/>
      <dgm:t>
        <a:bodyPr/>
        <a:lstStyle/>
        <a:p>
          <a:r>
            <a:rPr lang="he-IL" sz="2400" dirty="0"/>
            <a:t>ערוצית</a:t>
          </a:r>
          <a:endParaRPr lang="en-IL" sz="2000" dirty="0"/>
        </a:p>
      </dgm:t>
    </dgm:pt>
    <dgm:pt modelId="{3642C68A-4468-4F43-9042-384BC35D6B93}" type="parTrans" cxnId="{D9C9C415-6C2D-4A1E-AD59-F6F35FE4C570}">
      <dgm:prSet/>
      <dgm:spPr/>
      <dgm:t>
        <a:bodyPr/>
        <a:lstStyle/>
        <a:p>
          <a:endParaRPr lang="en-IL" sz="2000"/>
        </a:p>
      </dgm:t>
    </dgm:pt>
    <dgm:pt modelId="{9DC2CD1E-702F-4AD4-92FC-06FCBB4ECE49}" type="sibTrans" cxnId="{D9C9C415-6C2D-4A1E-AD59-F6F35FE4C570}">
      <dgm:prSet/>
      <dgm:spPr/>
      <dgm:t>
        <a:bodyPr/>
        <a:lstStyle/>
        <a:p>
          <a:endParaRPr lang="en-IL" sz="2000"/>
        </a:p>
      </dgm:t>
    </dgm:pt>
    <dgm:pt modelId="{80321A30-92A3-4A42-B0DA-B61210BF6CEE}">
      <dgm:prSet custT="1"/>
      <dgm:spPr/>
      <dgm:t>
        <a:bodyPr/>
        <a:lstStyle/>
        <a:p>
          <a:pPr rtl="1"/>
          <a:r>
            <a:rPr lang="he-IL" sz="2400" dirty="0"/>
            <a:t>ארגונית</a:t>
          </a:r>
          <a:endParaRPr lang="en-IL" sz="2000" dirty="0"/>
        </a:p>
      </dgm:t>
    </dgm:pt>
    <dgm:pt modelId="{FAA20052-4442-46C2-942D-F9B1877EB6A6}" type="parTrans" cxnId="{F211BC90-E4A5-4EE0-B83F-8A98048CFFE1}">
      <dgm:prSet/>
      <dgm:spPr/>
      <dgm:t>
        <a:bodyPr/>
        <a:lstStyle/>
        <a:p>
          <a:endParaRPr lang="en-IL" sz="2000"/>
        </a:p>
      </dgm:t>
    </dgm:pt>
    <dgm:pt modelId="{465CF075-E242-4945-B51E-E29BD7872520}" type="sibTrans" cxnId="{F211BC90-E4A5-4EE0-B83F-8A98048CFFE1}">
      <dgm:prSet/>
      <dgm:spPr/>
      <dgm:t>
        <a:bodyPr/>
        <a:lstStyle/>
        <a:p>
          <a:endParaRPr lang="en-IL" sz="2000"/>
        </a:p>
      </dgm:t>
    </dgm:pt>
    <dgm:pt modelId="{C06C0E09-A4D5-4910-8D80-FA87F0A91C2D}">
      <dgm:prSet custT="1"/>
      <dgm:spPr/>
      <dgm:t>
        <a:bodyPr/>
        <a:lstStyle/>
        <a:p>
          <a:r>
            <a:rPr lang="he-IL" sz="2400" dirty="0"/>
            <a:t>מוצרית</a:t>
          </a:r>
        </a:p>
        <a:p>
          <a:r>
            <a:rPr lang="he-IL" sz="2200" dirty="0"/>
            <a:t>ביצועית</a:t>
          </a:r>
          <a:endParaRPr lang="en-IL" sz="2200" dirty="0"/>
        </a:p>
      </dgm:t>
    </dgm:pt>
    <dgm:pt modelId="{52778A86-EB28-496A-9BFA-5F3431897D9C}" type="parTrans" cxnId="{96E92428-DB1C-40B4-AC98-37C58F33567D}">
      <dgm:prSet/>
      <dgm:spPr/>
      <dgm:t>
        <a:bodyPr/>
        <a:lstStyle/>
        <a:p>
          <a:endParaRPr lang="en-IL" sz="2000"/>
        </a:p>
      </dgm:t>
    </dgm:pt>
    <dgm:pt modelId="{87962540-CC2D-4E9B-A6B7-BB02CF771E9A}" type="sibTrans" cxnId="{96E92428-DB1C-40B4-AC98-37C58F33567D}">
      <dgm:prSet/>
      <dgm:spPr/>
      <dgm:t>
        <a:bodyPr/>
        <a:lstStyle/>
        <a:p>
          <a:endParaRPr lang="en-IL" sz="2000"/>
        </a:p>
      </dgm:t>
    </dgm:pt>
    <dgm:pt modelId="{D6471851-9DB4-45B4-8357-469637EF039D}">
      <dgm:prSet custT="1"/>
      <dgm:spPr/>
      <dgm:t>
        <a:bodyPr/>
        <a:lstStyle/>
        <a:p>
          <a:r>
            <a:rPr lang="he-IL" sz="2400" dirty="0"/>
            <a:t>שירותית</a:t>
          </a:r>
          <a:endParaRPr lang="en-IL" sz="2000" dirty="0"/>
        </a:p>
      </dgm:t>
    </dgm:pt>
    <dgm:pt modelId="{3DBA1F65-794C-4012-9E9D-E862171C9370}" type="parTrans" cxnId="{45A9C19D-8C76-4DF2-9DB2-A0640CE85CF8}">
      <dgm:prSet/>
      <dgm:spPr/>
      <dgm:t>
        <a:bodyPr/>
        <a:lstStyle/>
        <a:p>
          <a:endParaRPr lang="en-IL" sz="2000"/>
        </a:p>
      </dgm:t>
    </dgm:pt>
    <dgm:pt modelId="{50A4BB4B-17D8-4A75-95EC-7899936A01DA}" type="sibTrans" cxnId="{45A9C19D-8C76-4DF2-9DB2-A0640CE85CF8}">
      <dgm:prSet/>
      <dgm:spPr/>
      <dgm:t>
        <a:bodyPr/>
        <a:lstStyle/>
        <a:p>
          <a:endParaRPr lang="en-IL" sz="2000"/>
        </a:p>
      </dgm:t>
    </dgm:pt>
    <dgm:pt modelId="{C1B97AA8-0FC8-4E68-A148-892CF9AFCA35}">
      <dgm:prSet custT="1"/>
      <dgm:spPr/>
      <dgm:t>
        <a:bodyPr/>
        <a:lstStyle/>
        <a:p>
          <a:r>
            <a:rPr lang="he-IL" sz="2400" dirty="0"/>
            <a:t>שת"פית</a:t>
          </a:r>
          <a:endParaRPr lang="en-IL" sz="2000" dirty="0"/>
        </a:p>
      </dgm:t>
    </dgm:pt>
    <dgm:pt modelId="{451EE0FA-5D1F-4CB3-A7AC-FC386012167B}" type="parTrans" cxnId="{A897525F-0D47-4166-BBF3-28B7830FB41F}">
      <dgm:prSet/>
      <dgm:spPr/>
      <dgm:t>
        <a:bodyPr/>
        <a:lstStyle/>
        <a:p>
          <a:endParaRPr lang="en-IL" sz="2000"/>
        </a:p>
      </dgm:t>
    </dgm:pt>
    <dgm:pt modelId="{3D44CDEF-1B4F-4E08-828D-B45D41F6D61B}" type="sibTrans" cxnId="{A897525F-0D47-4166-BBF3-28B7830FB41F}">
      <dgm:prSet/>
      <dgm:spPr/>
      <dgm:t>
        <a:bodyPr/>
        <a:lstStyle/>
        <a:p>
          <a:endParaRPr lang="en-IL" sz="2000"/>
        </a:p>
      </dgm:t>
    </dgm:pt>
    <dgm:pt modelId="{673FC796-8A76-4BB9-AAA2-32149AA0AD0E}">
      <dgm:prSet custT="1"/>
      <dgm:spPr/>
      <dgm:t>
        <a:bodyPr/>
        <a:lstStyle/>
        <a:p>
          <a:r>
            <a:rPr lang="he-IL" sz="2400" dirty="0"/>
            <a:t>תהליכית</a:t>
          </a:r>
          <a:endParaRPr lang="en-IL" sz="2000" dirty="0"/>
        </a:p>
      </dgm:t>
    </dgm:pt>
    <dgm:pt modelId="{44B1F9F1-B732-40EC-9674-85A05F679074}" type="parTrans" cxnId="{528F02F3-A936-4B54-8769-C1785149A6D3}">
      <dgm:prSet/>
      <dgm:spPr/>
      <dgm:t>
        <a:bodyPr/>
        <a:lstStyle/>
        <a:p>
          <a:endParaRPr lang="en-IL" sz="2000"/>
        </a:p>
      </dgm:t>
    </dgm:pt>
    <dgm:pt modelId="{ED960C3E-ECCB-4480-AA76-900F44C6305E}" type="sibTrans" cxnId="{528F02F3-A936-4B54-8769-C1785149A6D3}">
      <dgm:prSet/>
      <dgm:spPr/>
      <dgm:t>
        <a:bodyPr/>
        <a:lstStyle/>
        <a:p>
          <a:endParaRPr lang="en-IL" sz="2000"/>
        </a:p>
      </dgm:t>
    </dgm:pt>
    <dgm:pt modelId="{C9DE7F7A-4F63-472A-AEA6-DF2C242203BB}">
      <dgm:prSet custT="1"/>
      <dgm:spPr/>
      <dgm:t>
        <a:bodyPr/>
        <a:lstStyle/>
        <a:p>
          <a:r>
            <a:rPr lang="he-IL" sz="2400" dirty="0"/>
            <a:t>מוצרית</a:t>
          </a:r>
        </a:p>
        <a:p>
          <a:r>
            <a:rPr lang="he-IL" sz="2200" dirty="0"/>
            <a:t>מערכתית</a:t>
          </a:r>
          <a:endParaRPr lang="en-IL" sz="2200" dirty="0"/>
        </a:p>
      </dgm:t>
    </dgm:pt>
    <dgm:pt modelId="{12DAC4B7-9B58-48C1-ABB5-9F9B7C6CB579}" type="parTrans" cxnId="{0038D352-F5D3-47D7-A54F-235EACA14C79}">
      <dgm:prSet/>
      <dgm:spPr/>
      <dgm:t>
        <a:bodyPr/>
        <a:lstStyle/>
        <a:p>
          <a:endParaRPr lang="en-IL" sz="2000"/>
        </a:p>
      </dgm:t>
    </dgm:pt>
    <dgm:pt modelId="{5F062C74-0496-4553-86C7-64D03BCE047E}" type="sibTrans" cxnId="{0038D352-F5D3-47D7-A54F-235EACA14C79}">
      <dgm:prSet/>
      <dgm:spPr/>
      <dgm:t>
        <a:bodyPr/>
        <a:lstStyle/>
        <a:p>
          <a:endParaRPr lang="en-IL" sz="2000"/>
        </a:p>
      </dgm:t>
    </dgm:pt>
    <dgm:pt modelId="{B047D23B-78C5-4249-BEFB-B556A1784103}">
      <dgm:prSet custT="1"/>
      <dgm:spPr/>
      <dgm:t>
        <a:bodyPr/>
        <a:lstStyle/>
        <a:p>
          <a:r>
            <a:rPr lang="he-IL" sz="2800" dirty="0"/>
            <a:t>מותגית</a:t>
          </a:r>
          <a:endParaRPr lang="en-IL" sz="2400" dirty="0"/>
        </a:p>
      </dgm:t>
    </dgm:pt>
    <dgm:pt modelId="{1A9A2B7C-363B-490E-98E7-945B44BED00C}" type="parTrans" cxnId="{A3DF0DF3-C618-4FEF-BA51-C0A4789605BF}">
      <dgm:prSet/>
      <dgm:spPr/>
      <dgm:t>
        <a:bodyPr/>
        <a:lstStyle/>
        <a:p>
          <a:endParaRPr lang="en-IL"/>
        </a:p>
      </dgm:t>
    </dgm:pt>
    <dgm:pt modelId="{46EEE615-72A8-4341-9471-3F75213009E2}" type="sibTrans" cxnId="{A3DF0DF3-C618-4FEF-BA51-C0A4789605BF}">
      <dgm:prSet/>
      <dgm:spPr/>
      <dgm:t>
        <a:bodyPr/>
        <a:lstStyle/>
        <a:p>
          <a:endParaRPr lang="en-IL"/>
        </a:p>
      </dgm:t>
    </dgm:pt>
    <dgm:pt modelId="{7925639A-A5C1-4DB7-A977-D2262D63A839}">
      <dgm:prSet custT="1"/>
      <dgm:spPr/>
      <dgm:t>
        <a:bodyPr/>
        <a:lstStyle/>
        <a:p>
          <a:r>
            <a:rPr lang="he-IL" sz="2400" dirty="0"/>
            <a:t>חוויתית</a:t>
          </a:r>
        </a:p>
        <a:p>
          <a:r>
            <a:rPr lang="he-IL" sz="2400" dirty="0"/>
            <a:t>(לקוח)</a:t>
          </a:r>
          <a:endParaRPr lang="en-IL" sz="2400" dirty="0"/>
        </a:p>
      </dgm:t>
    </dgm:pt>
    <dgm:pt modelId="{BA12A278-BF11-4E4E-BBED-415A1E0080CF}" type="parTrans" cxnId="{C176F70F-3517-45D3-BE6A-2135F1BF0D77}">
      <dgm:prSet/>
      <dgm:spPr/>
      <dgm:t>
        <a:bodyPr/>
        <a:lstStyle/>
        <a:p>
          <a:endParaRPr lang="en-IL"/>
        </a:p>
      </dgm:t>
    </dgm:pt>
    <dgm:pt modelId="{99109EB3-3BB4-459D-8FEA-5F4AF37E6CD1}" type="sibTrans" cxnId="{C176F70F-3517-45D3-BE6A-2135F1BF0D77}">
      <dgm:prSet/>
      <dgm:spPr/>
      <dgm:t>
        <a:bodyPr/>
        <a:lstStyle/>
        <a:p>
          <a:endParaRPr lang="en-IL"/>
        </a:p>
      </dgm:t>
    </dgm:pt>
    <dgm:pt modelId="{691B7993-92F0-4A7C-8398-B834E92C9F77}" type="pres">
      <dgm:prSet presAssocID="{AD5A2F0A-765F-4C06-9427-43E8E77827D1}" presName="composite" presStyleCnt="0">
        <dgm:presLayoutVars>
          <dgm:chMax val="1"/>
          <dgm:dir/>
          <dgm:resizeHandles val="exact"/>
        </dgm:presLayoutVars>
      </dgm:prSet>
      <dgm:spPr/>
    </dgm:pt>
    <dgm:pt modelId="{CFEF138A-92DB-4324-AE52-91682896FF84}" type="pres">
      <dgm:prSet presAssocID="{AD5A2F0A-765F-4C06-9427-43E8E77827D1}" presName="radial" presStyleCnt="0">
        <dgm:presLayoutVars>
          <dgm:animLvl val="ctr"/>
        </dgm:presLayoutVars>
      </dgm:prSet>
      <dgm:spPr/>
    </dgm:pt>
    <dgm:pt modelId="{83CE1E25-374C-4B0B-9B14-8536E40F6934}" type="pres">
      <dgm:prSet presAssocID="{7F59413A-F89C-4BE2-AFF7-6E308A759A95}" presName="centerShape" presStyleLbl="vennNode1" presStyleIdx="0" presStyleCnt="11"/>
      <dgm:spPr/>
    </dgm:pt>
    <dgm:pt modelId="{BCF5E66E-5C72-41A6-B7F2-736A7380804A}" type="pres">
      <dgm:prSet presAssocID="{7019A4C6-6DC5-4415-9B64-EEDEE239FD4D}" presName="node" presStyleLbl="vennNode1" presStyleIdx="1" presStyleCnt="11">
        <dgm:presLayoutVars>
          <dgm:bulletEnabled val="1"/>
        </dgm:presLayoutVars>
      </dgm:prSet>
      <dgm:spPr/>
    </dgm:pt>
    <dgm:pt modelId="{04C4CE5E-12B8-4EFD-9E68-43477B5EB70C}" type="pres">
      <dgm:prSet presAssocID="{80321A30-92A3-4A42-B0DA-B61210BF6CEE}" presName="node" presStyleLbl="vennNode1" presStyleIdx="2" presStyleCnt="11">
        <dgm:presLayoutVars>
          <dgm:bulletEnabled val="1"/>
        </dgm:presLayoutVars>
      </dgm:prSet>
      <dgm:spPr/>
    </dgm:pt>
    <dgm:pt modelId="{C1D34577-F661-4040-A831-CBE344C59914}" type="pres">
      <dgm:prSet presAssocID="{C06C0E09-A4D5-4910-8D80-FA87F0A91C2D}" presName="node" presStyleLbl="vennNode1" presStyleIdx="3" presStyleCnt="11">
        <dgm:presLayoutVars>
          <dgm:bulletEnabled val="1"/>
        </dgm:presLayoutVars>
      </dgm:prSet>
      <dgm:spPr/>
    </dgm:pt>
    <dgm:pt modelId="{C4CF1181-C07C-4E28-BCCF-7B3F75A7F14E}" type="pres">
      <dgm:prSet presAssocID="{C9DE7F7A-4F63-472A-AEA6-DF2C242203BB}" presName="node" presStyleLbl="vennNode1" presStyleIdx="4" presStyleCnt="11">
        <dgm:presLayoutVars>
          <dgm:bulletEnabled val="1"/>
        </dgm:presLayoutVars>
      </dgm:prSet>
      <dgm:spPr/>
    </dgm:pt>
    <dgm:pt modelId="{3340517D-6E7A-4839-A3C5-C636748534F6}" type="pres">
      <dgm:prSet presAssocID="{673FC796-8A76-4BB9-AAA2-32149AA0AD0E}" presName="node" presStyleLbl="vennNode1" presStyleIdx="5" presStyleCnt="11">
        <dgm:presLayoutVars>
          <dgm:bulletEnabled val="1"/>
        </dgm:presLayoutVars>
      </dgm:prSet>
      <dgm:spPr/>
    </dgm:pt>
    <dgm:pt modelId="{3997BE5A-81FE-466C-9E38-799AE26FA852}" type="pres">
      <dgm:prSet presAssocID="{C1B97AA8-0FC8-4E68-A148-892CF9AFCA35}" presName="node" presStyleLbl="vennNode1" presStyleIdx="6" presStyleCnt="11">
        <dgm:presLayoutVars>
          <dgm:bulletEnabled val="1"/>
        </dgm:presLayoutVars>
      </dgm:prSet>
      <dgm:spPr/>
    </dgm:pt>
    <dgm:pt modelId="{EF81A683-7D24-49FB-8583-8C4755248824}" type="pres">
      <dgm:prSet presAssocID="{D6471851-9DB4-45B4-8357-469637EF039D}" presName="node" presStyleLbl="vennNode1" presStyleIdx="7" presStyleCnt="11">
        <dgm:presLayoutVars>
          <dgm:bulletEnabled val="1"/>
        </dgm:presLayoutVars>
      </dgm:prSet>
      <dgm:spPr/>
    </dgm:pt>
    <dgm:pt modelId="{24DBF539-B9B7-48CB-BA2C-DEA0F9027C02}" type="pres">
      <dgm:prSet presAssocID="{6E50A783-AF0F-41B6-8200-1F6499E87ABD}" presName="node" presStyleLbl="vennNode1" presStyleIdx="8" presStyleCnt="11">
        <dgm:presLayoutVars>
          <dgm:bulletEnabled val="1"/>
        </dgm:presLayoutVars>
      </dgm:prSet>
      <dgm:spPr/>
    </dgm:pt>
    <dgm:pt modelId="{C52DC082-06F4-4580-88EA-C727B02FFC53}" type="pres">
      <dgm:prSet presAssocID="{B047D23B-78C5-4249-BEFB-B556A1784103}" presName="node" presStyleLbl="vennNode1" presStyleIdx="9" presStyleCnt="11">
        <dgm:presLayoutVars>
          <dgm:bulletEnabled val="1"/>
        </dgm:presLayoutVars>
      </dgm:prSet>
      <dgm:spPr/>
    </dgm:pt>
    <dgm:pt modelId="{8569FC7C-CF4A-4AA1-B421-80214F9F7EBB}" type="pres">
      <dgm:prSet presAssocID="{7925639A-A5C1-4DB7-A977-D2262D63A839}" presName="node" presStyleLbl="vennNode1" presStyleIdx="10" presStyleCnt="11">
        <dgm:presLayoutVars>
          <dgm:bulletEnabled val="1"/>
        </dgm:presLayoutVars>
      </dgm:prSet>
      <dgm:spPr/>
    </dgm:pt>
  </dgm:ptLst>
  <dgm:cxnLst>
    <dgm:cxn modelId="{C176F70F-3517-45D3-BE6A-2135F1BF0D77}" srcId="{7F59413A-F89C-4BE2-AFF7-6E308A759A95}" destId="{7925639A-A5C1-4DB7-A977-D2262D63A839}" srcOrd="9" destOrd="0" parTransId="{BA12A278-BF11-4E4E-BBED-415A1E0080CF}" sibTransId="{99109EB3-3BB4-459D-8FEA-5F4AF37E6CD1}"/>
    <dgm:cxn modelId="{D9C9C415-6C2D-4A1E-AD59-F6F35FE4C570}" srcId="{7F59413A-F89C-4BE2-AFF7-6E308A759A95}" destId="{6E50A783-AF0F-41B6-8200-1F6499E87ABD}" srcOrd="7" destOrd="0" parTransId="{3642C68A-4468-4F43-9042-384BC35D6B93}" sibTransId="{9DC2CD1E-702F-4AD4-92FC-06FCBB4ECE49}"/>
    <dgm:cxn modelId="{C8CCE622-1888-4D88-8D3E-4B6034F18928}" srcId="{7F59413A-F89C-4BE2-AFF7-6E308A759A95}" destId="{7019A4C6-6DC5-4415-9B64-EEDEE239FD4D}" srcOrd="0" destOrd="0" parTransId="{8EA573FF-D260-4D23-9862-D483B2320419}" sibTransId="{F9D94B56-1C02-4413-8D36-D4B68FF29B73}"/>
    <dgm:cxn modelId="{96E92428-DB1C-40B4-AC98-37C58F33567D}" srcId="{7F59413A-F89C-4BE2-AFF7-6E308A759A95}" destId="{C06C0E09-A4D5-4910-8D80-FA87F0A91C2D}" srcOrd="2" destOrd="0" parTransId="{52778A86-EB28-496A-9BFA-5F3431897D9C}" sibTransId="{87962540-CC2D-4E9B-A6B7-BB02CF771E9A}"/>
    <dgm:cxn modelId="{F44AF03B-7C4E-402C-A440-2CCDFAABD605}" type="presOf" srcId="{80321A30-92A3-4A42-B0DA-B61210BF6CEE}" destId="{04C4CE5E-12B8-4EFD-9E68-43477B5EB70C}" srcOrd="0" destOrd="0" presId="urn:microsoft.com/office/officeart/2005/8/layout/radial3"/>
    <dgm:cxn modelId="{A897525F-0D47-4166-BBF3-28B7830FB41F}" srcId="{7F59413A-F89C-4BE2-AFF7-6E308A759A95}" destId="{C1B97AA8-0FC8-4E68-A148-892CF9AFCA35}" srcOrd="5" destOrd="0" parTransId="{451EE0FA-5D1F-4CB3-A7AC-FC386012167B}" sibTransId="{3D44CDEF-1B4F-4E08-828D-B45D41F6D61B}"/>
    <dgm:cxn modelId="{43F4E061-C23D-48F6-8077-B7D214912A3C}" type="presOf" srcId="{7925639A-A5C1-4DB7-A977-D2262D63A839}" destId="{8569FC7C-CF4A-4AA1-B421-80214F9F7EBB}" srcOrd="0" destOrd="0" presId="urn:microsoft.com/office/officeart/2005/8/layout/radial3"/>
    <dgm:cxn modelId="{FA9A3062-B1CF-41C6-944C-4A887AE400E4}" type="presOf" srcId="{7F59413A-F89C-4BE2-AFF7-6E308A759A95}" destId="{83CE1E25-374C-4B0B-9B14-8536E40F6934}" srcOrd="0" destOrd="0" presId="urn:microsoft.com/office/officeart/2005/8/layout/radial3"/>
    <dgm:cxn modelId="{0038D352-F5D3-47D7-A54F-235EACA14C79}" srcId="{7F59413A-F89C-4BE2-AFF7-6E308A759A95}" destId="{C9DE7F7A-4F63-472A-AEA6-DF2C242203BB}" srcOrd="3" destOrd="0" parTransId="{12DAC4B7-9B58-48C1-ABB5-9F9B7C6CB579}" sibTransId="{5F062C74-0496-4553-86C7-64D03BCE047E}"/>
    <dgm:cxn modelId="{12C08575-AB87-40A9-BACF-F60A9C65776F}" type="presOf" srcId="{6E50A783-AF0F-41B6-8200-1F6499E87ABD}" destId="{24DBF539-B9B7-48CB-BA2C-DEA0F9027C02}" srcOrd="0" destOrd="0" presId="urn:microsoft.com/office/officeart/2005/8/layout/radial3"/>
    <dgm:cxn modelId="{CE7CBC7C-EF13-44E0-AA56-5CEDA21AE789}" type="presOf" srcId="{D6471851-9DB4-45B4-8357-469637EF039D}" destId="{EF81A683-7D24-49FB-8583-8C4755248824}" srcOrd="0" destOrd="0" presId="urn:microsoft.com/office/officeart/2005/8/layout/radial3"/>
    <dgm:cxn modelId="{F211BC90-E4A5-4EE0-B83F-8A98048CFFE1}" srcId="{7F59413A-F89C-4BE2-AFF7-6E308A759A95}" destId="{80321A30-92A3-4A42-B0DA-B61210BF6CEE}" srcOrd="1" destOrd="0" parTransId="{FAA20052-4442-46C2-942D-F9B1877EB6A6}" sibTransId="{465CF075-E242-4945-B51E-E29BD7872520}"/>
    <dgm:cxn modelId="{8054DD91-0B60-4EB6-8E36-5E91E238FF8F}" type="presOf" srcId="{C06C0E09-A4D5-4910-8D80-FA87F0A91C2D}" destId="{C1D34577-F661-4040-A831-CBE344C59914}" srcOrd="0" destOrd="0" presId="urn:microsoft.com/office/officeart/2005/8/layout/radial3"/>
    <dgm:cxn modelId="{45A9C19D-8C76-4DF2-9DB2-A0640CE85CF8}" srcId="{7F59413A-F89C-4BE2-AFF7-6E308A759A95}" destId="{D6471851-9DB4-45B4-8357-469637EF039D}" srcOrd="6" destOrd="0" parTransId="{3DBA1F65-794C-4012-9E9D-E862171C9370}" sibTransId="{50A4BB4B-17D8-4A75-95EC-7899936A01DA}"/>
    <dgm:cxn modelId="{CF8DBFB1-94FA-477B-B2BD-C8A577B73C24}" type="presOf" srcId="{673FC796-8A76-4BB9-AAA2-32149AA0AD0E}" destId="{3340517D-6E7A-4839-A3C5-C636748534F6}" srcOrd="0" destOrd="0" presId="urn:microsoft.com/office/officeart/2005/8/layout/radial3"/>
    <dgm:cxn modelId="{A9B73BC5-DE0F-47C6-9E92-E18D1B9CFBDF}" type="presOf" srcId="{B047D23B-78C5-4249-BEFB-B556A1784103}" destId="{C52DC082-06F4-4580-88EA-C727B02FFC53}" srcOrd="0" destOrd="0" presId="urn:microsoft.com/office/officeart/2005/8/layout/radial3"/>
    <dgm:cxn modelId="{B09485E0-B34A-4147-911E-C8620EB6A456}" type="presOf" srcId="{C9DE7F7A-4F63-472A-AEA6-DF2C242203BB}" destId="{C4CF1181-C07C-4E28-BCCF-7B3F75A7F14E}" srcOrd="0" destOrd="0" presId="urn:microsoft.com/office/officeart/2005/8/layout/radial3"/>
    <dgm:cxn modelId="{70C911E5-5B10-476A-ABEC-FBB6C1F472BA}" srcId="{AD5A2F0A-765F-4C06-9427-43E8E77827D1}" destId="{7F59413A-F89C-4BE2-AFF7-6E308A759A95}" srcOrd="0" destOrd="0" parTransId="{DCBA0ADE-6637-44DB-AB8C-9217919088A0}" sibTransId="{848AC93C-33F8-4694-9AD1-5E03D2B11F4E}"/>
    <dgm:cxn modelId="{952A7BE6-8E7B-42C2-A386-433724EC268C}" type="presOf" srcId="{AD5A2F0A-765F-4C06-9427-43E8E77827D1}" destId="{691B7993-92F0-4A7C-8398-B834E92C9F77}" srcOrd="0" destOrd="0" presId="urn:microsoft.com/office/officeart/2005/8/layout/radial3"/>
    <dgm:cxn modelId="{641539EF-6311-47DC-A5DF-190C0FE5195F}" type="presOf" srcId="{7019A4C6-6DC5-4415-9B64-EEDEE239FD4D}" destId="{BCF5E66E-5C72-41A6-B7F2-736A7380804A}" srcOrd="0" destOrd="0" presId="urn:microsoft.com/office/officeart/2005/8/layout/radial3"/>
    <dgm:cxn modelId="{A8D5B7F0-8479-41AC-8D8E-FC2A711E5196}" type="presOf" srcId="{C1B97AA8-0FC8-4E68-A148-892CF9AFCA35}" destId="{3997BE5A-81FE-466C-9E38-799AE26FA852}" srcOrd="0" destOrd="0" presId="urn:microsoft.com/office/officeart/2005/8/layout/radial3"/>
    <dgm:cxn modelId="{528F02F3-A936-4B54-8769-C1785149A6D3}" srcId="{7F59413A-F89C-4BE2-AFF7-6E308A759A95}" destId="{673FC796-8A76-4BB9-AAA2-32149AA0AD0E}" srcOrd="4" destOrd="0" parTransId="{44B1F9F1-B732-40EC-9674-85A05F679074}" sibTransId="{ED960C3E-ECCB-4480-AA76-900F44C6305E}"/>
    <dgm:cxn modelId="{A3DF0DF3-C618-4FEF-BA51-C0A4789605BF}" srcId="{7F59413A-F89C-4BE2-AFF7-6E308A759A95}" destId="{B047D23B-78C5-4249-BEFB-B556A1784103}" srcOrd="8" destOrd="0" parTransId="{1A9A2B7C-363B-490E-98E7-945B44BED00C}" sibTransId="{46EEE615-72A8-4341-9471-3F75213009E2}"/>
    <dgm:cxn modelId="{11E65896-9BE5-4DC6-909F-4683CA30D697}" type="presParOf" srcId="{691B7993-92F0-4A7C-8398-B834E92C9F77}" destId="{CFEF138A-92DB-4324-AE52-91682896FF84}" srcOrd="0" destOrd="0" presId="urn:microsoft.com/office/officeart/2005/8/layout/radial3"/>
    <dgm:cxn modelId="{312B81C9-6AA8-4BEF-8BAF-1BF1B5F49312}" type="presParOf" srcId="{CFEF138A-92DB-4324-AE52-91682896FF84}" destId="{83CE1E25-374C-4B0B-9B14-8536E40F6934}" srcOrd="0" destOrd="0" presId="urn:microsoft.com/office/officeart/2005/8/layout/radial3"/>
    <dgm:cxn modelId="{DC97ECC5-DC65-4AE5-995D-FE0D1429D597}" type="presParOf" srcId="{CFEF138A-92DB-4324-AE52-91682896FF84}" destId="{BCF5E66E-5C72-41A6-B7F2-736A7380804A}" srcOrd="1" destOrd="0" presId="urn:microsoft.com/office/officeart/2005/8/layout/radial3"/>
    <dgm:cxn modelId="{92F3A9D6-E522-4EA5-A91F-C7D514D7255D}" type="presParOf" srcId="{CFEF138A-92DB-4324-AE52-91682896FF84}" destId="{04C4CE5E-12B8-4EFD-9E68-43477B5EB70C}" srcOrd="2" destOrd="0" presId="urn:microsoft.com/office/officeart/2005/8/layout/radial3"/>
    <dgm:cxn modelId="{F2D4E9F8-CD38-4066-8908-A86D764E4A96}" type="presParOf" srcId="{CFEF138A-92DB-4324-AE52-91682896FF84}" destId="{C1D34577-F661-4040-A831-CBE344C59914}" srcOrd="3" destOrd="0" presId="urn:microsoft.com/office/officeart/2005/8/layout/radial3"/>
    <dgm:cxn modelId="{281F1690-A8B4-4C8E-A976-DAAE55C2639F}" type="presParOf" srcId="{CFEF138A-92DB-4324-AE52-91682896FF84}" destId="{C4CF1181-C07C-4E28-BCCF-7B3F75A7F14E}" srcOrd="4" destOrd="0" presId="urn:microsoft.com/office/officeart/2005/8/layout/radial3"/>
    <dgm:cxn modelId="{631E43AF-DF15-494A-9F83-CAF12B35A79D}" type="presParOf" srcId="{CFEF138A-92DB-4324-AE52-91682896FF84}" destId="{3340517D-6E7A-4839-A3C5-C636748534F6}" srcOrd="5" destOrd="0" presId="urn:microsoft.com/office/officeart/2005/8/layout/radial3"/>
    <dgm:cxn modelId="{D5449AC3-CE41-43A1-986A-4C56705EF697}" type="presParOf" srcId="{CFEF138A-92DB-4324-AE52-91682896FF84}" destId="{3997BE5A-81FE-466C-9E38-799AE26FA852}" srcOrd="6" destOrd="0" presId="urn:microsoft.com/office/officeart/2005/8/layout/radial3"/>
    <dgm:cxn modelId="{C2EBFAF0-807C-46AD-A549-9FD06F20C075}" type="presParOf" srcId="{CFEF138A-92DB-4324-AE52-91682896FF84}" destId="{EF81A683-7D24-49FB-8583-8C4755248824}" srcOrd="7" destOrd="0" presId="urn:microsoft.com/office/officeart/2005/8/layout/radial3"/>
    <dgm:cxn modelId="{27398E11-BDBE-4136-BDFE-7AB45A93A953}" type="presParOf" srcId="{CFEF138A-92DB-4324-AE52-91682896FF84}" destId="{24DBF539-B9B7-48CB-BA2C-DEA0F9027C02}" srcOrd="8" destOrd="0" presId="urn:microsoft.com/office/officeart/2005/8/layout/radial3"/>
    <dgm:cxn modelId="{6653F831-9692-45A8-A4C3-0C28DC0C5BCD}" type="presParOf" srcId="{CFEF138A-92DB-4324-AE52-91682896FF84}" destId="{C52DC082-06F4-4580-88EA-C727B02FFC53}" srcOrd="9" destOrd="0" presId="urn:microsoft.com/office/officeart/2005/8/layout/radial3"/>
    <dgm:cxn modelId="{C4234A93-D2E0-4ACF-B15D-59CAC220BC6D}" type="presParOf" srcId="{CFEF138A-92DB-4324-AE52-91682896FF84}" destId="{8569FC7C-CF4A-4AA1-B421-80214F9F7EBB}" srcOrd="1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5A2F0A-765F-4C06-9427-43E8E77827D1}"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IL"/>
        </a:p>
      </dgm:t>
    </dgm:pt>
    <dgm:pt modelId="{7F59413A-F89C-4BE2-AFF7-6E308A759A95}">
      <dgm:prSet phldrT="[Text]" custT="1"/>
      <dgm:spPr/>
      <dgm:t>
        <a:bodyPr/>
        <a:lstStyle/>
        <a:p>
          <a:r>
            <a:rPr lang="he-IL" sz="4000" dirty="0"/>
            <a:t>13 </a:t>
          </a:r>
        </a:p>
        <a:p>
          <a:r>
            <a:rPr lang="he-IL" sz="3400" dirty="0"/>
            <a:t>סוגי חדשנות</a:t>
          </a:r>
          <a:endParaRPr lang="en-IL" sz="3400" dirty="0"/>
        </a:p>
      </dgm:t>
    </dgm:pt>
    <dgm:pt modelId="{DCBA0ADE-6637-44DB-AB8C-9217919088A0}" type="parTrans" cxnId="{70C911E5-5B10-476A-ABEC-FBB6C1F472BA}">
      <dgm:prSet/>
      <dgm:spPr/>
      <dgm:t>
        <a:bodyPr/>
        <a:lstStyle/>
        <a:p>
          <a:endParaRPr lang="en-IL" sz="2000"/>
        </a:p>
      </dgm:t>
    </dgm:pt>
    <dgm:pt modelId="{848AC93C-33F8-4694-9AD1-5E03D2B11F4E}" type="sibTrans" cxnId="{70C911E5-5B10-476A-ABEC-FBB6C1F472BA}">
      <dgm:prSet/>
      <dgm:spPr/>
      <dgm:t>
        <a:bodyPr/>
        <a:lstStyle/>
        <a:p>
          <a:endParaRPr lang="en-IL" sz="2000"/>
        </a:p>
      </dgm:t>
    </dgm:pt>
    <dgm:pt modelId="{7019A4C6-6DC5-4415-9B64-EEDEE239FD4D}">
      <dgm:prSet phldrT="[Text]" custT="1"/>
      <dgm:spPr/>
      <dgm:t>
        <a:bodyPr/>
        <a:lstStyle/>
        <a:p>
          <a:r>
            <a:rPr lang="he-IL" sz="2300" dirty="0"/>
            <a:t>תמחירית</a:t>
          </a:r>
        </a:p>
        <a:p>
          <a:r>
            <a:rPr lang="he-IL" sz="2300" dirty="0"/>
            <a:t>(מודל)</a:t>
          </a:r>
          <a:endParaRPr lang="en-IL" sz="2300" dirty="0"/>
        </a:p>
      </dgm:t>
    </dgm:pt>
    <dgm:pt modelId="{8EA573FF-D260-4D23-9862-D483B2320419}" type="parTrans" cxnId="{C8CCE622-1888-4D88-8D3E-4B6034F18928}">
      <dgm:prSet/>
      <dgm:spPr/>
      <dgm:t>
        <a:bodyPr/>
        <a:lstStyle/>
        <a:p>
          <a:endParaRPr lang="en-IL" sz="2000"/>
        </a:p>
      </dgm:t>
    </dgm:pt>
    <dgm:pt modelId="{F9D94B56-1C02-4413-8D36-D4B68FF29B73}" type="sibTrans" cxnId="{C8CCE622-1888-4D88-8D3E-4B6034F18928}">
      <dgm:prSet/>
      <dgm:spPr/>
      <dgm:t>
        <a:bodyPr/>
        <a:lstStyle/>
        <a:p>
          <a:endParaRPr lang="en-IL" sz="2000"/>
        </a:p>
      </dgm:t>
    </dgm:pt>
    <dgm:pt modelId="{6E50A783-AF0F-41B6-8200-1F6499E87ABD}">
      <dgm:prSet phldrT="[Text]" custT="1"/>
      <dgm:spPr/>
      <dgm:t>
        <a:bodyPr/>
        <a:lstStyle/>
        <a:p>
          <a:r>
            <a:rPr lang="he-IL" sz="2400" dirty="0"/>
            <a:t>ערוצית</a:t>
          </a:r>
          <a:endParaRPr lang="en-IL" sz="2000" dirty="0"/>
        </a:p>
      </dgm:t>
    </dgm:pt>
    <dgm:pt modelId="{3642C68A-4468-4F43-9042-384BC35D6B93}" type="parTrans" cxnId="{D9C9C415-6C2D-4A1E-AD59-F6F35FE4C570}">
      <dgm:prSet/>
      <dgm:spPr/>
      <dgm:t>
        <a:bodyPr/>
        <a:lstStyle/>
        <a:p>
          <a:endParaRPr lang="en-IL" sz="2000"/>
        </a:p>
      </dgm:t>
    </dgm:pt>
    <dgm:pt modelId="{9DC2CD1E-702F-4AD4-92FC-06FCBB4ECE49}" type="sibTrans" cxnId="{D9C9C415-6C2D-4A1E-AD59-F6F35FE4C570}">
      <dgm:prSet/>
      <dgm:spPr/>
      <dgm:t>
        <a:bodyPr/>
        <a:lstStyle/>
        <a:p>
          <a:endParaRPr lang="en-IL" sz="2000"/>
        </a:p>
      </dgm:t>
    </dgm:pt>
    <dgm:pt modelId="{8DA209B5-5293-4228-9553-C9E08D9C1BC5}">
      <dgm:prSet phldrT="[Text]" custT="1"/>
      <dgm:spPr/>
      <dgm:t>
        <a:bodyPr/>
        <a:lstStyle/>
        <a:p>
          <a:r>
            <a:rPr lang="he-IL" sz="2300" dirty="0"/>
            <a:t>תרבותית</a:t>
          </a:r>
          <a:endParaRPr lang="en-IL" sz="2300" dirty="0"/>
        </a:p>
      </dgm:t>
    </dgm:pt>
    <dgm:pt modelId="{FF44D6F5-DE31-48B9-8D2C-6A09D2E98403}" type="parTrans" cxnId="{D7340728-8A53-4A7A-A92B-B1C2FA0E9DB6}">
      <dgm:prSet/>
      <dgm:spPr/>
      <dgm:t>
        <a:bodyPr/>
        <a:lstStyle/>
        <a:p>
          <a:endParaRPr lang="en-IL" sz="2000"/>
        </a:p>
      </dgm:t>
    </dgm:pt>
    <dgm:pt modelId="{837574DA-7AD3-4A5A-BD91-3EEA24B76F1A}" type="sibTrans" cxnId="{D7340728-8A53-4A7A-A92B-B1C2FA0E9DB6}">
      <dgm:prSet/>
      <dgm:spPr/>
      <dgm:t>
        <a:bodyPr/>
        <a:lstStyle/>
        <a:p>
          <a:endParaRPr lang="en-IL" sz="2000"/>
        </a:p>
      </dgm:t>
    </dgm:pt>
    <dgm:pt modelId="{A2C3A563-4E0B-4087-81CC-D86AEF52ECEA}">
      <dgm:prSet phldrT="[Text]" custT="1"/>
      <dgm:spPr/>
      <dgm:t>
        <a:bodyPr/>
        <a:lstStyle/>
        <a:p>
          <a:r>
            <a:rPr lang="he-IL" sz="2400" dirty="0"/>
            <a:t>פיננסית</a:t>
          </a:r>
          <a:endParaRPr lang="en-IL" sz="2000" dirty="0"/>
        </a:p>
      </dgm:t>
    </dgm:pt>
    <dgm:pt modelId="{2AB419D8-9267-4D2B-9CBE-EDE5F6DCBF5D}" type="parTrans" cxnId="{C7983E20-1A19-47D4-882F-62EF58E54BDB}">
      <dgm:prSet/>
      <dgm:spPr/>
      <dgm:t>
        <a:bodyPr/>
        <a:lstStyle/>
        <a:p>
          <a:endParaRPr lang="en-IL" sz="2000"/>
        </a:p>
      </dgm:t>
    </dgm:pt>
    <dgm:pt modelId="{4219E8CF-8B81-459D-8AD9-FA82B8954C85}" type="sibTrans" cxnId="{C7983E20-1A19-47D4-882F-62EF58E54BDB}">
      <dgm:prSet/>
      <dgm:spPr/>
      <dgm:t>
        <a:bodyPr/>
        <a:lstStyle/>
        <a:p>
          <a:endParaRPr lang="en-IL" sz="2000"/>
        </a:p>
      </dgm:t>
    </dgm:pt>
    <dgm:pt modelId="{80321A30-92A3-4A42-B0DA-B61210BF6CEE}">
      <dgm:prSet custT="1"/>
      <dgm:spPr/>
      <dgm:t>
        <a:bodyPr/>
        <a:lstStyle/>
        <a:p>
          <a:pPr rtl="1"/>
          <a:r>
            <a:rPr lang="he-IL" sz="2400" dirty="0"/>
            <a:t>ארגונית</a:t>
          </a:r>
          <a:endParaRPr lang="en-IL" sz="2000" dirty="0"/>
        </a:p>
      </dgm:t>
    </dgm:pt>
    <dgm:pt modelId="{FAA20052-4442-46C2-942D-F9B1877EB6A6}" type="parTrans" cxnId="{F211BC90-E4A5-4EE0-B83F-8A98048CFFE1}">
      <dgm:prSet/>
      <dgm:spPr/>
      <dgm:t>
        <a:bodyPr/>
        <a:lstStyle/>
        <a:p>
          <a:endParaRPr lang="en-IL" sz="2000"/>
        </a:p>
      </dgm:t>
    </dgm:pt>
    <dgm:pt modelId="{465CF075-E242-4945-B51E-E29BD7872520}" type="sibTrans" cxnId="{F211BC90-E4A5-4EE0-B83F-8A98048CFFE1}">
      <dgm:prSet/>
      <dgm:spPr/>
      <dgm:t>
        <a:bodyPr/>
        <a:lstStyle/>
        <a:p>
          <a:endParaRPr lang="en-IL" sz="2000"/>
        </a:p>
      </dgm:t>
    </dgm:pt>
    <dgm:pt modelId="{C06C0E09-A4D5-4910-8D80-FA87F0A91C2D}">
      <dgm:prSet custT="1"/>
      <dgm:spPr/>
      <dgm:t>
        <a:bodyPr/>
        <a:lstStyle/>
        <a:p>
          <a:r>
            <a:rPr lang="he-IL" sz="2400" dirty="0"/>
            <a:t>מוצרית</a:t>
          </a:r>
        </a:p>
        <a:p>
          <a:r>
            <a:rPr lang="he-IL" sz="2200" dirty="0"/>
            <a:t>ביצועית</a:t>
          </a:r>
          <a:endParaRPr lang="en-IL" sz="2200" dirty="0"/>
        </a:p>
      </dgm:t>
    </dgm:pt>
    <dgm:pt modelId="{52778A86-EB28-496A-9BFA-5F3431897D9C}" type="parTrans" cxnId="{96E92428-DB1C-40B4-AC98-37C58F33567D}">
      <dgm:prSet/>
      <dgm:spPr/>
      <dgm:t>
        <a:bodyPr/>
        <a:lstStyle/>
        <a:p>
          <a:endParaRPr lang="en-IL" sz="2000"/>
        </a:p>
      </dgm:t>
    </dgm:pt>
    <dgm:pt modelId="{87962540-CC2D-4E9B-A6B7-BB02CF771E9A}" type="sibTrans" cxnId="{96E92428-DB1C-40B4-AC98-37C58F33567D}">
      <dgm:prSet/>
      <dgm:spPr/>
      <dgm:t>
        <a:bodyPr/>
        <a:lstStyle/>
        <a:p>
          <a:endParaRPr lang="en-IL" sz="2000"/>
        </a:p>
      </dgm:t>
    </dgm:pt>
    <dgm:pt modelId="{D6471851-9DB4-45B4-8357-469637EF039D}">
      <dgm:prSet custT="1"/>
      <dgm:spPr/>
      <dgm:t>
        <a:bodyPr/>
        <a:lstStyle/>
        <a:p>
          <a:r>
            <a:rPr lang="he-IL" sz="2400" dirty="0"/>
            <a:t>שירותית</a:t>
          </a:r>
          <a:endParaRPr lang="en-IL" sz="2000" dirty="0"/>
        </a:p>
      </dgm:t>
    </dgm:pt>
    <dgm:pt modelId="{3DBA1F65-794C-4012-9E9D-E862171C9370}" type="parTrans" cxnId="{45A9C19D-8C76-4DF2-9DB2-A0640CE85CF8}">
      <dgm:prSet/>
      <dgm:spPr/>
      <dgm:t>
        <a:bodyPr/>
        <a:lstStyle/>
        <a:p>
          <a:endParaRPr lang="en-IL" sz="2000"/>
        </a:p>
      </dgm:t>
    </dgm:pt>
    <dgm:pt modelId="{50A4BB4B-17D8-4A75-95EC-7899936A01DA}" type="sibTrans" cxnId="{45A9C19D-8C76-4DF2-9DB2-A0640CE85CF8}">
      <dgm:prSet/>
      <dgm:spPr/>
      <dgm:t>
        <a:bodyPr/>
        <a:lstStyle/>
        <a:p>
          <a:endParaRPr lang="en-IL" sz="2000"/>
        </a:p>
      </dgm:t>
    </dgm:pt>
    <dgm:pt modelId="{C1B97AA8-0FC8-4E68-A148-892CF9AFCA35}">
      <dgm:prSet custT="1"/>
      <dgm:spPr/>
      <dgm:t>
        <a:bodyPr/>
        <a:lstStyle/>
        <a:p>
          <a:r>
            <a:rPr lang="he-IL" sz="2400" dirty="0"/>
            <a:t>שת"פית</a:t>
          </a:r>
          <a:endParaRPr lang="en-IL" sz="2000" dirty="0"/>
        </a:p>
      </dgm:t>
    </dgm:pt>
    <dgm:pt modelId="{451EE0FA-5D1F-4CB3-A7AC-FC386012167B}" type="parTrans" cxnId="{A897525F-0D47-4166-BBF3-28B7830FB41F}">
      <dgm:prSet/>
      <dgm:spPr/>
      <dgm:t>
        <a:bodyPr/>
        <a:lstStyle/>
        <a:p>
          <a:endParaRPr lang="en-IL" sz="2000"/>
        </a:p>
      </dgm:t>
    </dgm:pt>
    <dgm:pt modelId="{3D44CDEF-1B4F-4E08-828D-B45D41F6D61B}" type="sibTrans" cxnId="{A897525F-0D47-4166-BBF3-28B7830FB41F}">
      <dgm:prSet/>
      <dgm:spPr/>
      <dgm:t>
        <a:bodyPr/>
        <a:lstStyle/>
        <a:p>
          <a:endParaRPr lang="en-IL" sz="2000"/>
        </a:p>
      </dgm:t>
    </dgm:pt>
    <dgm:pt modelId="{673FC796-8A76-4BB9-AAA2-32149AA0AD0E}">
      <dgm:prSet custT="1"/>
      <dgm:spPr/>
      <dgm:t>
        <a:bodyPr/>
        <a:lstStyle/>
        <a:p>
          <a:r>
            <a:rPr lang="he-IL" sz="2400" dirty="0"/>
            <a:t>תהליכית</a:t>
          </a:r>
          <a:endParaRPr lang="en-IL" sz="2000" dirty="0"/>
        </a:p>
      </dgm:t>
    </dgm:pt>
    <dgm:pt modelId="{44B1F9F1-B732-40EC-9674-85A05F679074}" type="parTrans" cxnId="{528F02F3-A936-4B54-8769-C1785149A6D3}">
      <dgm:prSet/>
      <dgm:spPr/>
      <dgm:t>
        <a:bodyPr/>
        <a:lstStyle/>
        <a:p>
          <a:endParaRPr lang="en-IL" sz="2000"/>
        </a:p>
      </dgm:t>
    </dgm:pt>
    <dgm:pt modelId="{ED960C3E-ECCB-4480-AA76-900F44C6305E}" type="sibTrans" cxnId="{528F02F3-A936-4B54-8769-C1785149A6D3}">
      <dgm:prSet/>
      <dgm:spPr/>
      <dgm:t>
        <a:bodyPr/>
        <a:lstStyle/>
        <a:p>
          <a:endParaRPr lang="en-IL" sz="2000"/>
        </a:p>
      </dgm:t>
    </dgm:pt>
    <dgm:pt modelId="{C9DE7F7A-4F63-472A-AEA6-DF2C242203BB}">
      <dgm:prSet custT="1"/>
      <dgm:spPr/>
      <dgm:t>
        <a:bodyPr/>
        <a:lstStyle/>
        <a:p>
          <a:r>
            <a:rPr lang="he-IL" sz="2400" dirty="0"/>
            <a:t>מוצרית</a:t>
          </a:r>
        </a:p>
        <a:p>
          <a:r>
            <a:rPr lang="he-IL" sz="2200" dirty="0"/>
            <a:t>מערכתית</a:t>
          </a:r>
          <a:endParaRPr lang="en-IL" sz="2200" dirty="0"/>
        </a:p>
      </dgm:t>
    </dgm:pt>
    <dgm:pt modelId="{12DAC4B7-9B58-48C1-ABB5-9F9B7C6CB579}" type="parTrans" cxnId="{0038D352-F5D3-47D7-A54F-235EACA14C79}">
      <dgm:prSet/>
      <dgm:spPr/>
      <dgm:t>
        <a:bodyPr/>
        <a:lstStyle/>
        <a:p>
          <a:endParaRPr lang="en-IL" sz="2000"/>
        </a:p>
      </dgm:t>
    </dgm:pt>
    <dgm:pt modelId="{5F062C74-0496-4553-86C7-64D03BCE047E}" type="sibTrans" cxnId="{0038D352-F5D3-47D7-A54F-235EACA14C79}">
      <dgm:prSet/>
      <dgm:spPr/>
      <dgm:t>
        <a:bodyPr/>
        <a:lstStyle/>
        <a:p>
          <a:endParaRPr lang="en-IL" sz="2000"/>
        </a:p>
      </dgm:t>
    </dgm:pt>
    <dgm:pt modelId="{6F5D9727-D371-441C-8CD9-C1A39C614EBE}">
      <dgm:prSet custT="1"/>
      <dgm:spPr/>
      <dgm:t>
        <a:bodyPr/>
        <a:lstStyle/>
        <a:p>
          <a:r>
            <a:rPr lang="he-IL" sz="2200" dirty="0"/>
            <a:t>טכנולוגית</a:t>
          </a:r>
          <a:endParaRPr lang="en-IL" sz="2200" dirty="0"/>
        </a:p>
      </dgm:t>
    </dgm:pt>
    <dgm:pt modelId="{AC2B4B18-6777-47E8-A26F-DCCAB983E8DD}" type="parTrans" cxnId="{6E316572-5B03-40C8-8785-B71579733F07}">
      <dgm:prSet/>
      <dgm:spPr/>
      <dgm:t>
        <a:bodyPr/>
        <a:lstStyle/>
        <a:p>
          <a:endParaRPr lang="en-IL" sz="2000"/>
        </a:p>
      </dgm:t>
    </dgm:pt>
    <dgm:pt modelId="{4D342A2D-03FF-44B7-B1F6-9D344F48ACE7}" type="sibTrans" cxnId="{6E316572-5B03-40C8-8785-B71579733F07}">
      <dgm:prSet/>
      <dgm:spPr/>
      <dgm:t>
        <a:bodyPr/>
        <a:lstStyle/>
        <a:p>
          <a:endParaRPr lang="en-IL" sz="2000"/>
        </a:p>
      </dgm:t>
    </dgm:pt>
    <dgm:pt modelId="{B047D23B-78C5-4249-BEFB-B556A1784103}">
      <dgm:prSet custT="1"/>
      <dgm:spPr/>
      <dgm:t>
        <a:bodyPr/>
        <a:lstStyle/>
        <a:p>
          <a:r>
            <a:rPr lang="he-IL" sz="2800" dirty="0"/>
            <a:t>מותגית</a:t>
          </a:r>
          <a:endParaRPr lang="en-IL" sz="2400" dirty="0"/>
        </a:p>
      </dgm:t>
    </dgm:pt>
    <dgm:pt modelId="{1A9A2B7C-363B-490E-98E7-945B44BED00C}" type="parTrans" cxnId="{A3DF0DF3-C618-4FEF-BA51-C0A4789605BF}">
      <dgm:prSet/>
      <dgm:spPr/>
      <dgm:t>
        <a:bodyPr/>
        <a:lstStyle/>
        <a:p>
          <a:endParaRPr lang="en-IL"/>
        </a:p>
      </dgm:t>
    </dgm:pt>
    <dgm:pt modelId="{46EEE615-72A8-4341-9471-3F75213009E2}" type="sibTrans" cxnId="{A3DF0DF3-C618-4FEF-BA51-C0A4789605BF}">
      <dgm:prSet/>
      <dgm:spPr/>
      <dgm:t>
        <a:bodyPr/>
        <a:lstStyle/>
        <a:p>
          <a:endParaRPr lang="en-IL"/>
        </a:p>
      </dgm:t>
    </dgm:pt>
    <dgm:pt modelId="{7925639A-A5C1-4DB7-A977-D2262D63A839}">
      <dgm:prSet custT="1"/>
      <dgm:spPr/>
      <dgm:t>
        <a:bodyPr/>
        <a:lstStyle/>
        <a:p>
          <a:r>
            <a:rPr lang="he-IL" sz="2400" dirty="0"/>
            <a:t>חוויתית</a:t>
          </a:r>
        </a:p>
        <a:p>
          <a:r>
            <a:rPr lang="he-IL" sz="2400" dirty="0"/>
            <a:t>(לקוח)</a:t>
          </a:r>
          <a:endParaRPr lang="en-IL" sz="2400" dirty="0"/>
        </a:p>
      </dgm:t>
    </dgm:pt>
    <dgm:pt modelId="{BA12A278-BF11-4E4E-BBED-415A1E0080CF}" type="parTrans" cxnId="{C176F70F-3517-45D3-BE6A-2135F1BF0D77}">
      <dgm:prSet/>
      <dgm:spPr/>
      <dgm:t>
        <a:bodyPr/>
        <a:lstStyle/>
        <a:p>
          <a:endParaRPr lang="en-IL"/>
        </a:p>
      </dgm:t>
    </dgm:pt>
    <dgm:pt modelId="{99109EB3-3BB4-459D-8FEA-5F4AF37E6CD1}" type="sibTrans" cxnId="{C176F70F-3517-45D3-BE6A-2135F1BF0D77}">
      <dgm:prSet/>
      <dgm:spPr/>
      <dgm:t>
        <a:bodyPr/>
        <a:lstStyle/>
        <a:p>
          <a:endParaRPr lang="en-IL"/>
        </a:p>
      </dgm:t>
    </dgm:pt>
    <dgm:pt modelId="{691B7993-92F0-4A7C-8398-B834E92C9F77}" type="pres">
      <dgm:prSet presAssocID="{AD5A2F0A-765F-4C06-9427-43E8E77827D1}" presName="composite" presStyleCnt="0">
        <dgm:presLayoutVars>
          <dgm:chMax val="1"/>
          <dgm:dir/>
          <dgm:resizeHandles val="exact"/>
        </dgm:presLayoutVars>
      </dgm:prSet>
      <dgm:spPr/>
    </dgm:pt>
    <dgm:pt modelId="{CFEF138A-92DB-4324-AE52-91682896FF84}" type="pres">
      <dgm:prSet presAssocID="{AD5A2F0A-765F-4C06-9427-43E8E77827D1}" presName="radial" presStyleCnt="0">
        <dgm:presLayoutVars>
          <dgm:animLvl val="ctr"/>
        </dgm:presLayoutVars>
      </dgm:prSet>
      <dgm:spPr/>
    </dgm:pt>
    <dgm:pt modelId="{83CE1E25-374C-4B0B-9B14-8536E40F6934}" type="pres">
      <dgm:prSet presAssocID="{7F59413A-F89C-4BE2-AFF7-6E308A759A95}" presName="centerShape" presStyleLbl="vennNode1" presStyleIdx="0" presStyleCnt="14"/>
      <dgm:spPr/>
    </dgm:pt>
    <dgm:pt modelId="{BCF5E66E-5C72-41A6-B7F2-736A7380804A}" type="pres">
      <dgm:prSet presAssocID="{7019A4C6-6DC5-4415-9B64-EEDEE239FD4D}" presName="node" presStyleLbl="vennNode1" presStyleIdx="1" presStyleCnt="14">
        <dgm:presLayoutVars>
          <dgm:bulletEnabled val="1"/>
        </dgm:presLayoutVars>
      </dgm:prSet>
      <dgm:spPr/>
    </dgm:pt>
    <dgm:pt modelId="{04C4CE5E-12B8-4EFD-9E68-43477B5EB70C}" type="pres">
      <dgm:prSet presAssocID="{80321A30-92A3-4A42-B0DA-B61210BF6CEE}" presName="node" presStyleLbl="vennNode1" presStyleIdx="2" presStyleCnt="14">
        <dgm:presLayoutVars>
          <dgm:bulletEnabled val="1"/>
        </dgm:presLayoutVars>
      </dgm:prSet>
      <dgm:spPr/>
    </dgm:pt>
    <dgm:pt modelId="{C1D34577-F661-4040-A831-CBE344C59914}" type="pres">
      <dgm:prSet presAssocID="{C06C0E09-A4D5-4910-8D80-FA87F0A91C2D}" presName="node" presStyleLbl="vennNode1" presStyleIdx="3" presStyleCnt="14">
        <dgm:presLayoutVars>
          <dgm:bulletEnabled val="1"/>
        </dgm:presLayoutVars>
      </dgm:prSet>
      <dgm:spPr/>
    </dgm:pt>
    <dgm:pt modelId="{C4CF1181-C07C-4E28-BCCF-7B3F75A7F14E}" type="pres">
      <dgm:prSet presAssocID="{C9DE7F7A-4F63-472A-AEA6-DF2C242203BB}" presName="node" presStyleLbl="vennNode1" presStyleIdx="4" presStyleCnt="14">
        <dgm:presLayoutVars>
          <dgm:bulletEnabled val="1"/>
        </dgm:presLayoutVars>
      </dgm:prSet>
      <dgm:spPr/>
    </dgm:pt>
    <dgm:pt modelId="{4DADCAA0-CE76-4BB8-AD1D-652C27E3CCA0}" type="pres">
      <dgm:prSet presAssocID="{6F5D9727-D371-441C-8CD9-C1A39C614EBE}" presName="node" presStyleLbl="vennNode1" presStyleIdx="5" presStyleCnt="14">
        <dgm:presLayoutVars>
          <dgm:bulletEnabled val="1"/>
        </dgm:presLayoutVars>
      </dgm:prSet>
      <dgm:spPr/>
    </dgm:pt>
    <dgm:pt modelId="{3340517D-6E7A-4839-A3C5-C636748534F6}" type="pres">
      <dgm:prSet presAssocID="{673FC796-8A76-4BB9-AAA2-32149AA0AD0E}" presName="node" presStyleLbl="vennNode1" presStyleIdx="6" presStyleCnt="14">
        <dgm:presLayoutVars>
          <dgm:bulletEnabled val="1"/>
        </dgm:presLayoutVars>
      </dgm:prSet>
      <dgm:spPr/>
    </dgm:pt>
    <dgm:pt modelId="{3997BE5A-81FE-466C-9E38-799AE26FA852}" type="pres">
      <dgm:prSet presAssocID="{C1B97AA8-0FC8-4E68-A148-892CF9AFCA35}" presName="node" presStyleLbl="vennNode1" presStyleIdx="7" presStyleCnt="14">
        <dgm:presLayoutVars>
          <dgm:bulletEnabled val="1"/>
        </dgm:presLayoutVars>
      </dgm:prSet>
      <dgm:spPr/>
    </dgm:pt>
    <dgm:pt modelId="{EF81A683-7D24-49FB-8583-8C4755248824}" type="pres">
      <dgm:prSet presAssocID="{D6471851-9DB4-45B4-8357-469637EF039D}" presName="node" presStyleLbl="vennNode1" presStyleIdx="8" presStyleCnt="14">
        <dgm:presLayoutVars>
          <dgm:bulletEnabled val="1"/>
        </dgm:presLayoutVars>
      </dgm:prSet>
      <dgm:spPr/>
    </dgm:pt>
    <dgm:pt modelId="{24DBF539-B9B7-48CB-BA2C-DEA0F9027C02}" type="pres">
      <dgm:prSet presAssocID="{6E50A783-AF0F-41B6-8200-1F6499E87ABD}" presName="node" presStyleLbl="vennNode1" presStyleIdx="9" presStyleCnt="14">
        <dgm:presLayoutVars>
          <dgm:bulletEnabled val="1"/>
        </dgm:presLayoutVars>
      </dgm:prSet>
      <dgm:spPr/>
    </dgm:pt>
    <dgm:pt modelId="{C52DC082-06F4-4580-88EA-C727B02FFC53}" type="pres">
      <dgm:prSet presAssocID="{B047D23B-78C5-4249-BEFB-B556A1784103}" presName="node" presStyleLbl="vennNode1" presStyleIdx="10" presStyleCnt="14">
        <dgm:presLayoutVars>
          <dgm:bulletEnabled val="1"/>
        </dgm:presLayoutVars>
      </dgm:prSet>
      <dgm:spPr/>
    </dgm:pt>
    <dgm:pt modelId="{8569FC7C-CF4A-4AA1-B421-80214F9F7EBB}" type="pres">
      <dgm:prSet presAssocID="{7925639A-A5C1-4DB7-A977-D2262D63A839}" presName="node" presStyleLbl="vennNode1" presStyleIdx="11" presStyleCnt="14">
        <dgm:presLayoutVars>
          <dgm:bulletEnabled val="1"/>
        </dgm:presLayoutVars>
      </dgm:prSet>
      <dgm:spPr/>
    </dgm:pt>
    <dgm:pt modelId="{E56A98A4-FAB6-41CA-B373-77F040FA2A9D}" type="pres">
      <dgm:prSet presAssocID="{8DA209B5-5293-4228-9553-C9E08D9C1BC5}" presName="node" presStyleLbl="vennNode1" presStyleIdx="12" presStyleCnt="14">
        <dgm:presLayoutVars>
          <dgm:bulletEnabled val="1"/>
        </dgm:presLayoutVars>
      </dgm:prSet>
      <dgm:spPr/>
    </dgm:pt>
    <dgm:pt modelId="{D22EEBB1-52C9-4AE7-A7ED-C2CA6D6D304E}" type="pres">
      <dgm:prSet presAssocID="{A2C3A563-4E0B-4087-81CC-D86AEF52ECEA}" presName="node" presStyleLbl="vennNode1" presStyleIdx="13" presStyleCnt="14">
        <dgm:presLayoutVars>
          <dgm:bulletEnabled val="1"/>
        </dgm:presLayoutVars>
      </dgm:prSet>
      <dgm:spPr/>
    </dgm:pt>
  </dgm:ptLst>
  <dgm:cxnLst>
    <dgm:cxn modelId="{A9470800-0082-4C04-BCBA-8AEF2893071A}" type="presOf" srcId="{A2C3A563-4E0B-4087-81CC-D86AEF52ECEA}" destId="{D22EEBB1-52C9-4AE7-A7ED-C2CA6D6D304E}" srcOrd="0" destOrd="0" presId="urn:microsoft.com/office/officeart/2005/8/layout/radial3"/>
    <dgm:cxn modelId="{C176F70F-3517-45D3-BE6A-2135F1BF0D77}" srcId="{7F59413A-F89C-4BE2-AFF7-6E308A759A95}" destId="{7925639A-A5C1-4DB7-A977-D2262D63A839}" srcOrd="10" destOrd="0" parTransId="{BA12A278-BF11-4E4E-BBED-415A1E0080CF}" sibTransId="{99109EB3-3BB4-459D-8FEA-5F4AF37E6CD1}"/>
    <dgm:cxn modelId="{D9C9C415-6C2D-4A1E-AD59-F6F35FE4C570}" srcId="{7F59413A-F89C-4BE2-AFF7-6E308A759A95}" destId="{6E50A783-AF0F-41B6-8200-1F6499E87ABD}" srcOrd="8" destOrd="0" parTransId="{3642C68A-4468-4F43-9042-384BC35D6B93}" sibTransId="{9DC2CD1E-702F-4AD4-92FC-06FCBB4ECE49}"/>
    <dgm:cxn modelId="{C7983E20-1A19-47D4-882F-62EF58E54BDB}" srcId="{7F59413A-F89C-4BE2-AFF7-6E308A759A95}" destId="{A2C3A563-4E0B-4087-81CC-D86AEF52ECEA}" srcOrd="12" destOrd="0" parTransId="{2AB419D8-9267-4D2B-9CBE-EDE5F6DCBF5D}" sibTransId="{4219E8CF-8B81-459D-8AD9-FA82B8954C85}"/>
    <dgm:cxn modelId="{C8CCE622-1888-4D88-8D3E-4B6034F18928}" srcId="{7F59413A-F89C-4BE2-AFF7-6E308A759A95}" destId="{7019A4C6-6DC5-4415-9B64-EEDEE239FD4D}" srcOrd="0" destOrd="0" parTransId="{8EA573FF-D260-4D23-9862-D483B2320419}" sibTransId="{F9D94B56-1C02-4413-8D36-D4B68FF29B73}"/>
    <dgm:cxn modelId="{C4ED9A24-BA68-463A-A469-CF46BC7EDC39}" type="presOf" srcId="{6F5D9727-D371-441C-8CD9-C1A39C614EBE}" destId="{4DADCAA0-CE76-4BB8-AD1D-652C27E3CCA0}" srcOrd="0" destOrd="0" presId="urn:microsoft.com/office/officeart/2005/8/layout/radial3"/>
    <dgm:cxn modelId="{D7340728-8A53-4A7A-A92B-B1C2FA0E9DB6}" srcId="{7F59413A-F89C-4BE2-AFF7-6E308A759A95}" destId="{8DA209B5-5293-4228-9553-C9E08D9C1BC5}" srcOrd="11" destOrd="0" parTransId="{FF44D6F5-DE31-48B9-8D2C-6A09D2E98403}" sibTransId="{837574DA-7AD3-4A5A-BD91-3EEA24B76F1A}"/>
    <dgm:cxn modelId="{96E92428-DB1C-40B4-AC98-37C58F33567D}" srcId="{7F59413A-F89C-4BE2-AFF7-6E308A759A95}" destId="{C06C0E09-A4D5-4910-8D80-FA87F0A91C2D}" srcOrd="2" destOrd="0" parTransId="{52778A86-EB28-496A-9BFA-5F3431897D9C}" sibTransId="{87962540-CC2D-4E9B-A6B7-BB02CF771E9A}"/>
    <dgm:cxn modelId="{F44AF03B-7C4E-402C-A440-2CCDFAABD605}" type="presOf" srcId="{80321A30-92A3-4A42-B0DA-B61210BF6CEE}" destId="{04C4CE5E-12B8-4EFD-9E68-43477B5EB70C}" srcOrd="0" destOrd="0" presId="urn:microsoft.com/office/officeart/2005/8/layout/radial3"/>
    <dgm:cxn modelId="{A897525F-0D47-4166-BBF3-28B7830FB41F}" srcId="{7F59413A-F89C-4BE2-AFF7-6E308A759A95}" destId="{C1B97AA8-0FC8-4E68-A148-892CF9AFCA35}" srcOrd="6" destOrd="0" parTransId="{451EE0FA-5D1F-4CB3-A7AC-FC386012167B}" sibTransId="{3D44CDEF-1B4F-4E08-828D-B45D41F6D61B}"/>
    <dgm:cxn modelId="{43F4E061-C23D-48F6-8077-B7D214912A3C}" type="presOf" srcId="{7925639A-A5C1-4DB7-A977-D2262D63A839}" destId="{8569FC7C-CF4A-4AA1-B421-80214F9F7EBB}" srcOrd="0" destOrd="0" presId="urn:microsoft.com/office/officeart/2005/8/layout/radial3"/>
    <dgm:cxn modelId="{FA9A3062-B1CF-41C6-944C-4A887AE400E4}" type="presOf" srcId="{7F59413A-F89C-4BE2-AFF7-6E308A759A95}" destId="{83CE1E25-374C-4B0B-9B14-8536E40F6934}" srcOrd="0" destOrd="0" presId="urn:microsoft.com/office/officeart/2005/8/layout/radial3"/>
    <dgm:cxn modelId="{6E316572-5B03-40C8-8785-B71579733F07}" srcId="{7F59413A-F89C-4BE2-AFF7-6E308A759A95}" destId="{6F5D9727-D371-441C-8CD9-C1A39C614EBE}" srcOrd="4" destOrd="0" parTransId="{AC2B4B18-6777-47E8-A26F-DCCAB983E8DD}" sibTransId="{4D342A2D-03FF-44B7-B1F6-9D344F48ACE7}"/>
    <dgm:cxn modelId="{0038D352-F5D3-47D7-A54F-235EACA14C79}" srcId="{7F59413A-F89C-4BE2-AFF7-6E308A759A95}" destId="{C9DE7F7A-4F63-472A-AEA6-DF2C242203BB}" srcOrd="3" destOrd="0" parTransId="{12DAC4B7-9B58-48C1-ABB5-9F9B7C6CB579}" sibTransId="{5F062C74-0496-4553-86C7-64D03BCE047E}"/>
    <dgm:cxn modelId="{12C08575-AB87-40A9-BACF-F60A9C65776F}" type="presOf" srcId="{6E50A783-AF0F-41B6-8200-1F6499E87ABD}" destId="{24DBF539-B9B7-48CB-BA2C-DEA0F9027C02}" srcOrd="0" destOrd="0" presId="urn:microsoft.com/office/officeart/2005/8/layout/radial3"/>
    <dgm:cxn modelId="{CE7CBC7C-EF13-44E0-AA56-5CEDA21AE789}" type="presOf" srcId="{D6471851-9DB4-45B4-8357-469637EF039D}" destId="{EF81A683-7D24-49FB-8583-8C4755248824}" srcOrd="0" destOrd="0" presId="urn:microsoft.com/office/officeart/2005/8/layout/radial3"/>
    <dgm:cxn modelId="{F211BC90-E4A5-4EE0-B83F-8A98048CFFE1}" srcId="{7F59413A-F89C-4BE2-AFF7-6E308A759A95}" destId="{80321A30-92A3-4A42-B0DA-B61210BF6CEE}" srcOrd="1" destOrd="0" parTransId="{FAA20052-4442-46C2-942D-F9B1877EB6A6}" sibTransId="{465CF075-E242-4945-B51E-E29BD7872520}"/>
    <dgm:cxn modelId="{8054DD91-0B60-4EB6-8E36-5E91E238FF8F}" type="presOf" srcId="{C06C0E09-A4D5-4910-8D80-FA87F0A91C2D}" destId="{C1D34577-F661-4040-A831-CBE344C59914}" srcOrd="0" destOrd="0" presId="urn:microsoft.com/office/officeart/2005/8/layout/radial3"/>
    <dgm:cxn modelId="{45A9C19D-8C76-4DF2-9DB2-A0640CE85CF8}" srcId="{7F59413A-F89C-4BE2-AFF7-6E308A759A95}" destId="{D6471851-9DB4-45B4-8357-469637EF039D}" srcOrd="7" destOrd="0" parTransId="{3DBA1F65-794C-4012-9E9D-E862171C9370}" sibTransId="{50A4BB4B-17D8-4A75-95EC-7899936A01DA}"/>
    <dgm:cxn modelId="{CF8DBFB1-94FA-477B-B2BD-C8A577B73C24}" type="presOf" srcId="{673FC796-8A76-4BB9-AAA2-32149AA0AD0E}" destId="{3340517D-6E7A-4839-A3C5-C636748534F6}" srcOrd="0" destOrd="0" presId="urn:microsoft.com/office/officeart/2005/8/layout/radial3"/>
    <dgm:cxn modelId="{A9B73BC5-DE0F-47C6-9E92-E18D1B9CFBDF}" type="presOf" srcId="{B047D23B-78C5-4249-BEFB-B556A1784103}" destId="{C52DC082-06F4-4580-88EA-C727B02FFC53}" srcOrd="0" destOrd="0" presId="urn:microsoft.com/office/officeart/2005/8/layout/radial3"/>
    <dgm:cxn modelId="{47A02ED6-E784-4D68-9402-B1EA8872942F}" type="presOf" srcId="{8DA209B5-5293-4228-9553-C9E08D9C1BC5}" destId="{E56A98A4-FAB6-41CA-B373-77F040FA2A9D}" srcOrd="0" destOrd="0" presId="urn:microsoft.com/office/officeart/2005/8/layout/radial3"/>
    <dgm:cxn modelId="{B09485E0-B34A-4147-911E-C8620EB6A456}" type="presOf" srcId="{C9DE7F7A-4F63-472A-AEA6-DF2C242203BB}" destId="{C4CF1181-C07C-4E28-BCCF-7B3F75A7F14E}" srcOrd="0" destOrd="0" presId="urn:microsoft.com/office/officeart/2005/8/layout/radial3"/>
    <dgm:cxn modelId="{70C911E5-5B10-476A-ABEC-FBB6C1F472BA}" srcId="{AD5A2F0A-765F-4C06-9427-43E8E77827D1}" destId="{7F59413A-F89C-4BE2-AFF7-6E308A759A95}" srcOrd="0" destOrd="0" parTransId="{DCBA0ADE-6637-44DB-AB8C-9217919088A0}" sibTransId="{848AC93C-33F8-4694-9AD1-5E03D2B11F4E}"/>
    <dgm:cxn modelId="{952A7BE6-8E7B-42C2-A386-433724EC268C}" type="presOf" srcId="{AD5A2F0A-765F-4C06-9427-43E8E77827D1}" destId="{691B7993-92F0-4A7C-8398-B834E92C9F77}" srcOrd="0" destOrd="0" presId="urn:microsoft.com/office/officeart/2005/8/layout/radial3"/>
    <dgm:cxn modelId="{641539EF-6311-47DC-A5DF-190C0FE5195F}" type="presOf" srcId="{7019A4C6-6DC5-4415-9B64-EEDEE239FD4D}" destId="{BCF5E66E-5C72-41A6-B7F2-736A7380804A}" srcOrd="0" destOrd="0" presId="urn:microsoft.com/office/officeart/2005/8/layout/radial3"/>
    <dgm:cxn modelId="{A8D5B7F0-8479-41AC-8D8E-FC2A711E5196}" type="presOf" srcId="{C1B97AA8-0FC8-4E68-A148-892CF9AFCA35}" destId="{3997BE5A-81FE-466C-9E38-799AE26FA852}" srcOrd="0" destOrd="0" presId="urn:microsoft.com/office/officeart/2005/8/layout/radial3"/>
    <dgm:cxn modelId="{528F02F3-A936-4B54-8769-C1785149A6D3}" srcId="{7F59413A-F89C-4BE2-AFF7-6E308A759A95}" destId="{673FC796-8A76-4BB9-AAA2-32149AA0AD0E}" srcOrd="5" destOrd="0" parTransId="{44B1F9F1-B732-40EC-9674-85A05F679074}" sibTransId="{ED960C3E-ECCB-4480-AA76-900F44C6305E}"/>
    <dgm:cxn modelId="{A3DF0DF3-C618-4FEF-BA51-C0A4789605BF}" srcId="{7F59413A-F89C-4BE2-AFF7-6E308A759A95}" destId="{B047D23B-78C5-4249-BEFB-B556A1784103}" srcOrd="9" destOrd="0" parTransId="{1A9A2B7C-363B-490E-98E7-945B44BED00C}" sibTransId="{46EEE615-72A8-4341-9471-3F75213009E2}"/>
    <dgm:cxn modelId="{11E65896-9BE5-4DC6-909F-4683CA30D697}" type="presParOf" srcId="{691B7993-92F0-4A7C-8398-B834E92C9F77}" destId="{CFEF138A-92DB-4324-AE52-91682896FF84}" srcOrd="0" destOrd="0" presId="urn:microsoft.com/office/officeart/2005/8/layout/radial3"/>
    <dgm:cxn modelId="{312B81C9-6AA8-4BEF-8BAF-1BF1B5F49312}" type="presParOf" srcId="{CFEF138A-92DB-4324-AE52-91682896FF84}" destId="{83CE1E25-374C-4B0B-9B14-8536E40F6934}" srcOrd="0" destOrd="0" presId="urn:microsoft.com/office/officeart/2005/8/layout/radial3"/>
    <dgm:cxn modelId="{DC97ECC5-DC65-4AE5-995D-FE0D1429D597}" type="presParOf" srcId="{CFEF138A-92DB-4324-AE52-91682896FF84}" destId="{BCF5E66E-5C72-41A6-B7F2-736A7380804A}" srcOrd="1" destOrd="0" presId="urn:microsoft.com/office/officeart/2005/8/layout/radial3"/>
    <dgm:cxn modelId="{92F3A9D6-E522-4EA5-A91F-C7D514D7255D}" type="presParOf" srcId="{CFEF138A-92DB-4324-AE52-91682896FF84}" destId="{04C4CE5E-12B8-4EFD-9E68-43477B5EB70C}" srcOrd="2" destOrd="0" presId="urn:microsoft.com/office/officeart/2005/8/layout/radial3"/>
    <dgm:cxn modelId="{F2D4E9F8-CD38-4066-8908-A86D764E4A96}" type="presParOf" srcId="{CFEF138A-92DB-4324-AE52-91682896FF84}" destId="{C1D34577-F661-4040-A831-CBE344C59914}" srcOrd="3" destOrd="0" presId="urn:microsoft.com/office/officeart/2005/8/layout/radial3"/>
    <dgm:cxn modelId="{281F1690-A8B4-4C8E-A976-DAAE55C2639F}" type="presParOf" srcId="{CFEF138A-92DB-4324-AE52-91682896FF84}" destId="{C4CF1181-C07C-4E28-BCCF-7B3F75A7F14E}" srcOrd="4" destOrd="0" presId="urn:microsoft.com/office/officeart/2005/8/layout/radial3"/>
    <dgm:cxn modelId="{3FE944EE-459A-4536-A985-7051C169BBDC}" type="presParOf" srcId="{CFEF138A-92DB-4324-AE52-91682896FF84}" destId="{4DADCAA0-CE76-4BB8-AD1D-652C27E3CCA0}" srcOrd="5" destOrd="0" presId="urn:microsoft.com/office/officeart/2005/8/layout/radial3"/>
    <dgm:cxn modelId="{631E43AF-DF15-494A-9F83-CAF12B35A79D}" type="presParOf" srcId="{CFEF138A-92DB-4324-AE52-91682896FF84}" destId="{3340517D-6E7A-4839-A3C5-C636748534F6}" srcOrd="6" destOrd="0" presId="urn:microsoft.com/office/officeart/2005/8/layout/radial3"/>
    <dgm:cxn modelId="{D5449AC3-CE41-43A1-986A-4C56705EF697}" type="presParOf" srcId="{CFEF138A-92DB-4324-AE52-91682896FF84}" destId="{3997BE5A-81FE-466C-9E38-799AE26FA852}" srcOrd="7" destOrd="0" presId="urn:microsoft.com/office/officeart/2005/8/layout/radial3"/>
    <dgm:cxn modelId="{C2EBFAF0-807C-46AD-A549-9FD06F20C075}" type="presParOf" srcId="{CFEF138A-92DB-4324-AE52-91682896FF84}" destId="{EF81A683-7D24-49FB-8583-8C4755248824}" srcOrd="8" destOrd="0" presId="urn:microsoft.com/office/officeart/2005/8/layout/radial3"/>
    <dgm:cxn modelId="{27398E11-BDBE-4136-BDFE-7AB45A93A953}" type="presParOf" srcId="{CFEF138A-92DB-4324-AE52-91682896FF84}" destId="{24DBF539-B9B7-48CB-BA2C-DEA0F9027C02}" srcOrd="9" destOrd="0" presId="urn:microsoft.com/office/officeart/2005/8/layout/radial3"/>
    <dgm:cxn modelId="{6653F831-9692-45A8-A4C3-0C28DC0C5BCD}" type="presParOf" srcId="{CFEF138A-92DB-4324-AE52-91682896FF84}" destId="{C52DC082-06F4-4580-88EA-C727B02FFC53}" srcOrd="10" destOrd="0" presId="urn:microsoft.com/office/officeart/2005/8/layout/radial3"/>
    <dgm:cxn modelId="{C4234A93-D2E0-4ACF-B15D-59CAC220BC6D}" type="presParOf" srcId="{CFEF138A-92DB-4324-AE52-91682896FF84}" destId="{8569FC7C-CF4A-4AA1-B421-80214F9F7EBB}" srcOrd="11" destOrd="0" presId="urn:microsoft.com/office/officeart/2005/8/layout/radial3"/>
    <dgm:cxn modelId="{CA6C8C83-031F-4217-8A3E-C68C96EBBA1F}" type="presParOf" srcId="{CFEF138A-92DB-4324-AE52-91682896FF84}" destId="{E56A98A4-FAB6-41CA-B373-77F040FA2A9D}" srcOrd="12" destOrd="0" presId="urn:microsoft.com/office/officeart/2005/8/layout/radial3"/>
    <dgm:cxn modelId="{6E4AADC7-F6AA-49DE-8531-962991DAD697}" type="presParOf" srcId="{CFEF138A-92DB-4324-AE52-91682896FF84}" destId="{D22EEBB1-52C9-4AE7-A7ED-C2CA6D6D304E}" srcOrd="1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5A2F0A-765F-4C06-9427-43E8E77827D1}"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IL"/>
        </a:p>
      </dgm:t>
    </dgm:pt>
    <dgm:pt modelId="{7F59413A-F89C-4BE2-AFF7-6E308A759A95}">
      <dgm:prSet phldrT="[Text]" custT="1"/>
      <dgm:spPr/>
      <dgm:t>
        <a:bodyPr/>
        <a:lstStyle/>
        <a:p>
          <a:endParaRPr lang="he-IL" sz="4000" dirty="0"/>
        </a:p>
      </dgm:t>
    </dgm:pt>
    <dgm:pt modelId="{DCBA0ADE-6637-44DB-AB8C-9217919088A0}" type="parTrans" cxnId="{70C911E5-5B10-476A-ABEC-FBB6C1F472BA}">
      <dgm:prSet/>
      <dgm:spPr/>
      <dgm:t>
        <a:bodyPr/>
        <a:lstStyle/>
        <a:p>
          <a:endParaRPr lang="en-IL" sz="2000"/>
        </a:p>
      </dgm:t>
    </dgm:pt>
    <dgm:pt modelId="{848AC93C-33F8-4694-9AD1-5E03D2B11F4E}" type="sibTrans" cxnId="{70C911E5-5B10-476A-ABEC-FBB6C1F472BA}">
      <dgm:prSet/>
      <dgm:spPr/>
      <dgm:t>
        <a:bodyPr/>
        <a:lstStyle/>
        <a:p>
          <a:endParaRPr lang="en-IL" sz="2000"/>
        </a:p>
      </dgm:t>
    </dgm:pt>
    <dgm:pt modelId="{7019A4C6-6DC5-4415-9B64-EEDEE239FD4D}">
      <dgm:prSet phldrT="[Text]" custT="1"/>
      <dgm:spPr/>
      <dgm:t>
        <a:bodyPr/>
        <a:lstStyle/>
        <a:p>
          <a:r>
            <a:rPr lang="he-IL" sz="2300" dirty="0"/>
            <a:t>תמחירית</a:t>
          </a:r>
        </a:p>
        <a:p>
          <a:r>
            <a:rPr lang="he-IL" sz="2300" dirty="0"/>
            <a:t>(מודל)</a:t>
          </a:r>
          <a:endParaRPr lang="en-IL" sz="2300" dirty="0"/>
        </a:p>
      </dgm:t>
    </dgm:pt>
    <dgm:pt modelId="{8EA573FF-D260-4D23-9862-D483B2320419}" type="parTrans" cxnId="{C8CCE622-1888-4D88-8D3E-4B6034F18928}">
      <dgm:prSet/>
      <dgm:spPr/>
      <dgm:t>
        <a:bodyPr/>
        <a:lstStyle/>
        <a:p>
          <a:endParaRPr lang="en-IL" sz="2000"/>
        </a:p>
      </dgm:t>
    </dgm:pt>
    <dgm:pt modelId="{F9D94B56-1C02-4413-8D36-D4B68FF29B73}" type="sibTrans" cxnId="{C8CCE622-1888-4D88-8D3E-4B6034F18928}">
      <dgm:prSet/>
      <dgm:spPr/>
      <dgm:t>
        <a:bodyPr/>
        <a:lstStyle/>
        <a:p>
          <a:endParaRPr lang="en-IL" sz="2000"/>
        </a:p>
      </dgm:t>
    </dgm:pt>
    <dgm:pt modelId="{6E50A783-AF0F-41B6-8200-1F6499E87ABD}">
      <dgm:prSet phldrT="[Text]" custT="1"/>
      <dgm:spPr/>
      <dgm:t>
        <a:bodyPr/>
        <a:lstStyle/>
        <a:p>
          <a:r>
            <a:rPr lang="he-IL" sz="2400" dirty="0"/>
            <a:t>ערוצית</a:t>
          </a:r>
          <a:endParaRPr lang="en-IL" sz="2000" dirty="0"/>
        </a:p>
      </dgm:t>
    </dgm:pt>
    <dgm:pt modelId="{3642C68A-4468-4F43-9042-384BC35D6B93}" type="parTrans" cxnId="{D9C9C415-6C2D-4A1E-AD59-F6F35FE4C570}">
      <dgm:prSet/>
      <dgm:spPr/>
      <dgm:t>
        <a:bodyPr/>
        <a:lstStyle/>
        <a:p>
          <a:endParaRPr lang="en-IL" sz="2000"/>
        </a:p>
      </dgm:t>
    </dgm:pt>
    <dgm:pt modelId="{9DC2CD1E-702F-4AD4-92FC-06FCBB4ECE49}" type="sibTrans" cxnId="{D9C9C415-6C2D-4A1E-AD59-F6F35FE4C570}">
      <dgm:prSet/>
      <dgm:spPr/>
      <dgm:t>
        <a:bodyPr/>
        <a:lstStyle/>
        <a:p>
          <a:endParaRPr lang="en-IL" sz="2000"/>
        </a:p>
      </dgm:t>
    </dgm:pt>
    <dgm:pt modelId="{8DA209B5-5293-4228-9553-C9E08D9C1BC5}">
      <dgm:prSet phldrT="[Text]" custT="1"/>
      <dgm:spPr/>
      <dgm:t>
        <a:bodyPr/>
        <a:lstStyle/>
        <a:p>
          <a:r>
            <a:rPr lang="he-IL" sz="2300" dirty="0"/>
            <a:t>תרבותית</a:t>
          </a:r>
          <a:endParaRPr lang="en-IL" sz="2300" dirty="0"/>
        </a:p>
      </dgm:t>
    </dgm:pt>
    <dgm:pt modelId="{FF44D6F5-DE31-48B9-8D2C-6A09D2E98403}" type="parTrans" cxnId="{D7340728-8A53-4A7A-A92B-B1C2FA0E9DB6}">
      <dgm:prSet/>
      <dgm:spPr/>
      <dgm:t>
        <a:bodyPr/>
        <a:lstStyle/>
        <a:p>
          <a:endParaRPr lang="en-IL" sz="2000"/>
        </a:p>
      </dgm:t>
    </dgm:pt>
    <dgm:pt modelId="{837574DA-7AD3-4A5A-BD91-3EEA24B76F1A}" type="sibTrans" cxnId="{D7340728-8A53-4A7A-A92B-B1C2FA0E9DB6}">
      <dgm:prSet/>
      <dgm:spPr/>
      <dgm:t>
        <a:bodyPr/>
        <a:lstStyle/>
        <a:p>
          <a:endParaRPr lang="en-IL" sz="2000"/>
        </a:p>
      </dgm:t>
    </dgm:pt>
    <dgm:pt modelId="{A2C3A563-4E0B-4087-81CC-D86AEF52ECEA}">
      <dgm:prSet phldrT="[Text]" custT="1"/>
      <dgm:spPr/>
      <dgm:t>
        <a:bodyPr/>
        <a:lstStyle/>
        <a:p>
          <a:r>
            <a:rPr lang="he-IL" sz="2400" dirty="0"/>
            <a:t>פיננסית</a:t>
          </a:r>
          <a:endParaRPr lang="en-IL" sz="2000" dirty="0"/>
        </a:p>
      </dgm:t>
    </dgm:pt>
    <dgm:pt modelId="{2AB419D8-9267-4D2B-9CBE-EDE5F6DCBF5D}" type="parTrans" cxnId="{C7983E20-1A19-47D4-882F-62EF58E54BDB}">
      <dgm:prSet/>
      <dgm:spPr/>
      <dgm:t>
        <a:bodyPr/>
        <a:lstStyle/>
        <a:p>
          <a:endParaRPr lang="en-IL" sz="2000"/>
        </a:p>
      </dgm:t>
    </dgm:pt>
    <dgm:pt modelId="{4219E8CF-8B81-459D-8AD9-FA82B8954C85}" type="sibTrans" cxnId="{C7983E20-1A19-47D4-882F-62EF58E54BDB}">
      <dgm:prSet/>
      <dgm:spPr/>
      <dgm:t>
        <a:bodyPr/>
        <a:lstStyle/>
        <a:p>
          <a:endParaRPr lang="en-IL" sz="2000"/>
        </a:p>
      </dgm:t>
    </dgm:pt>
    <dgm:pt modelId="{80321A30-92A3-4A42-B0DA-B61210BF6CEE}">
      <dgm:prSet custT="1"/>
      <dgm:spPr/>
      <dgm:t>
        <a:bodyPr/>
        <a:lstStyle/>
        <a:p>
          <a:pPr rtl="1"/>
          <a:r>
            <a:rPr lang="he-IL" sz="2400" dirty="0"/>
            <a:t>ארגונית</a:t>
          </a:r>
          <a:endParaRPr lang="en-IL" sz="2000" dirty="0"/>
        </a:p>
      </dgm:t>
    </dgm:pt>
    <dgm:pt modelId="{FAA20052-4442-46C2-942D-F9B1877EB6A6}" type="parTrans" cxnId="{F211BC90-E4A5-4EE0-B83F-8A98048CFFE1}">
      <dgm:prSet/>
      <dgm:spPr/>
      <dgm:t>
        <a:bodyPr/>
        <a:lstStyle/>
        <a:p>
          <a:endParaRPr lang="en-IL" sz="2000"/>
        </a:p>
      </dgm:t>
    </dgm:pt>
    <dgm:pt modelId="{465CF075-E242-4945-B51E-E29BD7872520}" type="sibTrans" cxnId="{F211BC90-E4A5-4EE0-B83F-8A98048CFFE1}">
      <dgm:prSet/>
      <dgm:spPr/>
      <dgm:t>
        <a:bodyPr/>
        <a:lstStyle/>
        <a:p>
          <a:endParaRPr lang="en-IL" sz="2000"/>
        </a:p>
      </dgm:t>
    </dgm:pt>
    <dgm:pt modelId="{C06C0E09-A4D5-4910-8D80-FA87F0A91C2D}">
      <dgm:prSet custT="1"/>
      <dgm:spPr/>
      <dgm:t>
        <a:bodyPr/>
        <a:lstStyle/>
        <a:p>
          <a:r>
            <a:rPr lang="he-IL" sz="2400" dirty="0"/>
            <a:t>מוצרית</a:t>
          </a:r>
        </a:p>
        <a:p>
          <a:r>
            <a:rPr lang="he-IL" sz="2200" dirty="0"/>
            <a:t>ביצועית</a:t>
          </a:r>
          <a:endParaRPr lang="en-IL" sz="2200" dirty="0"/>
        </a:p>
      </dgm:t>
    </dgm:pt>
    <dgm:pt modelId="{52778A86-EB28-496A-9BFA-5F3431897D9C}" type="parTrans" cxnId="{96E92428-DB1C-40B4-AC98-37C58F33567D}">
      <dgm:prSet/>
      <dgm:spPr/>
      <dgm:t>
        <a:bodyPr/>
        <a:lstStyle/>
        <a:p>
          <a:endParaRPr lang="en-IL" sz="2000"/>
        </a:p>
      </dgm:t>
    </dgm:pt>
    <dgm:pt modelId="{87962540-CC2D-4E9B-A6B7-BB02CF771E9A}" type="sibTrans" cxnId="{96E92428-DB1C-40B4-AC98-37C58F33567D}">
      <dgm:prSet/>
      <dgm:spPr/>
      <dgm:t>
        <a:bodyPr/>
        <a:lstStyle/>
        <a:p>
          <a:endParaRPr lang="en-IL" sz="2000"/>
        </a:p>
      </dgm:t>
    </dgm:pt>
    <dgm:pt modelId="{D6471851-9DB4-45B4-8357-469637EF039D}">
      <dgm:prSet custT="1"/>
      <dgm:spPr/>
      <dgm:t>
        <a:bodyPr/>
        <a:lstStyle/>
        <a:p>
          <a:r>
            <a:rPr lang="he-IL" sz="2400" dirty="0"/>
            <a:t>שירותית</a:t>
          </a:r>
          <a:endParaRPr lang="en-IL" sz="2000" dirty="0"/>
        </a:p>
      </dgm:t>
    </dgm:pt>
    <dgm:pt modelId="{3DBA1F65-794C-4012-9E9D-E862171C9370}" type="parTrans" cxnId="{45A9C19D-8C76-4DF2-9DB2-A0640CE85CF8}">
      <dgm:prSet/>
      <dgm:spPr/>
      <dgm:t>
        <a:bodyPr/>
        <a:lstStyle/>
        <a:p>
          <a:endParaRPr lang="en-IL" sz="2000"/>
        </a:p>
      </dgm:t>
    </dgm:pt>
    <dgm:pt modelId="{50A4BB4B-17D8-4A75-95EC-7899936A01DA}" type="sibTrans" cxnId="{45A9C19D-8C76-4DF2-9DB2-A0640CE85CF8}">
      <dgm:prSet/>
      <dgm:spPr/>
      <dgm:t>
        <a:bodyPr/>
        <a:lstStyle/>
        <a:p>
          <a:endParaRPr lang="en-IL" sz="2000"/>
        </a:p>
      </dgm:t>
    </dgm:pt>
    <dgm:pt modelId="{C1B97AA8-0FC8-4E68-A148-892CF9AFCA35}">
      <dgm:prSet custT="1"/>
      <dgm:spPr/>
      <dgm:t>
        <a:bodyPr/>
        <a:lstStyle/>
        <a:p>
          <a:r>
            <a:rPr lang="he-IL" sz="2400" dirty="0"/>
            <a:t>שת"פית</a:t>
          </a:r>
          <a:endParaRPr lang="en-IL" sz="2000" dirty="0"/>
        </a:p>
      </dgm:t>
    </dgm:pt>
    <dgm:pt modelId="{451EE0FA-5D1F-4CB3-A7AC-FC386012167B}" type="parTrans" cxnId="{A897525F-0D47-4166-BBF3-28B7830FB41F}">
      <dgm:prSet/>
      <dgm:spPr/>
      <dgm:t>
        <a:bodyPr/>
        <a:lstStyle/>
        <a:p>
          <a:endParaRPr lang="en-IL" sz="2000"/>
        </a:p>
      </dgm:t>
    </dgm:pt>
    <dgm:pt modelId="{3D44CDEF-1B4F-4E08-828D-B45D41F6D61B}" type="sibTrans" cxnId="{A897525F-0D47-4166-BBF3-28B7830FB41F}">
      <dgm:prSet/>
      <dgm:spPr/>
      <dgm:t>
        <a:bodyPr/>
        <a:lstStyle/>
        <a:p>
          <a:endParaRPr lang="en-IL" sz="2000"/>
        </a:p>
      </dgm:t>
    </dgm:pt>
    <dgm:pt modelId="{673FC796-8A76-4BB9-AAA2-32149AA0AD0E}">
      <dgm:prSet custT="1"/>
      <dgm:spPr/>
      <dgm:t>
        <a:bodyPr/>
        <a:lstStyle/>
        <a:p>
          <a:r>
            <a:rPr lang="he-IL" sz="2400" dirty="0"/>
            <a:t>תהליכית</a:t>
          </a:r>
          <a:endParaRPr lang="en-IL" sz="2000" dirty="0"/>
        </a:p>
      </dgm:t>
    </dgm:pt>
    <dgm:pt modelId="{44B1F9F1-B732-40EC-9674-85A05F679074}" type="parTrans" cxnId="{528F02F3-A936-4B54-8769-C1785149A6D3}">
      <dgm:prSet/>
      <dgm:spPr/>
      <dgm:t>
        <a:bodyPr/>
        <a:lstStyle/>
        <a:p>
          <a:endParaRPr lang="en-IL" sz="2000"/>
        </a:p>
      </dgm:t>
    </dgm:pt>
    <dgm:pt modelId="{ED960C3E-ECCB-4480-AA76-900F44C6305E}" type="sibTrans" cxnId="{528F02F3-A936-4B54-8769-C1785149A6D3}">
      <dgm:prSet/>
      <dgm:spPr/>
      <dgm:t>
        <a:bodyPr/>
        <a:lstStyle/>
        <a:p>
          <a:endParaRPr lang="en-IL" sz="2000"/>
        </a:p>
      </dgm:t>
    </dgm:pt>
    <dgm:pt modelId="{C9DE7F7A-4F63-472A-AEA6-DF2C242203BB}">
      <dgm:prSet custT="1"/>
      <dgm:spPr/>
      <dgm:t>
        <a:bodyPr/>
        <a:lstStyle/>
        <a:p>
          <a:r>
            <a:rPr lang="he-IL" sz="2400" dirty="0"/>
            <a:t>מוצרית</a:t>
          </a:r>
        </a:p>
        <a:p>
          <a:r>
            <a:rPr lang="he-IL" sz="2200" dirty="0"/>
            <a:t>מערכתית</a:t>
          </a:r>
          <a:endParaRPr lang="en-IL" sz="2200" dirty="0"/>
        </a:p>
      </dgm:t>
    </dgm:pt>
    <dgm:pt modelId="{12DAC4B7-9B58-48C1-ABB5-9F9B7C6CB579}" type="parTrans" cxnId="{0038D352-F5D3-47D7-A54F-235EACA14C79}">
      <dgm:prSet/>
      <dgm:spPr/>
      <dgm:t>
        <a:bodyPr/>
        <a:lstStyle/>
        <a:p>
          <a:endParaRPr lang="en-IL" sz="2000"/>
        </a:p>
      </dgm:t>
    </dgm:pt>
    <dgm:pt modelId="{5F062C74-0496-4553-86C7-64D03BCE047E}" type="sibTrans" cxnId="{0038D352-F5D3-47D7-A54F-235EACA14C79}">
      <dgm:prSet/>
      <dgm:spPr/>
      <dgm:t>
        <a:bodyPr/>
        <a:lstStyle/>
        <a:p>
          <a:endParaRPr lang="en-IL" sz="2000"/>
        </a:p>
      </dgm:t>
    </dgm:pt>
    <dgm:pt modelId="{6F5D9727-D371-441C-8CD9-C1A39C614EBE}">
      <dgm:prSet custT="1"/>
      <dgm:spPr/>
      <dgm:t>
        <a:bodyPr/>
        <a:lstStyle/>
        <a:p>
          <a:r>
            <a:rPr lang="he-IL" sz="2200" dirty="0"/>
            <a:t>טכנולוגית</a:t>
          </a:r>
          <a:endParaRPr lang="en-IL" sz="2200" dirty="0"/>
        </a:p>
      </dgm:t>
    </dgm:pt>
    <dgm:pt modelId="{AC2B4B18-6777-47E8-A26F-DCCAB983E8DD}" type="parTrans" cxnId="{6E316572-5B03-40C8-8785-B71579733F07}">
      <dgm:prSet/>
      <dgm:spPr/>
      <dgm:t>
        <a:bodyPr/>
        <a:lstStyle/>
        <a:p>
          <a:endParaRPr lang="en-IL" sz="2000"/>
        </a:p>
      </dgm:t>
    </dgm:pt>
    <dgm:pt modelId="{4D342A2D-03FF-44B7-B1F6-9D344F48ACE7}" type="sibTrans" cxnId="{6E316572-5B03-40C8-8785-B71579733F07}">
      <dgm:prSet/>
      <dgm:spPr/>
      <dgm:t>
        <a:bodyPr/>
        <a:lstStyle/>
        <a:p>
          <a:endParaRPr lang="en-IL" sz="2000"/>
        </a:p>
      </dgm:t>
    </dgm:pt>
    <dgm:pt modelId="{B047D23B-78C5-4249-BEFB-B556A1784103}">
      <dgm:prSet custT="1"/>
      <dgm:spPr/>
      <dgm:t>
        <a:bodyPr/>
        <a:lstStyle/>
        <a:p>
          <a:r>
            <a:rPr lang="he-IL" sz="2800" dirty="0"/>
            <a:t>מותגית</a:t>
          </a:r>
          <a:endParaRPr lang="en-IL" sz="2400" dirty="0"/>
        </a:p>
      </dgm:t>
    </dgm:pt>
    <dgm:pt modelId="{1A9A2B7C-363B-490E-98E7-945B44BED00C}" type="parTrans" cxnId="{A3DF0DF3-C618-4FEF-BA51-C0A4789605BF}">
      <dgm:prSet/>
      <dgm:spPr/>
      <dgm:t>
        <a:bodyPr/>
        <a:lstStyle/>
        <a:p>
          <a:endParaRPr lang="en-IL"/>
        </a:p>
      </dgm:t>
    </dgm:pt>
    <dgm:pt modelId="{46EEE615-72A8-4341-9471-3F75213009E2}" type="sibTrans" cxnId="{A3DF0DF3-C618-4FEF-BA51-C0A4789605BF}">
      <dgm:prSet/>
      <dgm:spPr/>
      <dgm:t>
        <a:bodyPr/>
        <a:lstStyle/>
        <a:p>
          <a:endParaRPr lang="en-IL"/>
        </a:p>
      </dgm:t>
    </dgm:pt>
    <dgm:pt modelId="{7925639A-A5C1-4DB7-A977-D2262D63A839}">
      <dgm:prSet custT="1"/>
      <dgm:spPr/>
      <dgm:t>
        <a:bodyPr/>
        <a:lstStyle/>
        <a:p>
          <a:r>
            <a:rPr lang="he-IL" sz="2400" dirty="0"/>
            <a:t>חוויתית</a:t>
          </a:r>
        </a:p>
        <a:p>
          <a:r>
            <a:rPr lang="he-IL" sz="2400" dirty="0"/>
            <a:t>(לקוח)</a:t>
          </a:r>
          <a:endParaRPr lang="en-IL" sz="2400" dirty="0"/>
        </a:p>
      </dgm:t>
    </dgm:pt>
    <dgm:pt modelId="{BA12A278-BF11-4E4E-BBED-415A1E0080CF}" type="parTrans" cxnId="{C176F70F-3517-45D3-BE6A-2135F1BF0D77}">
      <dgm:prSet/>
      <dgm:spPr/>
      <dgm:t>
        <a:bodyPr/>
        <a:lstStyle/>
        <a:p>
          <a:endParaRPr lang="en-IL"/>
        </a:p>
      </dgm:t>
    </dgm:pt>
    <dgm:pt modelId="{99109EB3-3BB4-459D-8FEA-5F4AF37E6CD1}" type="sibTrans" cxnId="{C176F70F-3517-45D3-BE6A-2135F1BF0D77}">
      <dgm:prSet/>
      <dgm:spPr/>
      <dgm:t>
        <a:bodyPr/>
        <a:lstStyle/>
        <a:p>
          <a:endParaRPr lang="en-IL"/>
        </a:p>
      </dgm:t>
    </dgm:pt>
    <dgm:pt modelId="{691B7993-92F0-4A7C-8398-B834E92C9F77}" type="pres">
      <dgm:prSet presAssocID="{AD5A2F0A-765F-4C06-9427-43E8E77827D1}" presName="composite" presStyleCnt="0">
        <dgm:presLayoutVars>
          <dgm:chMax val="1"/>
          <dgm:dir/>
          <dgm:resizeHandles val="exact"/>
        </dgm:presLayoutVars>
      </dgm:prSet>
      <dgm:spPr/>
    </dgm:pt>
    <dgm:pt modelId="{CFEF138A-92DB-4324-AE52-91682896FF84}" type="pres">
      <dgm:prSet presAssocID="{AD5A2F0A-765F-4C06-9427-43E8E77827D1}" presName="radial" presStyleCnt="0">
        <dgm:presLayoutVars>
          <dgm:animLvl val="ctr"/>
        </dgm:presLayoutVars>
      </dgm:prSet>
      <dgm:spPr/>
    </dgm:pt>
    <dgm:pt modelId="{83CE1E25-374C-4B0B-9B14-8536E40F6934}" type="pres">
      <dgm:prSet presAssocID="{7F59413A-F89C-4BE2-AFF7-6E308A759A95}" presName="centerShape" presStyleLbl="vennNode1" presStyleIdx="0" presStyleCnt="14"/>
      <dgm:spPr/>
    </dgm:pt>
    <dgm:pt modelId="{BCF5E66E-5C72-41A6-B7F2-736A7380804A}" type="pres">
      <dgm:prSet presAssocID="{7019A4C6-6DC5-4415-9B64-EEDEE239FD4D}" presName="node" presStyleLbl="vennNode1" presStyleIdx="1" presStyleCnt="14">
        <dgm:presLayoutVars>
          <dgm:bulletEnabled val="1"/>
        </dgm:presLayoutVars>
      </dgm:prSet>
      <dgm:spPr/>
    </dgm:pt>
    <dgm:pt modelId="{04C4CE5E-12B8-4EFD-9E68-43477B5EB70C}" type="pres">
      <dgm:prSet presAssocID="{80321A30-92A3-4A42-B0DA-B61210BF6CEE}" presName="node" presStyleLbl="vennNode1" presStyleIdx="2" presStyleCnt="14">
        <dgm:presLayoutVars>
          <dgm:bulletEnabled val="1"/>
        </dgm:presLayoutVars>
      </dgm:prSet>
      <dgm:spPr/>
    </dgm:pt>
    <dgm:pt modelId="{C1D34577-F661-4040-A831-CBE344C59914}" type="pres">
      <dgm:prSet presAssocID="{C06C0E09-A4D5-4910-8D80-FA87F0A91C2D}" presName="node" presStyleLbl="vennNode1" presStyleIdx="3" presStyleCnt="14">
        <dgm:presLayoutVars>
          <dgm:bulletEnabled val="1"/>
        </dgm:presLayoutVars>
      </dgm:prSet>
      <dgm:spPr/>
    </dgm:pt>
    <dgm:pt modelId="{C4CF1181-C07C-4E28-BCCF-7B3F75A7F14E}" type="pres">
      <dgm:prSet presAssocID="{C9DE7F7A-4F63-472A-AEA6-DF2C242203BB}" presName="node" presStyleLbl="vennNode1" presStyleIdx="4" presStyleCnt="14">
        <dgm:presLayoutVars>
          <dgm:bulletEnabled val="1"/>
        </dgm:presLayoutVars>
      </dgm:prSet>
      <dgm:spPr/>
    </dgm:pt>
    <dgm:pt modelId="{4DADCAA0-CE76-4BB8-AD1D-652C27E3CCA0}" type="pres">
      <dgm:prSet presAssocID="{6F5D9727-D371-441C-8CD9-C1A39C614EBE}" presName="node" presStyleLbl="vennNode1" presStyleIdx="5" presStyleCnt="14">
        <dgm:presLayoutVars>
          <dgm:bulletEnabled val="1"/>
        </dgm:presLayoutVars>
      </dgm:prSet>
      <dgm:spPr/>
    </dgm:pt>
    <dgm:pt modelId="{3340517D-6E7A-4839-A3C5-C636748534F6}" type="pres">
      <dgm:prSet presAssocID="{673FC796-8A76-4BB9-AAA2-32149AA0AD0E}" presName="node" presStyleLbl="vennNode1" presStyleIdx="6" presStyleCnt="14">
        <dgm:presLayoutVars>
          <dgm:bulletEnabled val="1"/>
        </dgm:presLayoutVars>
      </dgm:prSet>
      <dgm:spPr/>
    </dgm:pt>
    <dgm:pt modelId="{3997BE5A-81FE-466C-9E38-799AE26FA852}" type="pres">
      <dgm:prSet presAssocID="{C1B97AA8-0FC8-4E68-A148-892CF9AFCA35}" presName="node" presStyleLbl="vennNode1" presStyleIdx="7" presStyleCnt="14">
        <dgm:presLayoutVars>
          <dgm:bulletEnabled val="1"/>
        </dgm:presLayoutVars>
      </dgm:prSet>
      <dgm:spPr/>
    </dgm:pt>
    <dgm:pt modelId="{EF81A683-7D24-49FB-8583-8C4755248824}" type="pres">
      <dgm:prSet presAssocID="{D6471851-9DB4-45B4-8357-469637EF039D}" presName="node" presStyleLbl="vennNode1" presStyleIdx="8" presStyleCnt="14">
        <dgm:presLayoutVars>
          <dgm:bulletEnabled val="1"/>
        </dgm:presLayoutVars>
      </dgm:prSet>
      <dgm:spPr/>
    </dgm:pt>
    <dgm:pt modelId="{24DBF539-B9B7-48CB-BA2C-DEA0F9027C02}" type="pres">
      <dgm:prSet presAssocID="{6E50A783-AF0F-41B6-8200-1F6499E87ABD}" presName="node" presStyleLbl="vennNode1" presStyleIdx="9" presStyleCnt="14">
        <dgm:presLayoutVars>
          <dgm:bulletEnabled val="1"/>
        </dgm:presLayoutVars>
      </dgm:prSet>
      <dgm:spPr/>
    </dgm:pt>
    <dgm:pt modelId="{C52DC082-06F4-4580-88EA-C727B02FFC53}" type="pres">
      <dgm:prSet presAssocID="{B047D23B-78C5-4249-BEFB-B556A1784103}" presName="node" presStyleLbl="vennNode1" presStyleIdx="10" presStyleCnt="14">
        <dgm:presLayoutVars>
          <dgm:bulletEnabled val="1"/>
        </dgm:presLayoutVars>
      </dgm:prSet>
      <dgm:spPr/>
    </dgm:pt>
    <dgm:pt modelId="{8569FC7C-CF4A-4AA1-B421-80214F9F7EBB}" type="pres">
      <dgm:prSet presAssocID="{7925639A-A5C1-4DB7-A977-D2262D63A839}" presName="node" presStyleLbl="vennNode1" presStyleIdx="11" presStyleCnt="14">
        <dgm:presLayoutVars>
          <dgm:bulletEnabled val="1"/>
        </dgm:presLayoutVars>
      </dgm:prSet>
      <dgm:spPr/>
    </dgm:pt>
    <dgm:pt modelId="{E56A98A4-FAB6-41CA-B373-77F040FA2A9D}" type="pres">
      <dgm:prSet presAssocID="{8DA209B5-5293-4228-9553-C9E08D9C1BC5}" presName="node" presStyleLbl="vennNode1" presStyleIdx="12" presStyleCnt="14">
        <dgm:presLayoutVars>
          <dgm:bulletEnabled val="1"/>
        </dgm:presLayoutVars>
      </dgm:prSet>
      <dgm:spPr/>
    </dgm:pt>
    <dgm:pt modelId="{D22EEBB1-52C9-4AE7-A7ED-C2CA6D6D304E}" type="pres">
      <dgm:prSet presAssocID="{A2C3A563-4E0B-4087-81CC-D86AEF52ECEA}" presName="node" presStyleLbl="vennNode1" presStyleIdx="13" presStyleCnt="14">
        <dgm:presLayoutVars>
          <dgm:bulletEnabled val="1"/>
        </dgm:presLayoutVars>
      </dgm:prSet>
      <dgm:spPr/>
    </dgm:pt>
  </dgm:ptLst>
  <dgm:cxnLst>
    <dgm:cxn modelId="{A9470800-0082-4C04-BCBA-8AEF2893071A}" type="presOf" srcId="{A2C3A563-4E0B-4087-81CC-D86AEF52ECEA}" destId="{D22EEBB1-52C9-4AE7-A7ED-C2CA6D6D304E}" srcOrd="0" destOrd="0" presId="urn:microsoft.com/office/officeart/2005/8/layout/radial3"/>
    <dgm:cxn modelId="{C176F70F-3517-45D3-BE6A-2135F1BF0D77}" srcId="{7F59413A-F89C-4BE2-AFF7-6E308A759A95}" destId="{7925639A-A5C1-4DB7-A977-D2262D63A839}" srcOrd="10" destOrd="0" parTransId="{BA12A278-BF11-4E4E-BBED-415A1E0080CF}" sibTransId="{99109EB3-3BB4-459D-8FEA-5F4AF37E6CD1}"/>
    <dgm:cxn modelId="{D9C9C415-6C2D-4A1E-AD59-F6F35FE4C570}" srcId="{7F59413A-F89C-4BE2-AFF7-6E308A759A95}" destId="{6E50A783-AF0F-41B6-8200-1F6499E87ABD}" srcOrd="8" destOrd="0" parTransId="{3642C68A-4468-4F43-9042-384BC35D6B93}" sibTransId="{9DC2CD1E-702F-4AD4-92FC-06FCBB4ECE49}"/>
    <dgm:cxn modelId="{C7983E20-1A19-47D4-882F-62EF58E54BDB}" srcId="{7F59413A-F89C-4BE2-AFF7-6E308A759A95}" destId="{A2C3A563-4E0B-4087-81CC-D86AEF52ECEA}" srcOrd="12" destOrd="0" parTransId="{2AB419D8-9267-4D2B-9CBE-EDE5F6DCBF5D}" sibTransId="{4219E8CF-8B81-459D-8AD9-FA82B8954C85}"/>
    <dgm:cxn modelId="{C8CCE622-1888-4D88-8D3E-4B6034F18928}" srcId="{7F59413A-F89C-4BE2-AFF7-6E308A759A95}" destId="{7019A4C6-6DC5-4415-9B64-EEDEE239FD4D}" srcOrd="0" destOrd="0" parTransId="{8EA573FF-D260-4D23-9862-D483B2320419}" sibTransId="{F9D94B56-1C02-4413-8D36-D4B68FF29B73}"/>
    <dgm:cxn modelId="{C4ED9A24-BA68-463A-A469-CF46BC7EDC39}" type="presOf" srcId="{6F5D9727-D371-441C-8CD9-C1A39C614EBE}" destId="{4DADCAA0-CE76-4BB8-AD1D-652C27E3CCA0}" srcOrd="0" destOrd="0" presId="urn:microsoft.com/office/officeart/2005/8/layout/radial3"/>
    <dgm:cxn modelId="{D7340728-8A53-4A7A-A92B-B1C2FA0E9DB6}" srcId="{7F59413A-F89C-4BE2-AFF7-6E308A759A95}" destId="{8DA209B5-5293-4228-9553-C9E08D9C1BC5}" srcOrd="11" destOrd="0" parTransId="{FF44D6F5-DE31-48B9-8D2C-6A09D2E98403}" sibTransId="{837574DA-7AD3-4A5A-BD91-3EEA24B76F1A}"/>
    <dgm:cxn modelId="{96E92428-DB1C-40B4-AC98-37C58F33567D}" srcId="{7F59413A-F89C-4BE2-AFF7-6E308A759A95}" destId="{C06C0E09-A4D5-4910-8D80-FA87F0A91C2D}" srcOrd="2" destOrd="0" parTransId="{52778A86-EB28-496A-9BFA-5F3431897D9C}" sibTransId="{87962540-CC2D-4E9B-A6B7-BB02CF771E9A}"/>
    <dgm:cxn modelId="{F44AF03B-7C4E-402C-A440-2CCDFAABD605}" type="presOf" srcId="{80321A30-92A3-4A42-B0DA-B61210BF6CEE}" destId="{04C4CE5E-12B8-4EFD-9E68-43477B5EB70C}" srcOrd="0" destOrd="0" presId="urn:microsoft.com/office/officeart/2005/8/layout/radial3"/>
    <dgm:cxn modelId="{A897525F-0D47-4166-BBF3-28B7830FB41F}" srcId="{7F59413A-F89C-4BE2-AFF7-6E308A759A95}" destId="{C1B97AA8-0FC8-4E68-A148-892CF9AFCA35}" srcOrd="6" destOrd="0" parTransId="{451EE0FA-5D1F-4CB3-A7AC-FC386012167B}" sibTransId="{3D44CDEF-1B4F-4E08-828D-B45D41F6D61B}"/>
    <dgm:cxn modelId="{43F4E061-C23D-48F6-8077-B7D214912A3C}" type="presOf" srcId="{7925639A-A5C1-4DB7-A977-D2262D63A839}" destId="{8569FC7C-CF4A-4AA1-B421-80214F9F7EBB}" srcOrd="0" destOrd="0" presId="urn:microsoft.com/office/officeart/2005/8/layout/radial3"/>
    <dgm:cxn modelId="{FA9A3062-B1CF-41C6-944C-4A887AE400E4}" type="presOf" srcId="{7F59413A-F89C-4BE2-AFF7-6E308A759A95}" destId="{83CE1E25-374C-4B0B-9B14-8536E40F6934}" srcOrd="0" destOrd="0" presId="urn:microsoft.com/office/officeart/2005/8/layout/radial3"/>
    <dgm:cxn modelId="{6E316572-5B03-40C8-8785-B71579733F07}" srcId="{7F59413A-F89C-4BE2-AFF7-6E308A759A95}" destId="{6F5D9727-D371-441C-8CD9-C1A39C614EBE}" srcOrd="4" destOrd="0" parTransId="{AC2B4B18-6777-47E8-A26F-DCCAB983E8DD}" sibTransId="{4D342A2D-03FF-44B7-B1F6-9D344F48ACE7}"/>
    <dgm:cxn modelId="{0038D352-F5D3-47D7-A54F-235EACA14C79}" srcId="{7F59413A-F89C-4BE2-AFF7-6E308A759A95}" destId="{C9DE7F7A-4F63-472A-AEA6-DF2C242203BB}" srcOrd="3" destOrd="0" parTransId="{12DAC4B7-9B58-48C1-ABB5-9F9B7C6CB579}" sibTransId="{5F062C74-0496-4553-86C7-64D03BCE047E}"/>
    <dgm:cxn modelId="{12C08575-AB87-40A9-BACF-F60A9C65776F}" type="presOf" srcId="{6E50A783-AF0F-41B6-8200-1F6499E87ABD}" destId="{24DBF539-B9B7-48CB-BA2C-DEA0F9027C02}" srcOrd="0" destOrd="0" presId="urn:microsoft.com/office/officeart/2005/8/layout/radial3"/>
    <dgm:cxn modelId="{CE7CBC7C-EF13-44E0-AA56-5CEDA21AE789}" type="presOf" srcId="{D6471851-9DB4-45B4-8357-469637EF039D}" destId="{EF81A683-7D24-49FB-8583-8C4755248824}" srcOrd="0" destOrd="0" presId="urn:microsoft.com/office/officeart/2005/8/layout/radial3"/>
    <dgm:cxn modelId="{F211BC90-E4A5-4EE0-B83F-8A98048CFFE1}" srcId="{7F59413A-F89C-4BE2-AFF7-6E308A759A95}" destId="{80321A30-92A3-4A42-B0DA-B61210BF6CEE}" srcOrd="1" destOrd="0" parTransId="{FAA20052-4442-46C2-942D-F9B1877EB6A6}" sibTransId="{465CF075-E242-4945-B51E-E29BD7872520}"/>
    <dgm:cxn modelId="{8054DD91-0B60-4EB6-8E36-5E91E238FF8F}" type="presOf" srcId="{C06C0E09-A4D5-4910-8D80-FA87F0A91C2D}" destId="{C1D34577-F661-4040-A831-CBE344C59914}" srcOrd="0" destOrd="0" presId="urn:microsoft.com/office/officeart/2005/8/layout/radial3"/>
    <dgm:cxn modelId="{45A9C19D-8C76-4DF2-9DB2-A0640CE85CF8}" srcId="{7F59413A-F89C-4BE2-AFF7-6E308A759A95}" destId="{D6471851-9DB4-45B4-8357-469637EF039D}" srcOrd="7" destOrd="0" parTransId="{3DBA1F65-794C-4012-9E9D-E862171C9370}" sibTransId="{50A4BB4B-17D8-4A75-95EC-7899936A01DA}"/>
    <dgm:cxn modelId="{CF8DBFB1-94FA-477B-B2BD-C8A577B73C24}" type="presOf" srcId="{673FC796-8A76-4BB9-AAA2-32149AA0AD0E}" destId="{3340517D-6E7A-4839-A3C5-C636748534F6}" srcOrd="0" destOrd="0" presId="urn:microsoft.com/office/officeart/2005/8/layout/radial3"/>
    <dgm:cxn modelId="{A9B73BC5-DE0F-47C6-9E92-E18D1B9CFBDF}" type="presOf" srcId="{B047D23B-78C5-4249-BEFB-B556A1784103}" destId="{C52DC082-06F4-4580-88EA-C727B02FFC53}" srcOrd="0" destOrd="0" presId="urn:microsoft.com/office/officeart/2005/8/layout/radial3"/>
    <dgm:cxn modelId="{47A02ED6-E784-4D68-9402-B1EA8872942F}" type="presOf" srcId="{8DA209B5-5293-4228-9553-C9E08D9C1BC5}" destId="{E56A98A4-FAB6-41CA-B373-77F040FA2A9D}" srcOrd="0" destOrd="0" presId="urn:microsoft.com/office/officeart/2005/8/layout/radial3"/>
    <dgm:cxn modelId="{B09485E0-B34A-4147-911E-C8620EB6A456}" type="presOf" srcId="{C9DE7F7A-4F63-472A-AEA6-DF2C242203BB}" destId="{C4CF1181-C07C-4E28-BCCF-7B3F75A7F14E}" srcOrd="0" destOrd="0" presId="urn:microsoft.com/office/officeart/2005/8/layout/radial3"/>
    <dgm:cxn modelId="{70C911E5-5B10-476A-ABEC-FBB6C1F472BA}" srcId="{AD5A2F0A-765F-4C06-9427-43E8E77827D1}" destId="{7F59413A-F89C-4BE2-AFF7-6E308A759A95}" srcOrd="0" destOrd="0" parTransId="{DCBA0ADE-6637-44DB-AB8C-9217919088A0}" sibTransId="{848AC93C-33F8-4694-9AD1-5E03D2B11F4E}"/>
    <dgm:cxn modelId="{952A7BE6-8E7B-42C2-A386-433724EC268C}" type="presOf" srcId="{AD5A2F0A-765F-4C06-9427-43E8E77827D1}" destId="{691B7993-92F0-4A7C-8398-B834E92C9F77}" srcOrd="0" destOrd="0" presId="urn:microsoft.com/office/officeart/2005/8/layout/radial3"/>
    <dgm:cxn modelId="{641539EF-6311-47DC-A5DF-190C0FE5195F}" type="presOf" srcId="{7019A4C6-6DC5-4415-9B64-EEDEE239FD4D}" destId="{BCF5E66E-5C72-41A6-B7F2-736A7380804A}" srcOrd="0" destOrd="0" presId="urn:microsoft.com/office/officeart/2005/8/layout/radial3"/>
    <dgm:cxn modelId="{A8D5B7F0-8479-41AC-8D8E-FC2A711E5196}" type="presOf" srcId="{C1B97AA8-0FC8-4E68-A148-892CF9AFCA35}" destId="{3997BE5A-81FE-466C-9E38-799AE26FA852}" srcOrd="0" destOrd="0" presId="urn:microsoft.com/office/officeart/2005/8/layout/radial3"/>
    <dgm:cxn modelId="{528F02F3-A936-4B54-8769-C1785149A6D3}" srcId="{7F59413A-F89C-4BE2-AFF7-6E308A759A95}" destId="{673FC796-8A76-4BB9-AAA2-32149AA0AD0E}" srcOrd="5" destOrd="0" parTransId="{44B1F9F1-B732-40EC-9674-85A05F679074}" sibTransId="{ED960C3E-ECCB-4480-AA76-900F44C6305E}"/>
    <dgm:cxn modelId="{A3DF0DF3-C618-4FEF-BA51-C0A4789605BF}" srcId="{7F59413A-F89C-4BE2-AFF7-6E308A759A95}" destId="{B047D23B-78C5-4249-BEFB-B556A1784103}" srcOrd="9" destOrd="0" parTransId="{1A9A2B7C-363B-490E-98E7-945B44BED00C}" sibTransId="{46EEE615-72A8-4341-9471-3F75213009E2}"/>
    <dgm:cxn modelId="{11E65896-9BE5-4DC6-909F-4683CA30D697}" type="presParOf" srcId="{691B7993-92F0-4A7C-8398-B834E92C9F77}" destId="{CFEF138A-92DB-4324-AE52-91682896FF84}" srcOrd="0" destOrd="0" presId="urn:microsoft.com/office/officeart/2005/8/layout/radial3"/>
    <dgm:cxn modelId="{312B81C9-6AA8-4BEF-8BAF-1BF1B5F49312}" type="presParOf" srcId="{CFEF138A-92DB-4324-AE52-91682896FF84}" destId="{83CE1E25-374C-4B0B-9B14-8536E40F6934}" srcOrd="0" destOrd="0" presId="urn:microsoft.com/office/officeart/2005/8/layout/radial3"/>
    <dgm:cxn modelId="{DC97ECC5-DC65-4AE5-995D-FE0D1429D597}" type="presParOf" srcId="{CFEF138A-92DB-4324-AE52-91682896FF84}" destId="{BCF5E66E-5C72-41A6-B7F2-736A7380804A}" srcOrd="1" destOrd="0" presId="urn:microsoft.com/office/officeart/2005/8/layout/radial3"/>
    <dgm:cxn modelId="{92F3A9D6-E522-4EA5-A91F-C7D514D7255D}" type="presParOf" srcId="{CFEF138A-92DB-4324-AE52-91682896FF84}" destId="{04C4CE5E-12B8-4EFD-9E68-43477B5EB70C}" srcOrd="2" destOrd="0" presId="urn:microsoft.com/office/officeart/2005/8/layout/radial3"/>
    <dgm:cxn modelId="{F2D4E9F8-CD38-4066-8908-A86D764E4A96}" type="presParOf" srcId="{CFEF138A-92DB-4324-AE52-91682896FF84}" destId="{C1D34577-F661-4040-A831-CBE344C59914}" srcOrd="3" destOrd="0" presId="urn:microsoft.com/office/officeart/2005/8/layout/radial3"/>
    <dgm:cxn modelId="{281F1690-A8B4-4C8E-A976-DAAE55C2639F}" type="presParOf" srcId="{CFEF138A-92DB-4324-AE52-91682896FF84}" destId="{C4CF1181-C07C-4E28-BCCF-7B3F75A7F14E}" srcOrd="4" destOrd="0" presId="urn:microsoft.com/office/officeart/2005/8/layout/radial3"/>
    <dgm:cxn modelId="{3FE944EE-459A-4536-A985-7051C169BBDC}" type="presParOf" srcId="{CFEF138A-92DB-4324-AE52-91682896FF84}" destId="{4DADCAA0-CE76-4BB8-AD1D-652C27E3CCA0}" srcOrd="5" destOrd="0" presId="urn:microsoft.com/office/officeart/2005/8/layout/radial3"/>
    <dgm:cxn modelId="{631E43AF-DF15-494A-9F83-CAF12B35A79D}" type="presParOf" srcId="{CFEF138A-92DB-4324-AE52-91682896FF84}" destId="{3340517D-6E7A-4839-A3C5-C636748534F6}" srcOrd="6" destOrd="0" presId="urn:microsoft.com/office/officeart/2005/8/layout/radial3"/>
    <dgm:cxn modelId="{D5449AC3-CE41-43A1-986A-4C56705EF697}" type="presParOf" srcId="{CFEF138A-92DB-4324-AE52-91682896FF84}" destId="{3997BE5A-81FE-466C-9E38-799AE26FA852}" srcOrd="7" destOrd="0" presId="urn:microsoft.com/office/officeart/2005/8/layout/radial3"/>
    <dgm:cxn modelId="{C2EBFAF0-807C-46AD-A549-9FD06F20C075}" type="presParOf" srcId="{CFEF138A-92DB-4324-AE52-91682896FF84}" destId="{EF81A683-7D24-49FB-8583-8C4755248824}" srcOrd="8" destOrd="0" presId="urn:microsoft.com/office/officeart/2005/8/layout/radial3"/>
    <dgm:cxn modelId="{27398E11-BDBE-4136-BDFE-7AB45A93A953}" type="presParOf" srcId="{CFEF138A-92DB-4324-AE52-91682896FF84}" destId="{24DBF539-B9B7-48CB-BA2C-DEA0F9027C02}" srcOrd="9" destOrd="0" presId="urn:microsoft.com/office/officeart/2005/8/layout/radial3"/>
    <dgm:cxn modelId="{6653F831-9692-45A8-A4C3-0C28DC0C5BCD}" type="presParOf" srcId="{CFEF138A-92DB-4324-AE52-91682896FF84}" destId="{C52DC082-06F4-4580-88EA-C727B02FFC53}" srcOrd="10" destOrd="0" presId="urn:microsoft.com/office/officeart/2005/8/layout/radial3"/>
    <dgm:cxn modelId="{C4234A93-D2E0-4ACF-B15D-59CAC220BC6D}" type="presParOf" srcId="{CFEF138A-92DB-4324-AE52-91682896FF84}" destId="{8569FC7C-CF4A-4AA1-B421-80214F9F7EBB}" srcOrd="11" destOrd="0" presId="urn:microsoft.com/office/officeart/2005/8/layout/radial3"/>
    <dgm:cxn modelId="{CA6C8C83-031F-4217-8A3E-C68C96EBBA1F}" type="presParOf" srcId="{CFEF138A-92DB-4324-AE52-91682896FF84}" destId="{E56A98A4-FAB6-41CA-B373-77F040FA2A9D}" srcOrd="12" destOrd="0" presId="urn:microsoft.com/office/officeart/2005/8/layout/radial3"/>
    <dgm:cxn modelId="{6E4AADC7-F6AA-49DE-8531-962991DAD697}" type="presParOf" srcId="{CFEF138A-92DB-4324-AE52-91682896FF84}" destId="{D22EEBB1-52C9-4AE7-A7ED-C2CA6D6D304E}" srcOrd="1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5A2F0A-765F-4C06-9427-43E8E77827D1}"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IL"/>
        </a:p>
      </dgm:t>
    </dgm:pt>
    <dgm:pt modelId="{7F59413A-F89C-4BE2-AFF7-6E308A759A95}">
      <dgm:prSet phldrT="[Text]" custT="1"/>
      <dgm:spPr/>
      <dgm:t>
        <a:bodyPr/>
        <a:lstStyle/>
        <a:p>
          <a:r>
            <a:rPr lang="he-IL" sz="4000" dirty="0"/>
            <a:t>13 </a:t>
          </a:r>
        </a:p>
        <a:p>
          <a:r>
            <a:rPr lang="he-IL" sz="3400" dirty="0"/>
            <a:t>סוגי חדשנות</a:t>
          </a:r>
          <a:endParaRPr lang="en-IL" sz="3400" dirty="0"/>
        </a:p>
      </dgm:t>
    </dgm:pt>
    <dgm:pt modelId="{DCBA0ADE-6637-44DB-AB8C-9217919088A0}" type="parTrans" cxnId="{70C911E5-5B10-476A-ABEC-FBB6C1F472BA}">
      <dgm:prSet/>
      <dgm:spPr/>
      <dgm:t>
        <a:bodyPr/>
        <a:lstStyle/>
        <a:p>
          <a:endParaRPr lang="en-IL" sz="2000"/>
        </a:p>
      </dgm:t>
    </dgm:pt>
    <dgm:pt modelId="{848AC93C-33F8-4694-9AD1-5E03D2B11F4E}" type="sibTrans" cxnId="{70C911E5-5B10-476A-ABEC-FBB6C1F472BA}">
      <dgm:prSet/>
      <dgm:spPr/>
      <dgm:t>
        <a:bodyPr/>
        <a:lstStyle/>
        <a:p>
          <a:endParaRPr lang="en-IL" sz="2000"/>
        </a:p>
      </dgm:t>
    </dgm:pt>
    <dgm:pt modelId="{7019A4C6-6DC5-4415-9B64-EEDEE239FD4D}">
      <dgm:prSet phldrT="[Text]" custT="1"/>
      <dgm:spPr/>
      <dgm:t>
        <a:bodyPr/>
        <a:lstStyle/>
        <a:p>
          <a:r>
            <a:rPr lang="he-IL" sz="2300" dirty="0"/>
            <a:t>תמחירית</a:t>
          </a:r>
        </a:p>
        <a:p>
          <a:r>
            <a:rPr lang="he-IL" sz="2300" dirty="0"/>
            <a:t>(מודל)</a:t>
          </a:r>
          <a:endParaRPr lang="en-IL" sz="2300" dirty="0"/>
        </a:p>
      </dgm:t>
    </dgm:pt>
    <dgm:pt modelId="{8EA573FF-D260-4D23-9862-D483B2320419}" type="parTrans" cxnId="{C8CCE622-1888-4D88-8D3E-4B6034F18928}">
      <dgm:prSet/>
      <dgm:spPr/>
      <dgm:t>
        <a:bodyPr/>
        <a:lstStyle/>
        <a:p>
          <a:endParaRPr lang="en-IL" sz="2000"/>
        </a:p>
      </dgm:t>
    </dgm:pt>
    <dgm:pt modelId="{F9D94B56-1C02-4413-8D36-D4B68FF29B73}" type="sibTrans" cxnId="{C8CCE622-1888-4D88-8D3E-4B6034F18928}">
      <dgm:prSet/>
      <dgm:spPr/>
      <dgm:t>
        <a:bodyPr/>
        <a:lstStyle/>
        <a:p>
          <a:endParaRPr lang="en-IL" sz="2000"/>
        </a:p>
      </dgm:t>
    </dgm:pt>
    <dgm:pt modelId="{6E50A783-AF0F-41B6-8200-1F6499E87ABD}">
      <dgm:prSet phldrT="[Text]" custT="1"/>
      <dgm:spPr/>
      <dgm:t>
        <a:bodyPr/>
        <a:lstStyle/>
        <a:p>
          <a:r>
            <a:rPr lang="he-IL" sz="2400" dirty="0"/>
            <a:t>ערוצית</a:t>
          </a:r>
          <a:endParaRPr lang="en-IL" sz="2000" dirty="0"/>
        </a:p>
      </dgm:t>
    </dgm:pt>
    <dgm:pt modelId="{3642C68A-4468-4F43-9042-384BC35D6B93}" type="parTrans" cxnId="{D9C9C415-6C2D-4A1E-AD59-F6F35FE4C570}">
      <dgm:prSet/>
      <dgm:spPr/>
      <dgm:t>
        <a:bodyPr/>
        <a:lstStyle/>
        <a:p>
          <a:endParaRPr lang="en-IL" sz="2000"/>
        </a:p>
      </dgm:t>
    </dgm:pt>
    <dgm:pt modelId="{9DC2CD1E-702F-4AD4-92FC-06FCBB4ECE49}" type="sibTrans" cxnId="{D9C9C415-6C2D-4A1E-AD59-F6F35FE4C570}">
      <dgm:prSet/>
      <dgm:spPr/>
      <dgm:t>
        <a:bodyPr/>
        <a:lstStyle/>
        <a:p>
          <a:endParaRPr lang="en-IL" sz="2000"/>
        </a:p>
      </dgm:t>
    </dgm:pt>
    <dgm:pt modelId="{8DA209B5-5293-4228-9553-C9E08D9C1BC5}">
      <dgm:prSet phldrT="[Text]" custT="1"/>
      <dgm:spPr/>
      <dgm:t>
        <a:bodyPr/>
        <a:lstStyle/>
        <a:p>
          <a:r>
            <a:rPr lang="he-IL" sz="2300" dirty="0"/>
            <a:t>תרבותית</a:t>
          </a:r>
          <a:endParaRPr lang="en-IL" sz="2300" dirty="0"/>
        </a:p>
      </dgm:t>
    </dgm:pt>
    <dgm:pt modelId="{FF44D6F5-DE31-48B9-8D2C-6A09D2E98403}" type="parTrans" cxnId="{D7340728-8A53-4A7A-A92B-B1C2FA0E9DB6}">
      <dgm:prSet/>
      <dgm:spPr/>
      <dgm:t>
        <a:bodyPr/>
        <a:lstStyle/>
        <a:p>
          <a:endParaRPr lang="en-IL" sz="2000"/>
        </a:p>
      </dgm:t>
    </dgm:pt>
    <dgm:pt modelId="{837574DA-7AD3-4A5A-BD91-3EEA24B76F1A}" type="sibTrans" cxnId="{D7340728-8A53-4A7A-A92B-B1C2FA0E9DB6}">
      <dgm:prSet/>
      <dgm:spPr/>
      <dgm:t>
        <a:bodyPr/>
        <a:lstStyle/>
        <a:p>
          <a:endParaRPr lang="en-IL" sz="2000"/>
        </a:p>
      </dgm:t>
    </dgm:pt>
    <dgm:pt modelId="{A2C3A563-4E0B-4087-81CC-D86AEF52ECEA}">
      <dgm:prSet phldrT="[Text]" custT="1"/>
      <dgm:spPr/>
      <dgm:t>
        <a:bodyPr/>
        <a:lstStyle/>
        <a:p>
          <a:r>
            <a:rPr lang="he-IL" sz="2400" dirty="0"/>
            <a:t>פיננסית</a:t>
          </a:r>
          <a:endParaRPr lang="en-IL" sz="2000" dirty="0"/>
        </a:p>
      </dgm:t>
    </dgm:pt>
    <dgm:pt modelId="{2AB419D8-9267-4D2B-9CBE-EDE5F6DCBF5D}" type="parTrans" cxnId="{C7983E20-1A19-47D4-882F-62EF58E54BDB}">
      <dgm:prSet/>
      <dgm:spPr/>
      <dgm:t>
        <a:bodyPr/>
        <a:lstStyle/>
        <a:p>
          <a:endParaRPr lang="en-IL" sz="2000"/>
        </a:p>
      </dgm:t>
    </dgm:pt>
    <dgm:pt modelId="{4219E8CF-8B81-459D-8AD9-FA82B8954C85}" type="sibTrans" cxnId="{C7983E20-1A19-47D4-882F-62EF58E54BDB}">
      <dgm:prSet/>
      <dgm:spPr/>
      <dgm:t>
        <a:bodyPr/>
        <a:lstStyle/>
        <a:p>
          <a:endParaRPr lang="en-IL" sz="2000"/>
        </a:p>
      </dgm:t>
    </dgm:pt>
    <dgm:pt modelId="{80321A30-92A3-4A42-B0DA-B61210BF6CEE}">
      <dgm:prSet custT="1"/>
      <dgm:spPr/>
      <dgm:t>
        <a:bodyPr/>
        <a:lstStyle/>
        <a:p>
          <a:pPr rtl="1"/>
          <a:r>
            <a:rPr lang="he-IL" sz="2400" dirty="0"/>
            <a:t>ארגונית</a:t>
          </a:r>
          <a:endParaRPr lang="en-IL" sz="2000" dirty="0"/>
        </a:p>
      </dgm:t>
    </dgm:pt>
    <dgm:pt modelId="{FAA20052-4442-46C2-942D-F9B1877EB6A6}" type="parTrans" cxnId="{F211BC90-E4A5-4EE0-B83F-8A98048CFFE1}">
      <dgm:prSet/>
      <dgm:spPr/>
      <dgm:t>
        <a:bodyPr/>
        <a:lstStyle/>
        <a:p>
          <a:endParaRPr lang="en-IL" sz="2000"/>
        </a:p>
      </dgm:t>
    </dgm:pt>
    <dgm:pt modelId="{465CF075-E242-4945-B51E-E29BD7872520}" type="sibTrans" cxnId="{F211BC90-E4A5-4EE0-B83F-8A98048CFFE1}">
      <dgm:prSet/>
      <dgm:spPr/>
      <dgm:t>
        <a:bodyPr/>
        <a:lstStyle/>
        <a:p>
          <a:endParaRPr lang="en-IL" sz="2000"/>
        </a:p>
      </dgm:t>
    </dgm:pt>
    <dgm:pt modelId="{C06C0E09-A4D5-4910-8D80-FA87F0A91C2D}">
      <dgm:prSet custT="1"/>
      <dgm:spPr/>
      <dgm:t>
        <a:bodyPr/>
        <a:lstStyle/>
        <a:p>
          <a:r>
            <a:rPr lang="he-IL" sz="2400" dirty="0"/>
            <a:t>מוצרית</a:t>
          </a:r>
        </a:p>
        <a:p>
          <a:r>
            <a:rPr lang="he-IL" sz="2200" dirty="0"/>
            <a:t>ביצועית</a:t>
          </a:r>
          <a:endParaRPr lang="en-IL" sz="2200" dirty="0"/>
        </a:p>
      </dgm:t>
    </dgm:pt>
    <dgm:pt modelId="{52778A86-EB28-496A-9BFA-5F3431897D9C}" type="parTrans" cxnId="{96E92428-DB1C-40B4-AC98-37C58F33567D}">
      <dgm:prSet/>
      <dgm:spPr/>
      <dgm:t>
        <a:bodyPr/>
        <a:lstStyle/>
        <a:p>
          <a:endParaRPr lang="en-IL" sz="2000"/>
        </a:p>
      </dgm:t>
    </dgm:pt>
    <dgm:pt modelId="{87962540-CC2D-4E9B-A6B7-BB02CF771E9A}" type="sibTrans" cxnId="{96E92428-DB1C-40B4-AC98-37C58F33567D}">
      <dgm:prSet/>
      <dgm:spPr/>
      <dgm:t>
        <a:bodyPr/>
        <a:lstStyle/>
        <a:p>
          <a:endParaRPr lang="en-IL" sz="2000"/>
        </a:p>
      </dgm:t>
    </dgm:pt>
    <dgm:pt modelId="{D6471851-9DB4-45B4-8357-469637EF039D}">
      <dgm:prSet custT="1"/>
      <dgm:spPr/>
      <dgm:t>
        <a:bodyPr/>
        <a:lstStyle/>
        <a:p>
          <a:r>
            <a:rPr lang="he-IL" sz="2400" dirty="0"/>
            <a:t>שירותית</a:t>
          </a:r>
          <a:endParaRPr lang="en-IL" sz="2000" dirty="0"/>
        </a:p>
      </dgm:t>
    </dgm:pt>
    <dgm:pt modelId="{3DBA1F65-794C-4012-9E9D-E862171C9370}" type="parTrans" cxnId="{45A9C19D-8C76-4DF2-9DB2-A0640CE85CF8}">
      <dgm:prSet/>
      <dgm:spPr/>
      <dgm:t>
        <a:bodyPr/>
        <a:lstStyle/>
        <a:p>
          <a:endParaRPr lang="en-IL" sz="2000"/>
        </a:p>
      </dgm:t>
    </dgm:pt>
    <dgm:pt modelId="{50A4BB4B-17D8-4A75-95EC-7899936A01DA}" type="sibTrans" cxnId="{45A9C19D-8C76-4DF2-9DB2-A0640CE85CF8}">
      <dgm:prSet/>
      <dgm:spPr/>
      <dgm:t>
        <a:bodyPr/>
        <a:lstStyle/>
        <a:p>
          <a:endParaRPr lang="en-IL" sz="2000"/>
        </a:p>
      </dgm:t>
    </dgm:pt>
    <dgm:pt modelId="{C1B97AA8-0FC8-4E68-A148-892CF9AFCA35}">
      <dgm:prSet custT="1"/>
      <dgm:spPr/>
      <dgm:t>
        <a:bodyPr/>
        <a:lstStyle/>
        <a:p>
          <a:r>
            <a:rPr lang="he-IL" sz="2400" dirty="0"/>
            <a:t>שת"פית</a:t>
          </a:r>
          <a:endParaRPr lang="en-IL" sz="2000" dirty="0"/>
        </a:p>
      </dgm:t>
    </dgm:pt>
    <dgm:pt modelId="{451EE0FA-5D1F-4CB3-A7AC-FC386012167B}" type="parTrans" cxnId="{A897525F-0D47-4166-BBF3-28B7830FB41F}">
      <dgm:prSet/>
      <dgm:spPr/>
      <dgm:t>
        <a:bodyPr/>
        <a:lstStyle/>
        <a:p>
          <a:endParaRPr lang="en-IL" sz="2000"/>
        </a:p>
      </dgm:t>
    </dgm:pt>
    <dgm:pt modelId="{3D44CDEF-1B4F-4E08-828D-B45D41F6D61B}" type="sibTrans" cxnId="{A897525F-0D47-4166-BBF3-28B7830FB41F}">
      <dgm:prSet/>
      <dgm:spPr/>
      <dgm:t>
        <a:bodyPr/>
        <a:lstStyle/>
        <a:p>
          <a:endParaRPr lang="en-IL" sz="2000"/>
        </a:p>
      </dgm:t>
    </dgm:pt>
    <dgm:pt modelId="{673FC796-8A76-4BB9-AAA2-32149AA0AD0E}">
      <dgm:prSet custT="1"/>
      <dgm:spPr/>
      <dgm:t>
        <a:bodyPr/>
        <a:lstStyle/>
        <a:p>
          <a:r>
            <a:rPr lang="he-IL" sz="2400" dirty="0"/>
            <a:t>תהליכית</a:t>
          </a:r>
          <a:endParaRPr lang="en-IL" sz="2000" dirty="0"/>
        </a:p>
      </dgm:t>
    </dgm:pt>
    <dgm:pt modelId="{44B1F9F1-B732-40EC-9674-85A05F679074}" type="parTrans" cxnId="{528F02F3-A936-4B54-8769-C1785149A6D3}">
      <dgm:prSet/>
      <dgm:spPr/>
      <dgm:t>
        <a:bodyPr/>
        <a:lstStyle/>
        <a:p>
          <a:endParaRPr lang="en-IL" sz="2000"/>
        </a:p>
      </dgm:t>
    </dgm:pt>
    <dgm:pt modelId="{ED960C3E-ECCB-4480-AA76-900F44C6305E}" type="sibTrans" cxnId="{528F02F3-A936-4B54-8769-C1785149A6D3}">
      <dgm:prSet/>
      <dgm:spPr/>
      <dgm:t>
        <a:bodyPr/>
        <a:lstStyle/>
        <a:p>
          <a:endParaRPr lang="en-IL" sz="2000"/>
        </a:p>
      </dgm:t>
    </dgm:pt>
    <dgm:pt modelId="{C9DE7F7A-4F63-472A-AEA6-DF2C242203BB}">
      <dgm:prSet custT="1"/>
      <dgm:spPr/>
      <dgm:t>
        <a:bodyPr/>
        <a:lstStyle/>
        <a:p>
          <a:r>
            <a:rPr lang="he-IL" sz="2400" dirty="0"/>
            <a:t>מוצרית</a:t>
          </a:r>
        </a:p>
        <a:p>
          <a:r>
            <a:rPr lang="he-IL" sz="2200" dirty="0"/>
            <a:t>מערכתית</a:t>
          </a:r>
          <a:endParaRPr lang="en-IL" sz="2200" dirty="0"/>
        </a:p>
      </dgm:t>
    </dgm:pt>
    <dgm:pt modelId="{12DAC4B7-9B58-48C1-ABB5-9F9B7C6CB579}" type="parTrans" cxnId="{0038D352-F5D3-47D7-A54F-235EACA14C79}">
      <dgm:prSet/>
      <dgm:spPr/>
      <dgm:t>
        <a:bodyPr/>
        <a:lstStyle/>
        <a:p>
          <a:endParaRPr lang="en-IL" sz="2000"/>
        </a:p>
      </dgm:t>
    </dgm:pt>
    <dgm:pt modelId="{5F062C74-0496-4553-86C7-64D03BCE047E}" type="sibTrans" cxnId="{0038D352-F5D3-47D7-A54F-235EACA14C79}">
      <dgm:prSet/>
      <dgm:spPr/>
      <dgm:t>
        <a:bodyPr/>
        <a:lstStyle/>
        <a:p>
          <a:endParaRPr lang="en-IL" sz="2000"/>
        </a:p>
      </dgm:t>
    </dgm:pt>
    <dgm:pt modelId="{6F5D9727-D371-441C-8CD9-C1A39C614EBE}">
      <dgm:prSet custT="1"/>
      <dgm:spPr/>
      <dgm:t>
        <a:bodyPr/>
        <a:lstStyle/>
        <a:p>
          <a:r>
            <a:rPr lang="he-IL" sz="2200" dirty="0"/>
            <a:t>טכנולוגית</a:t>
          </a:r>
          <a:endParaRPr lang="en-IL" sz="2200" dirty="0"/>
        </a:p>
      </dgm:t>
    </dgm:pt>
    <dgm:pt modelId="{AC2B4B18-6777-47E8-A26F-DCCAB983E8DD}" type="parTrans" cxnId="{6E316572-5B03-40C8-8785-B71579733F07}">
      <dgm:prSet/>
      <dgm:spPr/>
      <dgm:t>
        <a:bodyPr/>
        <a:lstStyle/>
        <a:p>
          <a:endParaRPr lang="en-IL" sz="2000"/>
        </a:p>
      </dgm:t>
    </dgm:pt>
    <dgm:pt modelId="{4D342A2D-03FF-44B7-B1F6-9D344F48ACE7}" type="sibTrans" cxnId="{6E316572-5B03-40C8-8785-B71579733F07}">
      <dgm:prSet/>
      <dgm:spPr/>
      <dgm:t>
        <a:bodyPr/>
        <a:lstStyle/>
        <a:p>
          <a:endParaRPr lang="en-IL" sz="2000"/>
        </a:p>
      </dgm:t>
    </dgm:pt>
    <dgm:pt modelId="{B047D23B-78C5-4249-BEFB-B556A1784103}">
      <dgm:prSet custT="1"/>
      <dgm:spPr/>
      <dgm:t>
        <a:bodyPr/>
        <a:lstStyle/>
        <a:p>
          <a:r>
            <a:rPr lang="he-IL" sz="2800" dirty="0"/>
            <a:t>מותגית</a:t>
          </a:r>
          <a:endParaRPr lang="en-IL" sz="2400" dirty="0"/>
        </a:p>
      </dgm:t>
    </dgm:pt>
    <dgm:pt modelId="{1A9A2B7C-363B-490E-98E7-945B44BED00C}" type="parTrans" cxnId="{A3DF0DF3-C618-4FEF-BA51-C0A4789605BF}">
      <dgm:prSet/>
      <dgm:spPr/>
      <dgm:t>
        <a:bodyPr/>
        <a:lstStyle/>
        <a:p>
          <a:endParaRPr lang="en-IL"/>
        </a:p>
      </dgm:t>
    </dgm:pt>
    <dgm:pt modelId="{46EEE615-72A8-4341-9471-3F75213009E2}" type="sibTrans" cxnId="{A3DF0DF3-C618-4FEF-BA51-C0A4789605BF}">
      <dgm:prSet/>
      <dgm:spPr/>
      <dgm:t>
        <a:bodyPr/>
        <a:lstStyle/>
        <a:p>
          <a:endParaRPr lang="en-IL"/>
        </a:p>
      </dgm:t>
    </dgm:pt>
    <dgm:pt modelId="{7925639A-A5C1-4DB7-A977-D2262D63A839}">
      <dgm:prSet custT="1"/>
      <dgm:spPr/>
      <dgm:t>
        <a:bodyPr/>
        <a:lstStyle/>
        <a:p>
          <a:r>
            <a:rPr lang="he-IL" sz="2400" dirty="0"/>
            <a:t>חוויתית</a:t>
          </a:r>
        </a:p>
        <a:p>
          <a:r>
            <a:rPr lang="he-IL" sz="2400" dirty="0"/>
            <a:t>(לקוח)</a:t>
          </a:r>
          <a:endParaRPr lang="en-IL" sz="2400" dirty="0"/>
        </a:p>
      </dgm:t>
    </dgm:pt>
    <dgm:pt modelId="{BA12A278-BF11-4E4E-BBED-415A1E0080CF}" type="parTrans" cxnId="{C176F70F-3517-45D3-BE6A-2135F1BF0D77}">
      <dgm:prSet/>
      <dgm:spPr/>
      <dgm:t>
        <a:bodyPr/>
        <a:lstStyle/>
        <a:p>
          <a:endParaRPr lang="en-IL"/>
        </a:p>
      </dgm:t>
    </dgm:pt>
    <dgm:pt modelId="{99109EB3-3BB4-459D-8FEA-5F4AF37E6CD1}" type="sibTrans" cxnId="{C176F70F-3517-45D3-BE6A-2135F1BF0D77}">
      <dgm:prSet/>
      <dgm:spPr/>
      <dgm:t>
        <a:bodyPr/>
        <a:lstStyle/>
        <a:p>
          <a:endParaRPr lang="en-IL"/>
        </a:p>
      </dgm:t>
    </dgm:pt>
    <dgm:pt modelId="{691B7993-92F0-4A7C-8398-B834E92C9F77}" type="pres">
      <dgm:prSet presAssocID="{AD5A2F0A-765F-4C06-9427-43E8E77827D1}" presName="composite" presStyleCnt="0">
        <dgm:presLayoutVars>
          <dgm:chMax val="1"/>
          <dgm:dir/>
          <dgm:resizeHandles val="exact"/>
        </dgm:presLayoutVars>
      </dgm:prSet>
      <dgm:spPr/>
    </dgm:pt>
    <dgm:pt modelId="{CFEF138A-92DB-4324-AE52-91682896FF84}" type="pres">
      <dgm:prSet presAssocID="{AD5A2F0A-765F-4C06-9427-43E8E77827D1}" presName="radial" presStyleCnt="0">
        <dgm:presLayoutVars>
          <dgm:animLvl val="ctr"/>
        </dgm:presLayoutVars>
      </dgm:prSet>
      <dgm:spPr/>
    </dgm:pt>
    <dgm:pt modelId="{83CE1E25-374C-4B0B-9B14-8536E40F6934}" type="pres">
      <dgm:prSet presAssocID="{7F59413A-F89C-4BE2-AFF7-6E308A759A95}" presName="centerShape" presStyleLbl="vennNode1" presStyleIdx="0" presStyleCnt="14"/>
      <dgm:spPr/>
    </dgm:pt>
    <dgm:pt modelId="{BCF5E66E-5C72-41A6-B7F2-736A7380804A}" type="pres">
      <dgm:prSet presAssocID="{7019A4C6-6DC5-4415-9B64-EEDEE239FD4D}" presName="node" presStyleLbl="vennNode1" presStyleIdx="1" presStyleCnt="14">
        <dgm:presLayoutVars>
          <dgm:bulletEnabled val="1"/>
        </dgm:presLayoutVars>
      </dgm:prSet>
      <dgm:spPr/>
    </dgm:pt>
    <dgm:pt modelId="{04C4CE5E-12B8-4EFD-9E68-43477B5EB70C}" type="pres">
      <dgm:prSet presAssocID="{80321A30-92A3-4A42-B0DA-B61210BF6CEE}" presName="node" presStyleLbl="vennNode1" presStyleIdx="2" presStyleCnt="14">
        <dgm:presLayoutVars>
          <dgm:bulletEnabled val="1"/>
        </dgm:presLayoutVars>
      </dgm:prSet>
      <dgm:spPr/>
    </dgm:pt>
    <dgm:pt modelId="{C1D34577-F661-4040-A831-CBE344C59914}" type="pres">
      <dgm:prSet presAssocID="{C06C0E09-A4D5-4910-8D80-FA87F0A91C2D}" presName="node" presStyleLbl="vennNode1" presStyleIdx="3" presStyleCnt="14">
        <dgm:presLayoutVars>
          <dgm:bulletEnabled val="1"/>
        </dgm:presLayoutVars>
      </dgm:prSet>
      <dgm:spPr/>
    </dgm:pt>
    <dgm:pt modelId="{C4CF1181-C07C-4E28-BCCF-7B3F75A7F14E}" type="pres">
      <dgm:prSet presAssocID="{C9DE7F7A-4F63-472A-AEA6-DF2C242203BB}" presName="node" presStyleLbl="vennNode1" presStyleIdx="4" presStyleCnt="14">
        <dgm:presLayoutVars>
          <dgm:bulletEnabled val="1"/>
        </dgm:presLayoutVars>
      </dgm:prSet>
      <dgm:spPr/>
    </dgm:pt>
    <dgm:pt modelId="{4DADCAA0-CE76-4BB8-AD1D-652C27E3CCA0}" type="pres">
      <dgm:prSet presAssocID="{6F5D9727-D371-441C-8CD9-C1A39C614EBE}" presName="node" presStyleLbl="vennNode1" presStyleIdx="5" presStyleCnt="14">
        <dgm:presLayoutVars>
          <dgm:bulletEnabled val="1"/>
        </dgm:presLayoutVars>
      </dgm:prSet>
      <dgm:spPr/>
    </dgm:pt>
    <dgm:pt modelId="{3340517D-6E7A-4839-A3C5-C636748534F6}" type="pres">
      <dgm:prSet presAssocID="{673FC796-8A76-4BB9-AAA2-32149AA0AD0E}" presName="node" presStyleLbl="vennNode1" presStyleIdx="6" presStyleCnt="14">
        <dgm:presLayoutVars>
          <dgm:bulletEnabled val="1"/>
        </dgm:presLayoutVars>
      </dgm:prSet>
      <dgm:spPr/>
    </dgm:pt>
    <dgm:pt modelId="{3997BE5A-81FE-466C-9E38-799AE26FA852}" type="pres">
      <dgm:prSet presAssocID="{C1B97AA8-0FC8-4E68-A148-892CF9AFCA35}" presName="node" presStyleLbl="vennNode1" presStyleIdx="7" presStyleCnt="14">
        <dgm:presLayoutVars>
          <dgm:bulletEnabled val="1"/>
        </dgm:presLayoutVars>
      </dgm:prSet>
      <dgm:spPr/>
    </dgm:pt>
    <dgm:pt modelId="{EF81A683-7D24-49FB-8583-8C4755248824}" type="pres">
      <dgm:prSet presAssocID="{D6471851-9DB4-45B4-8357-469637EF039D}" presName="node" presStyleLbl="vennNode1" presStyleIdx="8" presStyleCnt="14">
        <dgm:presLayoutVars>
          <dgm:bulletEnabled val="1"/>
        </dgm:presLayoutVars>
      </dgm:prSet>
      <dgm:spPr/>
    </dgm:pt>
    <dgm:pt modelId="{24DBF539-B9B7-48CB-BA2C-DEA0F9027C02}" type="pres">
      <dgm:prSet presAssocID="{6E50A783-AF0F-41B6-8200-1F6499E87ABD}" presName="node" presStyleLbl="vennNode1" presStyleIdx="9" presStyleCnt="14">
        <dgm:presLayoutVars>
          <dgm:bulletEnabled val="1"/>
        </dgm:presLayoutVars>
      </dgm:prSet>
      <dgm:spPr/>
    </dgm:pt>
    <dgm:pt modelId="{C52DC082-06F4-4580-88EA-C727B02FFC53}" type="pres">
      <dgm:prSet presAssocID="{B047D23B-78C5-4249-BEFB-B556A1784103}" presName="node" presStyleLbl="vennNode1" presStyleIdx="10" presStyleCnt="14">
        <dgm:presLayoutVars>
          <dgm:bulletEnabled val="1"/>
        </dgm:presLayoutVars>
      </dgm:prSet>
      <dgm:spPr/>
    </dgm:pt>
    <dgm:pt modelId="{8569FC7C-CF4A-4AA1-B421-80214F9F7EBB}" type="pres">
      <dgm:prSet presAssocID="{7925639A-A5C1-4DB7-A977-D2262D63A839}" presName="node" presStyleLbl="vennNode1" presStyleIdx="11" presStyleCnt="14">
        <dgm:presLayoutVars>
          <dgm:bulletEnabled val="1"/>
        </dgm:presLayoutVars>
      </dgm:prSet>
      <dgm:spPr/>
    </dgm:pt>
    <dgm:pt modelId="{E56A98A4-FAB6-41CA-B373-77F040FA2A9D}" type="pres">
      <dgm:prSet presAssocID="{8DA209B5-5293-4228-9553-C9E08D9C1BC5}" presName="node" presStyleLbl="vennNode1" presStyleIdx="12" presStyleCnt="14">
        <dgm:presLayoutVars>
          <dgm:bulletEnabled val="1"/>
        </dgm:presLayoutVars>
      </dgm:prSet>
      <dgm:spPr/>
    </dgm:pt>
    <dgm:pt modelId="{D22EEBB1-52C9-4AE7-A7ED-C2CA6D6D304E}" type="pres">
      <dgm:prSet presAssocID="{A2C3A563-4E0B-4087-81CC-D86AEF52ECEA}" presName="node" presStyleLbl="vennNode1" presStyleIdx="13" presStyleCnt="14">
        <dgm:presLayoutVars>
          <dgm:bulletEnabled val="1"/>
        </dgm:presLayoutVars>
      </dgm:prSet>
      <dgm:spPr/>
    </dgm:pt>
  </dgm:ptLst>
  <dgm:cxnLst>
    <dgm:cxn modelId="{A9470800-0082-4C04-BCBA-8AEF2893071A}" type="presOf" srcId="{A2C3A563-4E0B-4087-81CC-D86AEF52ECEA}" destId="{D22EEBB1-52C9-4AE7-A7ED-C2CA6D6D304E}" srcOrd="0" destOrd="0" presId="urn:microsoft.com/office/officeart/2005/8/layout/radial3"/>
    <dgm:cxn modelId="{C176F70F-3517-45D3-BE6A-2135F1BF0D77}" srcId="{7F59413A-F89C-4BE2-AFF7-6E308A759A95}" destId="{7925639A-A5C1-4DB7-A977-D2262D63A839}" srcOrd="10" destOrd="0" parTransId="{BA12A278-BF11-4E4E-BBED-415A1E0080CF}" sibTransId="{99109EB3-3BB4-459D-8FEA-5F4AF37E6CD1}"/>
    <dgm:cxn modelId="{D9C9C415-6C2D-4A1E-AD59-F6F35FE4C570}" srcId="{7F59413A-F89C-4BE2-AFF7-6E308A759A95}" destId="{6E50A783-AF0F-41B6-8200-1F6499E87ABD}" srcOrd="8" destOrd="0" parTransId="{3642C68A-4468-4F43-9042-384BC35D6B93}" sibTransId="{9DC2CD1E-702F-4AD4-92FC-06FCBB4ECE49}"/>
    <dgm:cxn modelId="{C7983E20-1A19-47D4-882F-62EF58E54BDB}" srcId="{7F59413A-F89C-4BE2-AFF7-6E308A759A95}" destId="{A2C3A563-4E0B-4087-81CC-D86AEF52ECEA}" srcOrd="12" destOrd="0" parTransId="{2AB419D8-9267-4D2B-9CBE-EDE5F6DCBF5D}" sibTransId="{4219E8CF-8B81-459D-8AD9-FA82B8954C85}"/>
    <dgm:cxn modelId="{C8CCE622-1888-4D88-8D3E-4B6034F18928}" srcId="{7F59413A-F89C-4BE2-AFF7-6E308A759A95}" destId="{7019A4C6-6DC5-4415-9B64-EEDEE239FD4D}" srcOrd="0" destOrd="0" parTransId="{8EA573FF-D260-4D23-9862-D483B2320419}" sibTransId="{F9D94B56-1C02-4413-8D36-D4B68FF29B73}"/>
    <dgm:cxn modelId="{C4ED9A24-BA68-463A-A469-CF46BC7EDC39}" type="presOf" srcId="{6F5D9727-D371-441C-8CD9-C1A39C614EBE}" destId="{4DADCAA0-CE76-4BB8-AD1D-652C27E3CCA0}" srcOrd="0" destOrd="0" presId="urn:microsoft.com/office/officeart/2005/8/layout/radial3"/>
    <dgm:cxn modelId="{D7340728-8A53-4A7A-A92B-B1C2FA0E9DB6}" srcId="{7F59413A-F89C-4BE2-AFF7-6E308A759A95}" destId="{8DA209B5-5293-4228-9553-C9E08D9C1BC5}" srcOrd="11" destOrd="0" parTransId="{FF44D6F5-DE31-48B9-8D2C-6A09D2E98403}" sibTransId="{837574DA-7AD3-4A5A-BD91-3EEA24B76F1A}"/>
    <dgm:cxn modelId="{96E92428-DB1C-40B4-AC98-37C58F33567D}" srcId="{7F59413A-F89C-4BE2-AFF7-6E308A759A95}" destId="{C06C0E09-A4D5-4910-8D80-FA87F0A91C2D}" srcOrd="2" destOrd="0" parTransId="{52778A86-EB28-496A-9BFA-5F3431897D9C}" sibTransId="{87962540-CC2D-4E9B-A6B7-BB02CF771E9A}"/>
    <dgm:cxn modelId="{F44AF03B-7C4E-402C-A440-2CCDFAABD605}" type="presOf" srcId="{80321A30-92A3-4A42-B0DA-B61210BF6CEE}" destId="{04C4CE5E-12B8-4EFD-9E68-43477B5EB70C}" srcOrd="0" destOrd="0" presId="urn:microsoft.com/office/officeart/2005/8/layout/radial3"/>
    <dgm:cxn modelId="{A897525F-0D47-4166-BBF3-28B7830FB41F}" srcId="{7F59413A-F89C-4BE2-AFF7-6E308A759A95}" destId="{C1B97AA8-0FC8-4E68-A148-892CF9AFCA35}" srcOrd="6" destOrd="0" parTransId="{451EE0FA-5D1F-4CB3-A7AC-FC386012167B}" sibTransId="{3D44CDEF-1B4F-4E08-828D-B45D41F6D61B}"/>
    <dgm:cxn modelId="{43F4E061-C23D-48F6-8077-B7D214912A3C}" type="presOf" srcId="{7925639A-A5C1-4DB7-A977-D2262D63A839}" destId="{8569FC7C-CF4A-4AA1-B421-80214F9F7EBB}" srcOrd="0" destOrd="0" presId="urn:microsoft.com/office/officeart/2005/8/layout/radial3"/>
    <dgm:cxn modelId="{FA9A3062-B1CF-41C6-944C-4A887AE400E4}" type="presOf" srcId="{7F59413A-F89C-4BE2-AFF7-6E308A759A95}" destId="{83CE1E25-374C-4B0B-9B14-8536E40F6934}" srcOrd="0" destOrd="0" presId="urn:microsoft.com/office/officeart/2005/8/layout/radial3"/>
    <dgm:cxn modelId="{6E316572-5B03-40C8-8785-B71579733F07}" srcId="{7F59413A-F89C-4BE2-AFF7-6E308A759A95}" destId="{6F5D9727-D371-441C-8CD9-C1A39C614EBE}" srcOrd="4" destOrd="0" parTransId="{AC2B4B18-6777-47E8-A26F-DCCAB983E8DD}" sibTransId="{4D342A2D-03FF-44B7-B1F6-9D344F48ACE7}"/>
    <dgm:cxn modelId="{0038D352-F5D3-47D7-A54F-235EACA14C79}" srcId="{7F59413A-F89C-4BE2-AFF7-6E308A759A95}" destId="{C9DE7F7A-4F63-472A-AEA6-DF2C242203BB}" srcOrd="3" destOrd="0" parTransId="{12DAC4B7-9B58-48C1-ABB5-9F9B7C6CB579}" sibTransId="{5F062C74-0496-4553-86C7-64D03BCE047E}"/>
    <dgm:cxn modelId="{12C08575-AB87-40A9-BACF-F60A9C65776F}" type="presOf" srcId="{6E50A783-AF0F-41B6-8200-1F6499E87ABD}" destId="{24DBF539-B9B7-48CB-BA2C-DEA0F9027C02}" srcOrd="0" destOrd="0" presId="urn:microsoft.com/office/officeart/2005/8/layout/radial3"/>
    <dgm:cxn modelId="{CE7CBC7C-EF13-44E0-AA56-5CEDA21AE789}" type="presOf" srcId="{D6471851-9DB4-45B4-8357-469637EF039D}" destId="{EF81A683-7D24-49FB-8583-8C4755248824}" srcOrd="0" destOrd="0" presId="urn:microsoft.com/office/officeart/2005/8/layout/radial3"/>
    <dgm:cxn modelId="{F211BC90-E4A5-4EE0-B83F-8A98048CFFE1}" srcId="{7F59413A-F89C-4BE2-AFF7-6E308A759A95}" destId="{80321A30-92A3-4A42-B0DA-B61210BF6CEE}" srcOrd="1" destOrd="0" parTransId="{FAA20052-4442-46C2-942D-F9B1877EB6A6}" sibTransId="{465CF075-E242-4945-B51E-E29BD7872520}"/>
    <dgm:cxn modelId="{8054DD91-0B60-4EB6-8E36-5E91E238FF8F}" type="presOf" srcId="{C06C0E09-A4D5-4910-8D80-FA87F0A91C2D}" destId="{C1D34577-F661-4040-A831-CBE344C59914}" srcOrd="0" destOrd="0" presId="urn:microsoft.com/office/officeart/2005/8/layout/radial3"/>
    <dgm:cxn modelId="{45A9C19D-8C76-4DF2-9DB2-A0640CE85CF8}" srcId="{7F59413A-F89C-4BE2-AFF7-6E308A759A95}" destId="{D6471851-9DB4-45B4-8357-469637EF039D}" srcOrd="7" destOrd="0" parTransId="{3DBA1F65-794C-4012-9E9D-E862171C9370}" sibTransId="{50A4BB4B-17D8-4A75-95EC-7899936A01DA}"/>
    <dgm:cxn modelId="{CF8DBFB1-94FA-477B-B2BD-C8A577B73C24}" type="presOf" srcId="{673FC796-8A76-4BB9-AAA2-32149AA0AD0E}" destId="{3340517D-6E7A-4839-A3C5-C636748534F6}" srcOrd="0" destOrd="0" presId="urn:microsoft.com/office/officeart/2005/8/layout/radial3"/>
    <dgm:cxn modelId="{A9B73BC5-DE0F-47C6-9E92-E18D1B9CFBDF}" type="presOf" srcId="{B047D23B-78C5-4249-BEFB-B556A1784103}" destId="{C52DC082-06F4-4580-88EA-C727B02FFC53}" srcOrd="0" destOrd="0" presId="urn:microsoft.com/office/officeart/2005/8/layout/radial3"/>
    <dgm:cxn modelId="{47A02ED6-E784-4D68-9402-B1EA8872942F}" type="presOf" srcId="{8DA209B5-5293-4228-9553-C9E08D9C1BC5}" destId="{E56A98A4-FAB6-41CA-B373-77F040FA2A9D}" srcOrd="0" destOrd="0" presId="urn:microsoft.com/office/officeart/2005/8/layout/radial3"/>
    <dgm:cxn modelId="{B09485E0-B34A-4147-911E-C8620EB6A456}" type="presOf" srcId="{C9DE7F7A-4F63-472A-AEA6-DF2C242203BB}" destId="{C4CF1181-C07C-4E28-BCCF-7B3F75A7F14E}" srcOrd="0" destOrd="0" presId="urn:microsoft.com/office/officeart/2005/8/layout/radial3"/>
    <dgm:cxn modelId="{70C911E5-5B10-476A-ABEC-FBB6C1F472BA}" srcId="{AD5A2F0A-765F-4C06-9427-43E8E77827D1}" destId="{7F59413A-F89C-4BE2-AFF7-6E308A759A95}" srcOrd="0" destOrd="0" parTransId="{DCBA0ADE-6637-44DB-AB8C-9217919088A0}" sibTransId="{848AC93C-33F8-4694-9AD1-5E03D2B11F4E}"/>
    <dgm:cxn modelId="{952A7BE6-8E7B-42C2-A386-433724EC268C}" type="presOf" srcId="{AD5A2F0A-765F-4C06-9427-43E8E77827D1}" destId="{691B7993-92F0-4A7C-8398-B834E92C9F77}" srcOrd="0" destOrd="0" presId="urn:microsoft.com/office/officeart/2005/8/layout/radial3"/>
    <dgm:cxn modelId="{641539EF-6311-47DC-A5DF-190C0FE5195F}" type="presOf" srcId="{7019A4C6-6DC5-4415-9B64-EEDEE239FD4D}" destId="{BCF5E66E-5C72-41A6-B7F2-736A7380804A}" srcOrd="0" destOrd="0" presId="urn:microsoft.com/office/officeart/2005/8/layout/radial3"/>
    <dgm:cxn modelId="{A8D5B7F0-8479-41AC-8D8E-FC2A711E5196}" type="presOf" srcId="{C1B97AA8-0FC8-4E68-A148-892CF9AFCA35}" destId="{3997BE5A-81FE-466C-9E38-799AE26FA852}" srcOrd="0" destOrd="0" presId="urn:microsoft.com/office/officeart/2005/8/layout/radial3"/>
    <dgm:cxn modelId="{528F02F3-A936-4B54-8769-C1785149A6D3}" srcId="{7F59413A-F89C-4BE2-AFF7-6E308A759A95}" destId="{673FC796-8A76-4BB9-AAA2-32149AA0AD0E}" srcOrd="5" destOrd="0" parTransId="{44B1F9F1-B732-40EC-9674-85A05F679074}" sibTransId="{ED960C3E-ECCB-4480-AA76-900F44C6305E}"/>
    <dgm:cxn modelId="{A3DF0DF3-C618-4FEF-BA51-C0A4789605BF}" srcId="{7F59413A-F89C-4BE2-AFF7-6E308A759A95}" destId="{B047D23B-78C5-4249-BEFB-B556A1784103}" srcOrd="9" destOrd="0" parTransId="{1A9A2B7C-363B-490E-98E7-945B44BED00C}" sibTransId="{46EEE615-72A8-4341-9471-3F75213009E2}"/>
    <dgm:cxn modelId="{11E65896-9BE5-4DC6-909F-4683CA30D697}" type="presParOf" srcId="{691B7993-92F0-4A7C-8398-B834E92C9F77}" destId="{CFEF138A-92DB-4324-AE52-91682896FF84}" srcOrd="0" destOrd="0" presId="urn:microsoft.com/office/officeart/2005/8/layout/radial3"/>
    <dgm:cxn modelId="{312B81C9-6AA8-4BEF-8BAF-1BF1B5F49312}" type="presParOf" srcId="{CFEF138A-92DB-4324-AE52-91682896FF84}" destId="{83CE1E25-374C-4B0B-9B14-8536E40F6934}" srcOrd="0" destOrd="0" presId="urn:microsoft.com/office/officeart/2005/8/layout/radial3"/>
    <dgm:cxn modelId="{DC97ECC5-DC65-4AE5-995D-FE0D1429D597}" type="presParOf" srcId="{CFEF138A-92DB-4324-AE52-91682896FF84}" destId="{BCF5E66E-5C72-41A6-B7F2-736A7380804A}" srcOrd="1" destOrd="0" presId="urn:microsoft.com/office/officeart/2005/8/layout/radial3"/>
    <dgm:cxn modelId="{92F3A9D6-E522-4EA5-A91F-C7D514D7255D}" type="presParOf" srcId="{CFEF138A-92DB-4324-AE52-91682896FF84}" destId="{04C4CE5E-12B8-4EFD-9E68-43477B5EB70C}" srcOrd="2" destOrd="0" presId="urn:microsoft.com/office/officeart/2005/8/layout/radial3"/>
    <dgm:cxn modelId="{F2D4E9F8-CD38-4066-8908-A86D764E4A96}" type="presParOf" srcId="{CFEF138A-92DB-4324-AE52-91682896FF84}" destId="{C1D34577-F661-4040-A831-CBE344C59914}" srcOrd="3" destOrd="0" presId="urn:microsoft.com/office/officeart/2005/8/layout/radial3"/>
    <dgm:cxn modelId="{281F1690-A8B4-4C8E-A976-DAAE55C2639F}" type="presParOf" srcId="{CFEF138A-92DB-4324-AE52-91682896FF84}" destId="{C4CF1181-C07C-4E28-BCCF-7B3F75A7F14E}" srcOrd="4" destOrd="0" presId="urn:microsoft.com/office/officeart/2005/8/layout/radial3"/>
    <dgm:cxn modelId="{3FE944EE-459A-4536-A985-7051C169BBDC}" type="presParOf" srcId="{CFEF138A-92DB-4324-AE52-91682896FF84}" destId="{4DADCAA0-CE76-4BB8-AD1D-652C27E3CCA0}" srcOrd="5" destOrd="0" presId="urn:microsoft.com/office/officeart/2005/8/layout/radial3"/>
    <dgm:cxn modelId="{631E43AF-DF15-494A-9F83-CAF12B35A79D}" type="presParOf" srcId="{CFEF138A-92DB-4324-AE52-91682896FF84}" destId="{3340517D-6E7A-4839-A3C5-C636748534F6}" srcOrd="6" destOrd="0" presId="urn:microsoft.com/office/officeart/2005/8/layout/radial3"/>
    <dgm:cxn modelId="{D5449AC3-CE41-43A1-986A-4C56705EF697}" type="presParOf" srcId="{CFEF138A-92DB-4324-AE52-91682896FF84}" destId="{3997BE5A-81FE-466C-9E38-799AE26FA852}" srcOrd="7" destOrd="0" presId="urn:microsoft.com/office/officeart/2005/8/layout/radial3"/>
    <dgm:cxn modelId="{C2EBFAF0-807C-46AD-A549-9FD06F20C075}" type="presParOf" srcId="{CFEF138A-92DB-4324-AE52-91682896FF84}" destId="{EF81A683-7D24-49FB-8583-8C4755248824}" srcOrd="8" destOrd="0" presId="urn:microsoft.com/office/officeart/2005/8/layout/radial3"/>
    <dgm:cxn modelId="{27398E11-BDBE-4136-BDFE-7AB45A93A953}" type="presParOf" srcId="{CFEF138A-92DB-4324-AE52-91682896FF84}" destId="{24DBF539-B9B7-48CB-BA2C-DEA0F9027C02}" srcOrd="9" destOrd="0" presId="urn:microsoft.com/office/officeart/2005/8/layout/radial3"/>
    <dgm:cxn modelId="{6653F831-9692-45A8-A4C3-0C28DC0C5BCD}" type="presParOf" srcId="{CFEF138A-92DB-4324-AE52-91682896FF84}" destId="{C52DC082-06F4-4580-88EA-C727B02FFC53}" srcOrd="10" destOrd="0" presId="urn:microsoft.com/office/officeart/2005/8/layout/radial3"/>
    <dgm:cxn modelId="{C4234A93-D2E0-4ACF-B15D-59CAC220BC6D}" type="presParOf" srcId="{CFEF138A-92DB-4324-AE52-91682896FF84}" destId="{8569FC7C-CF4A-4AA1-B421-80214F9F7EBB}" srcOrd="11" destOrd="0" presId="urn:microsoft.com/office/officeart/2005/8/layout/radial3"/>
    <dgm:cxn modelId="{CA6C8C83-031F-4217-8A3E-C68C96EBBA1F}" type="presParOf" srcId="{CFEF138A-92DB-4324-AE52-91682896FF84}" destId="{E56A98A4-FAB6-41CA-B373-77F040FA2A9D}" srcOrd="12" destOrd="0" presId="urn:microsoft.com/office/officeart/2005/8/layout/radial3"/>
    <dgm:cxn modelId="{6E4AADC7-F6AA-49DE-8531-962991DAD697}" type="presParOf" srcId="{CFEF138A-92DB-4324-AE52-91682896FF84}" destId="{D22EEBB1-52C9-4AE7-A7ED-C2CA6D6D304E}" srcOrd="1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5A2F0A-765F-4C06-9427-43E8E77827D1}"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IL"/>
        </a:p>
      </dgm:t>
    </dgm:pt>
    <dgm:pt modelId="{7F59413A-F89C-4BE2-AFF7-6E308A759A95}">
      <dgm:prSet phldrT="[Text]" custT="1"/>
      <dgm:spPr/>
      <dgm:t>
        <a:bodyPr/>
        <a:lstStyle/>
        <a:p>
          <a:r>
            <a:rPr lang="he-IL" sz="4000" dirty="0"/>
            <a:t>13 </a:t>
          </a:r>
        </a:p>
        <a:p>
          <a:r>
            <a:rPr lang="he-IL" sz="3400" dirty="0"/>
            <a:t>סוגי חדשנות</a:t>
          </a:r>
          <a:endParaRPr lang="en-IL" sz="3400" dirty="0"/>
        </a:p>
      </dgm:t>
    </dgm:pt>
    <dgm:pt modelId="{DCBA0ADE-6637-44DB-AB8C-9217919088A0}" type="parTrans" cxnId="{70C911E5-5B10-476A-ABEC-FBB6C1F472BA}">
      <dgm:prSet/>
      <dgm:spPr/>
      <dgm:t>
        <a:bodyPr/>
        <a:lstStyle/>
        <a:p>
          <a:endParaRPr lang="en-IL" sz="2000"/>
        </a:p>
      </dgm:t>
    </dgm:pt>
    <dgm:pt modelId="{848AC93C-33F8-4694-9AD1-5E03D2B11F4E}" type="sibTrans" cxnId="{70C911E5-5B10-476A-ABEC-FBB6C1F472BA}">
      <dgm:prSet/>
      <dgm:spPr/>
      <dgm:t>
        <a:bodyPr/>
        <a:lstStyle/>
        <a:p>
          <a:endParaRPr lang="en-IL" sz="2000"/>
        </a:p>
      </dgm:t>
    </dgm:pt>
    <dgm:pt modelId="{7019A4C6-6DC5-4415-9B64-EEDEE239FD4D}">
      <dgm:prSet phldrT="[Text]" custT="1"/>
      <dgm:spPr/>
      <dgm:t>
        <a:bodyPr/>
        <a:lstStyle/>
        <a:p>
          <a:r>
            <a:rPr lang="he-IL" sz="2300" dirty="0"/>
            <a:t>תמחירית</a:t>
          </a:r>
        </a:p>
        <a:p>
          <a:r>
            <a:rPr lang="he-IL" sz="2300" dirty="0"/>
            <a:t>(מודל)</a:t>
          </a:r>
          <a:endParaRPr lang="en-IL" sz="2300" dirty="0"/>
        </a:p>
      </dgm:t>
    </dgm:pt>
    <dgm:pt modelId="{8EA573FF-D260-4D23-9862-D483B2320419}" type="parTrans" cxnId="{C8CCE622-1888-4D88-8D3E-4B6034F18928}">
      <dgm:prSet/>
      <dgm:spPr/>
      <dgm:t>
        <a:bodyPr/>
        <a:lstStyle/>
        <a:p>
          <a:endParaRPr lang="en-IL" sz="2000"/>
        </a:p>
      </dgm:t>
    </dgm:pt>
    <dgm:pt modelId="{F9D94B56-1C02-4413-8D36-D4B68FF29B73}" type="sibTrans" cxnId="{C8CCE622-1888-4D88-8D3E-4B6034F18928}">
      <dgm:prSet/>
      <dgm:spPr/>
      <dgm:t>
        <a:bodyPr/>
        <a:lstStyle/>
        <a:p>
          <a:endParaRPr lang="en-IL" sz="2000"/>
        </a:p>
      </dgm:t>
    </dgm:pt>
    <dgm:pt modelId="{6E50A783-AF0F-41B6-8200-1F6499E87ABD}">
      <dgm:prSet phldrT="[Text]" custT="1"/>
      <dgm:spPr/>
      <dgm:t>
        <a:bodyPr/>
        <a:lstStyle/>
        <a:p>
          <a:r>
            <a:rPr lang="he-IL" sz="2400" dirty="0"/>
            <a:t>ערוצית</a:t>
          </a:r>
          <a:endParaRPr lang="en-IL" sz="2000" dirty="0"/>
        </a:p>
      </dgm:t>
    </dgm:pt>
    <dgm:pt modelId="{3642C68A-4468-4F43-9042-384BC35D6B93}" type="parTrans" cxnId="{D9C9C415-6C2D-4A1E-AD59-F6F35FE4C570}">
      <dgm:prSet/>
      <dgm:spPr/>
      <dgm:t>
        <a:bodyPr/>
        <a:lstStyle/>
        <a:p>
          <a:endParaRPr lang="en-IL" sz="2000"/>
        </a:p>
      </dgm:t>
    </dgm:pt>
    <dgm:pt modelId="{9DC2CD1E-702F-4AD4-92FC-06FCBB4ECE49}" type="sibTrans" cxnId="{D9C9C415-6C2D-4A1E-AD59-F6F35FE4C570}">
      <dgm:prSet/>
      <dgm:spPr/>
      <dgm:t>
        <a:bodyPr/>
        <a:lstStyle/>
        <a:p>
          <a:endParaRPr lang="en-IL" sz="2000"/>
        </a:p>
      </dgm:t>
    </dgm:pt>
    <dgm:pt modelId="{8DA209B5-5293-4228-9553-C9E08D9C1BC5}">
      <dgm:prSet phldrT="[Text]" custT="1"/>
      <dgm:spPr/>
      <dgm:t>
        <a:bodyPr/>
        <a:lstStyle/>
        <a:p>
          <a:r>
            <a:rPr lang="he-IL" sz="2300" dirty="0"/>
            <a:t>תרבותית</a:t>
          </a:r>
          <a:endParaRPr lang="en-IL" sz="2300" dirty="0"/>
        </a:p>
      </dgm:t>
    </dgm:pt>
    <dgm:pt modelId="{FF44D6F5-DE31-48B9-8D2C-6A09D2E98403}" type="parTrans" cxnId="{D7340728-8A53-4A7A-A92B-B1C2FA0E9DB6}">
      <dgm:prSet/>
      <dgm:spPr/>
      <dgm:t>
        <a:bodyPr/>
        <a:lstStyle/>
        <a:p>
          <a:endParaRPr lang="en-IL" sz="2000"/>
        </a:p>
      </dgm:t>
    </dgm:pt>
    <dgm:pt modelId="{837574DA-7AD3-4A5A-BD91-3EEA24B76F1A}" type="sibTrans" cxnId="{D7340728-8A53-4A7A-A92B-B1C2FA0E9DB6}">
      <dgm:prSet/>
      <dgm:spPr/>
      <dgm:t>
        <a:bodyPr/>
        <a:lstStyle/>
        <a:p>
          <a:endParaRPr lang="en-IL" sz="2000"/>
        </a:p>
      </dgm:t>
    </dgm:pt>
    <dgm:pt modelId="{A2C3A563-4E0B-4087-81CC-D86AEF52ECEA}">
      <dgm:prSet phldrT="[Text]" custT="1"/>
      <dgm:spPr/>
      <dgm:t>
        <a:bodyPr/>
        <a:lstStyle/>
        <a:p>
          <a:r>
            <a:rPr lang="he-IL" sz="2400" dirty="0"/>
            <a:t>פיננסית</a:t>
          </a:r>
          <a:endParaRPr lang="en-IL" sz="2000" dirty="0"/>
        </a:p>
      </dgm:t>
    </dgm:pt>
    <dgm:pt modelId="{2AB419D8-9267-4D2B-9CBE-EDE5F6DCBF5D}" type="parTrans" cxnId="{C7983E20-1A19-47D4-882F-62EF58E54BDB}">
      <dgm:prSet/>
      <dgm:spPr/>
      <dgm:t>
        <a:bodyPr/>
        <a:lstStyle/>
        <a:p>
          <a:endParaRPr lang="en-IL" sz="2000"/>
        </a:p>
      </dgm:t>
    </dgm:pt>
    <dgm:pt modelId="{4219E8CF-8B81-459D-8AD9-FA82B8954C85}" type="sibTrans" cxnId="{C7983E20-1A19-47D4-882F-62EF58E54BDB}">
      <dgm:prSet/>
      <dgm:spPr/>
      <dgm:t>
        <a:bodyPr/>
        <a:lstStyle/>
        <a:p>
          <a:endParaRPr lang="en-IL" sz="2000"/>
        </a:p>
      </dgm:t>
    </dgm:pt>
    <dgm:pt modelId="{80321A30-92A3-4A42-B0DA-B61210BF6CEE}">
      <dgm:prSet custT="1"/>
      <dgm:spPr/>
      <dgm:t>
        <a:bodyPr/>
        <a:lstStyle/>
        <a:p>
          <a:pPr rtl="1"/>
          <a:r>
            <a:rPr lang="he-IL" sz="2400" dirty="0"/>
            <a:t>ארגונית</a:t>
          </a:r>
          <a:endParaRPr lang="en-IL" sz="2000" dirty="0"/>
        </a:p>
      </dgm:t>
    </dgm:pt>
    <dgm:pt modelId="{FAA20052-4442-46C2-942D-F9B1877EB6A6}" type="parTrans" cxnId="{F211BC90-E4A5-4EE0-B83F-8A98048CFFE1}">
      <dgm:prSet/>
      <dgm:spPr/>
      <dgm:t>
        <a:bodyPr/>
        <a:lstStyle/>
        <a:p>
          <a:endParaRPr lang="en-IL" sz="2000"/>
        </a:p>
      </dgm:t>
    </dgm:pt>
    <dgm:pt modelId="{465CF075-E242-4945-B51E-E29BD7872520}" type="sibTrans" cxnId="{F211BC90-E4A5-4EE0-B83F-8A98048CFFE1}">
      <dgm:prSet/>
      <dgm:spPr/>
      <dgm:t>
        <a:bodyPr/>
        <a:lstStyle/>
        <a:p>
          <a:endParaRPr lang="en-IL" sz="2000"/>
        </a:p>
      </dgm:t>
    </dgm:pt>
    <dgm:pt modelId="{C06C0E09-A4D5-4910-8D80-FA87F0A91C2D}">
      <dgm:prSet custT="1"/>
      <dgm:spPr/>
      <dgm:t>
        <a:bodyPr/>
        <a:lstStyle/>
        <a:p>
          <a:r>
            <a:rPr lang="he-IL" sz="2400" dirty="0"/>
            <a:t>מוצרית</a:t>
          </a:r>
        </a:p>
        <a:p>
          <a:r>
            <a:rPr lang="he-IL" sz="2200" dirty="0"/>
            <a:t>ביצועית</a:t>
          </a:r>
          <a:endParaRPr lang="en-IL" sz="2200" dirty="0"/>
        </a:p>
      </dgm:t>
    </dgm:pt>
    <dgm:pt modelId="{52778A86-EB28-496A-9BFA-5F3431897D9C}" type="parTrans" cxnId="{96E92428-DB1C-40B4-AC98-37C58F33567D}">
      <dgm:prSet/>
      <dgm:spPr/>
      <dgm:t>
        <a:bodyPr/>
        <a:lstStyle/>
        <a:p>
          <a:endParaRPr lang="en-IL" sz="2000"/>
        </a:p>
      </dgm:t>
    </dgm:pt>
    <dgm:pt modelId="{87962540-CC2D-4E9B-A6B7-BB02CF771E9A}" type="sibTrans" cxnId="{96E92428-DB1C-40B4-AC98-37C58F33567D}">
      <dgm:prSet/>
      <dgm:spPr/>
      <dgm:t>
        <a:bodyPr/>
        <a:lstStyle/>
        <a:p>
          <a:endParaRPr lang="en-IL" sz="2000"/>
        </a:p>
      </dgm:t>
    </dgm:pt>
    <dgm:pt modelId="{D6471851-9DB4-45B4-8357-469637EF039D}">
      <dgm:prSet custT="1"/>
      <dgm:spPr/>
      <dgm:t>
        <a:bodyPr/>
        <a:lstStyle/>
        <a:p>
          <a:r>
            <a:rPr lang="he-IL" sz="2400" dirty="0"/>
            <a:t>שירותית</a:t>
          </a:r>
          <a:endParaRPr lang="en-IL" sz="2000" dirty="0"/>
        </a:p>
      </dgm:t>
    </dgm:pt>
    <dgm:pt modelId="{3DBA1F65-794C-4012-9E9D-E862171C9370}" type="parTrans" cxnId="{45A9C19D-8C76-4DF2-9DB2-A0640CE85CF8}">
      <dgm:prSet/>
      <dgm:spPr/>
      <dgm:t>
        <a:bodyPr/>
        <a:lstStyle/>
        <a:p>
          <a:endParaRPr lang="en-IL" sz="2000"/>
        </a:p>
      </dgm:t>
    </dgm:pt>
    <dgm:pt modelId="{50A4BB4B-17D8-4A75-95EC-7899936A01DA}" type="sibTrans" cxnId="{45A9C19D-8C76-4DF2-9DB2-A0640CE85CF8}">
      <dgm:prSet/>
      <dgm:spPr/>
      <dgm:t>
        <a:bodyPr/>
        <a:lstStyle/>
        <a:p>
          <a:endParaRPr lang="en-IL" sz="2000"/>
        </a:p>
      </dgm:t>
    </dgm:pt>
    <dgm:pt modelId="{C1B97AA8-0FC8-4E68-A148-892CF9AFCA35}">
      <dgm:prSet custT="1"/>
      <dgm:spPr/>
      <dgm:t>
        <a:bodyPr/>
        <a:lstStyle/>
        <a:p>
          <a:r>
            <a:rPr lang="he-IL" sz="2400" dirty="0"/>
            <a:t>שת"פית</a:t>
          </a:r>
          <a:endParaRPr lang="en-IL" sz="2000" dirty="0"/>
        </a:p>
      </dgm:t>
    </dgm:pt>
    <dgm:pt modelId="{451EE0FA-5D1F-4CB3-A7AC-FC386012167B}" type="parTrans" cxnId="{A897525F-0D47-4166-BBF3-28B7830FB41F}">
      <dgm:prSet/>
      <dgm:spPr/>
      <dgm:t>
        <a:bodyPr/>
        <a:lstStyle/>
        <a:p>
          <a:endParaRPr lang="en-IL" sz="2000"/>
        </a:p>
      </dgm:t>
    </dgm:pt>
    <dgm:pt modelId="{3D44CDEF-1B4F-4E08-828D-B45D41F6D61B}" type="sibTrans" cxnId="{A897525F-0D47-4166-BBF3-28B7830FB41F}">
      <dgm:prSet/>
      <dgm:spPr/>
      <dgm:t>
        <a:bodyPr/>
        <a:lstStyle/>
        <a:p>
          <a:endParaRPr lang="en-IL" sz="2000"/>
        </a:p>
      </dgm:t>
    </dgm:pt>
    <dgm:pt modelId="{673FC796-8A76-4BB9-AAA2-32149AA0AD0E}">
      <dgm:prSet custT="1"/>
      <dgm:spPr/>
      <dgm:t>
        <a:bodyPr/>
        <a:lstStyle/>
        <a:p>
          <a:r>
            <a:rPr lang="he-IL" sz="2400" dirty="0"/>
            <a:t>תהליכית</a:t>
          </a:r>
          <a:endParaRPr lang="en-IL" sz="2000" dirty="0"/>
        </a:p>
      </dgm:t>
    </dgm:pt>
    <dgm:pt modelId="{44B1F9F1-B732-40EC-9674-85A05F679074}" type="parTrans" cxnId="{528F02F3-A936-4B54-8769-C1785149A6D3}">
      <dgm:prSet/>
      <dgm:spPr/>
      <dgm:t>
        <a:bodyPr/>
        <a:lstStyle/>
        <a:p>
          <a:endParaRPr lang="en-IL" sz="2000"/>
        </a:p>
      </dgm:t>
    </dgm:pt>
    <dgm:pt modelId="{ED960C3E-ECCB-4480-AA76-900F44C6305E}" type="sibTrans" cxnId="{528F02F3-A936-4B54-8769-C1785149A6D3}">
      <dgm:prSet/>
      <dgm:spPr/>
      <dgm:t>
        <a:bodyPr/>
        <a:lstStyle/>
        <a:p>
          <a:endParaRPr lang="en-IL" sz="2000"/>
        </a:p>
      </dgm:t>
    </dgm:pt>
    <dgm:pt modelId="{C9DE7F7A-4F63-472A-AEA6-DF2C242203BB}">
      <dgm:prSet custT="1"/>
      <dgm:spPr/>
      <dgm:t>
        <a:bodyPr/>
        <a:lstStyle/>
        <a:p>
          <a:r>
            <a:rPr lang="he-IL" sz="2400" dirty="0"/>
            <a:t>מוצרית</a:t>
          </a:r>
        </a:p>
        <a:p>
          <a:r>
            <a:rPr lang="he-IL" sz="2200" dirty="0"/>
            <a:t>מערכתית</a:t>
          </a:r>
          <a:endParaRPr lang="en-IL" sz="2200" dirty="0"/>
        </a:p>
      </dgm:t>
    </dgm:pt>
    <dgm:pt modelId="{12DAC4B7-9B58-48C1-ABB5-9F9B7C6CB579}" type="parTrans" cxnId="{0038D352-F5D3-47D7-A54F-235EACA14C79}">
      <dgm:prSet/>
      <dgm:spPr/>
      <dgm:t>
        <a:bodyPr/>
        <a:lstStyle/>
        <a:p>
          <a:endParaRPr lang="en-IL" sz="2000"/>
        </a:p>
      </dgm:t>
    </dgm:pt>
    <dgm:pt modelId="{5F062C74-0496-4553-86C7-64D03BCE047E}" type="sibTrans" cxnId="{0038D352-F5D3-47D7-A54F-235EACA14C79}">
      <dgm:prSet/>
      <dgm:spPr/>
      <dgm:t>
        <a:bodyPr/>
        <a:lstStyle/>
        <a:p>
          <a:endParaRPr lang="en-IL" sz="2000"/>
        </a:p>
      </dgm:t>
    </dgm:pt>
    <dgm:pt modelId="{6F5D9727-D371-441C-8CD9-C1A39C614EBE}">
      <dgm:prSet custT="1"/>
      <dgm:spPr/>
      <dgm:t>
        <a:bodyPr/>
        <a:lstStyle/>
        <a:p>
          <a:r>
            <a:rPr lang="he-IL" sz="2200" dirty="0"/>
            <a:t>טכנולוגית</a:t>
          </a:r>
          <a:endParaRPr lang="en-IL" sz="2200" dirty="0"/>
        </a:p>
      </dgm:t>
    </dgm:pt>
    <dgm:pt modelId="{AC2B4B18-6777-47E8-A26F-DCCAB983E8DD}" type="parTrans" cxnId="{6E316572-5B03-40C8-8785-B71579733F07}">
      <dgm:prSet/>
      <dgm:spPr/>
      <dgm:t>
        <a:bodyPr/>
        <a:lstStyle/>
        <a:p>
          <a:endParaRPr lang="en-IL" sz="2000"/>
        </a:p>
      </dgm:t>
    </dgm:pt>
    <dgm:pt modelId="{4D342A2D-03FF-44B7-B1F6-9D344F48ACE7}" type="sibTrans" cxnId="{6E316572-5B03-40C8-8785-B71579733F07}">
      <dgm:prSet/>
      <dgm:spPr/>
      <dgm:t>
        <a:bodyPr/>
        <a:lstStyle/>
        <a:p>
          <a:endParaRPr lang="en-IL" sz="2000"/>
        </a:p>
      </dgm:t>
    </dgm:pt>
    <dgm:pt modelId="{B047D23B-78C5-4249-BEFB-B556A1784103}">
      <dgm:prSet custT="1"/>
      <dgm:spPr/>
      <dgm:t>
        <a:bodyPr/>
        <a:lstStyle/>
        <a:p>
          <a:r>
            <a:rPr lang="he-IL" sz="2800" dirty="0"/>
            <a:t>מותגית</a:t>
          </a:r>
          <a:endParaRPr lang="en-IL" sz="2400" dirty="0"/>
        </a:p>
      </dgm:t>
    </dgm:pt>
    <dgm:pt modelId="{1A9A2B7C-363B-490E-98E7-945B44BED00C}" type="parTrans" cxnId="{A3DF0DF3-C618-4FEF-BA51-C0A4789605BF}">
      <dgm:prSet/>
      <dgm:spPr/>
      <dgm:t>
        <a:bodyPr/>
        <a:lstStyle/>
        <a:p>
          <a:endParaRPr lang="en-IL"/>
        </a:p>
      </dgm:t>
    </dgm:pt>
    <dgm:pt modelId="{46EEE615-72A8-4341-9471-3F75213009E2}" type="sibTrans" cxnId="{A3DF0DF3-C618-4FEF-BA51-C0A4789605BF}">
      <dgm:prSet/>
      <dgm:spPr/>
      <dgm:t>
        <a:bodyPr/>
        <a:lstStyle/>
        <a:p>
          <a:endParaRPr lang="en-IL"/>
        </a:p>
      </dgm:t>
    </dgm:pt>
    <dgm:pt modelId="{7925639A-A5C1-4DB7-A977-D2262D63A839}">
      <dgm:prSet custT="1"/>
      <dgm:spPr/>
      <dgm:t>
        <a:bodyPr/>
        <a:lstStyle/>
        <a:p>
          <a:r>
            <a:rPr lang="he-IL" sz="2400" dirty="0"/>
            <a:t>חוויתית</a:t>
          </a:r>
        </a:p>
        <a:p>
          <a:r>
            <a:rPr lang="he-IL" sz="2400" dirty="0"/>
            <a:t>(לקוח)</a:t>
          </a:r>
          <a:endParaRPr lang="en-IL" sz="2400" dirty="0"/>
        </a:p>
      </dgm:t>
    </dgm:pt>
    <dgm:pt modelId="{BA12A278-BF11-4E4E-BBED-415A1E0080CF}" type="parTrans" cxnId="{C176F70F-3517-45D3-BE6A-2135F1BF0D77}">
      <dgm:prSet/>
      <dgm:spPr/>
      <dgm:t>
        <a:bodyPr/>
        <a:lstStyle/>
        <a:p>
          <a:endParaRPr lang="en-IL"/>
        </a:p>
      </dgm:t>
    </dgm:pt>
    <dgm:pt modelId="{99109EB3-3BB4-459D-8FEA-5F4AF37E6CD1}" type="sibTrans" cxnId="{C176F70F-3517-45D3-BE6A-2135F1BF0D77}">
      <dgm:prSet/>
      <dgm:spPr/>
      <dgm:t>
        <a:bodyPr/>
        <a:lstStyle/>
        <a:p>
          <a:endParaRPr lang="en-IL"/>
        </a:p>
      </dgm:t>
    </dgm:pt>
    <dgm:pt modelId="{691B7993-92F0-4A7C-8398-B834E92C9F77}" type="pres">
      <dgm:prSet presAssocID="{AD5A2F0A-765F-4C06-9427-43E8E77827D1}" presName="composite" presStyleCnt="0">
        <dgm:presLayoutVars>
          <dgm:chMax val="1"/>
          <dgm:dir/>
          <dgm:resizeHandles val="exact"/>
        </dgm:presLayoutVars>
      </dgm:prSet>
      <dgm:spPr/>
    </dgm:pt>
    <dgm:pt modelId="{CFEF138A-92DB-4324-AE52-91682896FF84}" type="pres">
      <dgm:prSet presAssocID="{AD5A2F0A-765F-4C06-9427-43E8E77827D1}" presName="radial" presStyleCnt="0">
        <dgm:presLayoutVars>
          <dgm:animLvl val="ctr"/>
        </dgm:presLayoutVars>
      </dgm:prSet>
      <dgm:spPr/>
    </dgm:pt>
    <dgm:pt modelId="{83CE1E25-374C-4B0B-9B14-8536E40F6934}" type="pres">
      <dgm:prSet presAssocID="{7F59413A-F89C-4BE2-AFF7-6E308A759A95}" presName="centerShape" presStyleLbl="vennNode1" presStyleIdx="0" presStyleCnt="14"/>
      <dgm:spPr/>
    </dgm:pt>
    <dgm:pt modelId="{BCF5E66E-5C72-41A6-B7F2-736A7380804A}" type="pres">
      <dgm:prSet presAssocID="{7019A4C6-6DC5-4415-9B64-EEDEE239FD4D}" presName="node" presStyleLbl="vennNode1" presStyleIdx="1" presStyleCnt="14">
        <dgm:presLayoutVars>
          <dgm:bulletEnabled val="1"/>
        </dgm:presLayoutVars>
      </dgm:prSet>
      <dgm:spPr/>
    </dgm:pt>
    <dgm:pt modelId="{04C4CE5E-12B8-4EFD-9E68-43477B5EB70C}" type="pres">
      <dgm:prSet presAssocID="{80321A30-92A3-4A42-B0DA-B61210BF6CEE}" presName="node" presStyleLbl="vennNode1" presStyleIdx="2" presStyleCnt="14">
        <dgm:presLayoutVars>
          <dgm:bulletEnabled val="1"/>
        </dgm:presLayoutVars>
      </dgm:prSet>
      <dgm:spPr/>
    </dgm:pt>
    <dgm:pt modelId="{C1D34577-F661-4040-A831-CBE344C59914}" type="pres">
      <dgm:prSet presAssocID="{C06C0E09-A4D5-4910-8D80-FA87F0A91C2D}" presName="node" presStyleLbl="vennNode1" presStyleIdx="3" presStyleCnt="14">
        <dgm:presLayoutVars>
          <dgm:bulletEnabled val="1"/>
        </dgm:presLayoutVars>
      </dgm:prSet>
      <dgm:spPr/>
    </dgm:pt>
    <dgm:pt modelId="{C4CF1181-C07C-4E28-BCCF-7B3F75A7F14E}" type="pres">
      <dgm:prSet presAssocID="{C9DE7F7A-4F63-472A-AEA6-DF2C242203BB}" presName="node" presStyleLbl="vennNode1" presStyleIdx="4" presStyleCnt="14">
        <dgm:presLayoutVars>
          <dgm:bulletEnabled val="1"/>
        </dgm:presLayoutVars>
      </dgm:prSet>
      <dgm:spPr/>
    </dgm:pt>
    <dgm:pt modelId="{4DADCAA0-CE76-4BB8-AD1D-652C27E3CCA0}" type="pres">
      <dgm:prSet presAssocID="{6F5D9727-D371-441C-8CD9-C1A39C614EBE}" presName="node" presStyleLbl="vennNode1" presStyleIdx="5" presStyleCnt="14">
        <dgm:presLayoutVars>
          <dgm:bulletEnabled val="1"/>
        </dgm:presLayoutVars>
      </dgm:prSet>
      <dgm:spPr/>
    </dgm:pt>
    <dgm:pt modelId="{3340517D-6E7A-4839-A3C5-C636748534F6}" type="pres">
      <dgm:prSet presAssocID="{673FC796-8A76-4BB9-AAA2-32149AA0AD0E}" presName="node" presStyleLbl="vennNode1" presStyleIdx="6" presStyleCnt="14">
        <dgm:presLayoutVars>
          <dgm:bulletEnabled val="1"/>
        </dgm:presLayoutVars>
      </dgm:prSet>
      <dgm:spPr/>
    </dgm:pt>
    <dgm:pt modelId="{3997BE5A-81FE-466C-9E38-799AE26FA852}" type="pres">
      <dgm:prSet presAssocID="{C1B97AA8-0FC8-4E68-A148-892CF9AFCA35}" presName="node" presStyleLbl="vennNode1" presStyleIdx="7" presStyleCnt="14">
        <dgm:presLayoutVars>
          <dgm:bulletEnabled val="1"/>
        </dgm:presLayoutVars>
      </dgm:prSet>
      <dgm:spPr/>
    </dgm:pt>
    <dgm:pt modelId="{EF81A683-7D24-49FB-8583-8C4755248824}" type="pres">
      <dgm:prSet presAssocID="{D6471851-9DB4-45B4-8357-469637EF039D}" presName="node" presStyleLbl="vennNode1" presStyleIdx="8" presStyleCnt="14">
        <dgm:presLayoutVars>
          <dgm:bulletEnabled val="1"/>
        </dgm:presLayoutVars>
      </dgm:prSet>
      <dgm:spPr/>
    </dgm:pt>
    <dgm:pt modelId="{24DBF539-B9B7-48CB-BA2C-DEA0F9027C02}" type="pres">
      <dgm:prSet presAssocID="{6E50A783-AF0F-41B6-8200-1F6499E87ABD}" presName="node" presStyleLbl="vennNode1" presStyleIdx="9" presStyleCnt="14">
        <dgm:presLayoutVars>
          <dgm:bulletEnabled val="1"/>
        </dgm:presLayoutVars>
      </dgm:prSet>
      <dgm:spPr/>
    </dgm:pt>
    <dgm:pt modelId="{C52DC082-06F4-4580-88EA-C727B02FFC53}" type="pres">
      <dgm:prSet presAssocID="{B047D23B-78C5-4249-BEFB-B556A1784103}" presName="node" presStyleLbl="vennNode1" presStyleIdx="10" presStyleCnt="14">
        <dgm:presLayoutVars>
          <dgm:bulletEnabled val="1"/>
        </dgm:presLayoutVars>
      </dgm:prSet>
      <dgm:spPr/>
    </dgm:pt>
    <dgm:pt modelId="{8569FC7C-CF4A-4AA1-B421-80214F9F7EBB}" type="pres">
      <dgm:prSet presAssocID="{7925639A-A5C1-4DB7-A977-D2262D63A839}" presName="node" presStyleLbl="vennNode1" presStyleIdx="11" presStyleCnt="14">
        <dgm:presLayoutVars>
          <dgm:bulletEnabled val="1"/>
        </dgm:presLayoutVars>
      </dgm:prSet>
      <dgm:spPr/>
    </dgm:pt>
    <dgm:pt modelId="{E56A98A4-FAB6-41CA-B373-77F040FA2A9D}" type="pres">
      <dgm:prSet presAssocID="{8DA209B5-5293-4228-9553-C9E08D9C1BC5}" presName="node" presStyleLbl="vennNode1" presStyleIdx="12" presStyleCnt="14">
        <dgm:presLayoutVars>
          <dgm:bulletEnabled val="1"/>
        </dgm:presLayoutVars>
      </dgm:prSet>
      <dgm:spPr/>
    </dgm:pt>
    <dgm:pt modelId="{D22EEBB1-52C9-4AE7-A7ED-C2CA6D6D304E}" type="pres">
      <dgm:prSet presAssocID="{A2C3A563-4E0B-4087-81CC-D86AEF52ECEA}" presName="node" presStyleLbl="vennNode1" presStyleIdx="13" presStyleCnt="14">
        <dgm:presLayoutVars>
          <dgm:bulletEnabled val="1"/>
        </dgm:presLayoutVars>
      </dgm:prSet>
      <dgm:spPr/>
    </dgm:pt>
  </dgm:ptLst>
  <dgm:cxnLst>
    <dgm:cxn modelId="{A9470800-0082-4C04-BCBA-8AEF2893071A}" type="presOf" srcId="{A2C3A563-4E0B-4087-81CC-D86AEF52ECEA}" destId="{D22EEBB1-52C9-4AE7-A7ED-C2CA6D6D304E}" srcOrd="0" destOrd="0" presId="urn:microsoft.com/office/officeart/2005/8/layout/radial3"/>
    <dgm:cxn modelId="{C176F70F-3517-45D3-BE6A-2135F1BF0D77}" srcId="{7F59413A-F89C-4BE2-AFF7-6E308A759A95}" destId="{7925639A-A5C1-4DB7-A977-D2262D63A839}" srcOrd="10" destOrd="0" parTransId="{BA12A278-BF11-4E4E-BBED-415A1E0080CF}" sibTransId="{99109EB3-3BB4-459D-8FEA-5F4AF37E6CD1}"/>
    <dgm:cxn modelId="{D9C9C415-6C2D-4A1E-AD59-F6F35FE4C570}" srcId="{7F59413A-F89C-4BE2-AFF7-6E308A759A95}" destId="{6E50A783-AF0F-41B6-8200-1F6499E87ABD}" srcOrd="8" destOrd="0" parTransId="{3642C68A-4468-4F43-9042-384BC35D6B93}" sibTransId="{9DC2CD1E-702F-4AD4-92FC-06FCBB4ECE49}"/>
    <dgm:cxn modelId="{C7983E20-1A19-47D4-882F-62EF58E54BDB}" srcId="{7F59413A-F89C-4BE2-AFF7-6E308A759A95}" destId="{A2C3A563-4E0B-4087-81CC-D86AEF52ECEA}" srcOrd="12" destOrd="0" parTransId="{2AB419D8-9267-4D2B-9CBE-EDE5F6DCBF5D}" sibTransId="{4219E8CF-8B81-459D-8AD9-FA82B8954C85}"/>
    <dgm:cxn modelId="{C8CCE622-1888-4D88-8D3E-4B6034F18928}" srcId="{7F59413A-F89C-4BE2-AFF7-6E308A759A95}" destId="{7019A4C6-6DC5-4415-9B64-EEDEE239FD4D}" srcOrd="0" destOrd="0" parTransId="{8EA573FF-D260-4D23-9862-D483B2320419}" sibTransId="{F9D94B56-1C02-4413-8D36-D4B68FF29B73}"/>
    <dgm:cxn modelId="{C4ED9A24-BA68-463A-A469-CF46BC7EDC39}" type="presOf" srcId="{6F5D9727-D371-441C-8CD9-C1A39C614EBE}" destId="{4DADCAA0-CE76-4BB8-AD1D-652C27E3CCA0}" srcOrd="0" destOrd="0" presId="urn:microsoft.com/office/officeart/2005/8/layout/radial3"/>
    <dgm:cxn modelId="{D7340728-8A53-4A7A-A92B-B1C2FA0E9DB6}" srcId="{7F59413A-F89C-4BE2-AFF7-6E308A759A95}" destId="{8DA209B5-5293-4228-9553-C9E08D9C1BC5}" srcOrd="11" destOrd="0" parTransId="{FF44D6F5-DE31-48B9-8D2C-6A09D2E98403}" sibTransId="{837574DA-7AD3-4A5A-BD91-3EEA24B76F1A}"/>
    <dgm:cxn modelId="{96E92428-DB1C-40B4-AC98-37C58F33567D}" srcId="{7F59413A-F89C-4BE2-AFF7-6E308A759A95}" destId="{C06C0E09-A4D5-4910-8D80-FA87F0A91C2D}" srcOrd="2" destOrd="0" parTransId="{52778A86-EB28-496A-9BFA-5F3431897D9C}" sibTransId="{87962540-CC2D-4E9B-A6B7-BB02CF771E9A}"/>
    <dgm:cxn modelId="{F44AF03B-7C4E-402C-A440-2CCDFAABD605}" type="presOf" srcId="{80321A30-92A3-4A42-B0DA-B61210BF6CEE}" destId="{04C4CE5E-12B8-4EFD-9E68-43477B5EB70C}" srcOrd="0" destOrd="0" presId="urn:microsoft.com/office/officeart/2005/8/layout/radial3"/>
    <dgm:cxn modelId="{A897525F-0D47-4166-BBF3-28B7830FB41F}" srcId="{7F59413A-F89C-4BE2-AFF7-6E308A759A95}" destId="{C1B97AA8-0FC8-4E68-A148-892CF9AFCA35}" srcOrd="6" destOrd="0" parTransId="{451EE0FA-5D1F-4CB3-A7AC-FC386012167B}" sibTransId="{3D44CDEF-1B4F-4E08-828D-B45D41F6D61B}"/>
    <dgm:cxn modelId="{43F4E061-C23D-48F6-8077-B7D214912A3C}" type="presOf" srcId="{7925639A-A5C1-4DB7-A977-D2262D63A839}" destId="{8569FC7C-CF4A-4AA1-B421-80214F9F7EBB}" srcOrd="0" destOrd="0" presId="urn:microsoft.com/office/officeart/2005/8/layout/radial3"/>
    <dgm:cxn modelId="{FA9A3062-B1CF-41C6-944C-4A887AE400E4}" type="presOf" srcId="{7F59413A-F89C-4BE2-AFF7-6E308A759A95}" destId="{83CE1E25-374C-4B0B-9B14-8536E40F6934}" srcOrd="0" destOrd="0" presId="urn:microsoft.com/office/officeart/2005/8/layout/radial3"/>
    <dgm:cxn modelId="{6E316572-5B03-40C8-8785-B71579733F07}" srcId="{7F59413A-F89C-4BE2-AFF7-6E308A759A95}" destId="{6F5D9727-D371-441C-8CD9-C1A39C614EBE}" srcOrd="4" destOrd="0" parTransId="{AC2B4B18-6777-47E8-A26F-DCCAB983E8DD}" sibTransId="{4D342A2D-03FF-44B7-B1F6-9D344F48ACE7}"/>
    <dgm:cxn modelId="{0038D352-F5D3-47D7-A54F-235EACA14C79}" srcId="{7F59413A-F89C-4BE2-AFF7-6E308A759A95}" destId="{C9DE7F7A-4F63-472A-AEA6-DF2C242203BB}" srcOrd="3" destOrd="0" parTransId="{12DAC4B7-9B58-48C1-ABB5-9F9B7C6CB579}" sibTransId="{5F062C74-0496-4553-86C7-64D03BCE047E}"/>
    <dgm:cxn modelId="{12C08575-AB87-40A9-BACF-F60A9C65776F}" type="presOf" srcId="{6E50A783-AF0F-41B6-8200-1F6499E87ABD}" destId="{24DBF539-B9B7-48CB-BA2C-DEA0F9027C02}" srcOrd="0" destOrd="0" presId="urn:microsoft.com/office/officeart/2005/8/layout/radial3"/>
    <dgm:cxn modelId="{CE7CBC7C-EF13-44E0-AA56-5CEDA21AE789}" type="presOf" srcId="{D6471851-9DB4-45B4-8357-469637EF039D}" destId="{EF81A683-7D24-49FB-8583-8C4755248824}" srcOrd="0" destOrd="0" presId="urn:microsoft.com/office/officeart/2005/8/layout/radial3"/>
    <dgm:cxn modelId="{F211BC90-E4A5-4EE0-B83F-8A98048CFFE1}" srcId="{7F59413A-F89C-4BE2-AFF7-6E308A759A95}" destId="{80321A30-92A3-4A42-B0DA-B61210BF6CEE}" srcOrd="1" destOrd="0" parTransId="{FAA20052-4442-46C2-942D-F9B1877EB6A6}" sibTransId="{465CF075-E242-4945-B51E-E29BD7872520}"/>
    <dgm:cxn modelId="{8054DD91-0B60-4EB6-8E36-5E91E238FF8F}" type="presOf" srcId="{C06C0E09-A4D5-4910-8D80-FA87F0A91C2D}" destId="{C1D34577-F661-4040-A831-CBE344C59914}" srcOrd="0" destOrd="0" presId="urn:microsoft.com/office/officeart/2005/8/layout/radial3"/>
    <dgm:cxn modelId="{45A9C19D-8C76-4DF2-9DB2-A0640CE85CF8}" srcId="{7F59413A-F89C-4BE2-AFF7-6E308A759A95}" destId="{D6471851-9DB4-45B4-8357-469637EF039D}" srcOrd="7" destOrd="0" parTransId="{3DBA1F65-794C-4012-9E9D-E862171C9370}" sibTransId="{50A4BB4B-17D8-4A75-95EC-7899936A01DA}"/>
    <dgm:cxn modelId="{CF8DBFB1-94FA-477B-B2BD-C8A577B73C24}" type="presOf" srcId="{673FC796-8A76-4BB9-AAA2-32149AA0AD0E}" destId="{3340517D-6E7A-4839-A3C5-C636748534F6}" srcOrd="0" destOrd="0" presId="urn:microsoft.com/office/officeart/2005/8/layout/radial3"/>
    <dgm:cxn modelId="{A9B73BC5-DE0F-47C6-9E92-E18D1B9CFBDF}" type="presOf" srcId="{B047D23B-78C5-4249-BEFB-B556A1784103}" destId="{C52DC082-06F4-4580-88EA-C727B02FFC53}" srcOrd="0" destOrd="0" presId="urn:microsoft.com/office/officeart/2005/8/layout/radial3"/>
    <dgm:cxn modelId="{47A02ED6-E784-4D68-9402-B1EA8872942F}" type="presOf" srcId="{8DA209B5-5293-4228-9553-C9E08D9C1BC5}" destId="{E56A98A4-FAB6-41CA-B373-77F040FA2A9D}" srcOrd="0" destOrd="0" presId="urn:microsoft.com/office/officeart/2005/8/layout/radial3"/>
    <dgm:cxn modelId="{B09485E0-B34A-4147-911E-C8620EB6A456}" type="presOf" srcId="{C9DE7F7A-4F63-472A-AEA6-DF2C242203BB}" destId="{C4CF1181-C07C-4E28-BCCF-7B3F75A7F14E}" srcOrd="0" destOrd="0" presId="urn:microsoft.com/office/officeart/2005/8/layout/radial3"/>
    <dgm:cxn modelId="{70C911E5-5B10-476A-ABEC-FBB6C1F472BA}" srcId="{AD5A2F0A-765F-4C06-9427-43E8E77827D1}" destId="{7F59413A-F89C-4BE2-AFF7-6E308A759A95}" srcOrd="0" destOrd="0" parTransId="{DCBA0ADE-6637-44DB-AB8C-9217919088A0}" sibTransId="{848AC93C-33F8-4694-9AD1-5E03D2B11F4E}"/>
    <dgm:cxn modelId="{952A7BE6-8E7B-42C2-A386-433724EC268C}" type="presOf" srcId="{AD5A2F0A-765F-4C06-9427-43E8E77827D1}" destId="{691B7993-92F0-4A7C-8398-B834E92C9F77}" srcOrd="0" destOrd="0" presId="urn:microsoft.com/office/officeart/2005/8/layout/radial3"/>
    <dgm:cxn modelId="{641539EF-6311-47DC-A5DF-190C0FE5195F}" type="presOf" srcId="{7019A4C6-6DC5-4415-9B64-EEDEE239FD4D}" destId="{BCF5E66E-5C72-41A6-B7F2-736A7380804A}" srcOrd="0" destOrd="0" presId="urn:microsoft.com/office/officeart/2005/8/layout/radial3"/>
    <dgm:cxn modelId="{A8D5B7F0-8479-41AC-8D8E-FC2A711E5196}" type="presOf" srcId="{C1B97AA8-0FC8-4E68-A148-892CF9AFCA35}" destId="{3997BE5A-81FE-466C-9E38-799AE26FA852}" srcOrd="0" destOrd="0" presId="urn:microsoft.com/office/officeart/2005/8/layout/radial3"/>
    <dgm:cxn modelId="{528F02F3-A936-4B54-8769-C1785149A6D3}" srcId="{7F59413A-F89C-4BE2-AFF7-6E308A759A95}" destId="{673FC796-8A76-4BB9-AAA2-32149AA0AD0E}" srcOrd="5" destOrd="0" parTransId="{44B1F9F1-B732-40EC-9674-85A05F679074}" sibTransId="{ED960C3E-ECCB-4480-AA76-900F44C6305E}"/>
    <dgm:cxn modelId="{A3DF0DF3-C618-4FEF-BA51-C0A4789605BF}" srcId="{7F59413A-F89C-4BE2-AFF7-6E308A759A95}" destId="{B047D23B-78C5-4249-BEFB-B556A1784103}" srcOrd="9" destOrd="0" parTransId="{1A9A2B7C-363B-490E-98E7-945B44BED00C}" sibTransId="{46EEE615-72A8-4341-9471-3F75213009E2}"/>
    <dgm:cxn modelId="{11E65896-9BE5-4DC6-909F-4683CA30D697}" type="presParOf" srcId="{691B7993-92F0-4A7C-8398-B834E92C9F77}" destId="{CFEF138A-92DB-4324-AE52-91682896FF84}" srcOrd="0" destOrd="0" presId="urn:microsoft.com/office/officeart/2005/8/layout/radial3"/>
    <dgm:cxn modelId="{312B81C9-6AA8-4BEF-8BAF-1BF1B5F49312}" type="presParOf" srcId="{CFEF138A-92DB-4324-AE52-91682896FF84}" destId="{83CE1E25-374C-4B0B-9B14-8536E40F6934}" srcOrd="0" destOrd="0" presId="urn:microsoft.com/office/officeart/2005/8/layout/radial3"/>
    <dgm:cxn modelId="{DC97ECC5-DC65-4AE5-995D-FE0D1429D597}" type="presParOf" srcId="{CFEF138A-92DB-4324-AE52-91682896FF84}" destId="{BCF5E66E-5C72-41A6-B7F2-736A7380804A}" srcOrd="1" destOrd="0" presId="urn:microsoft.com/office/officeart/2005/8/layout/radial3"/>
    <dgm:cxn modelId="{92F3A9D6-E522-4EA5-A91F-C7D514D7255D}" type="presParOf" srcId="{CFEF138A-92DB-4324-AE52-91682896FF84}" destId="{04C4CE5E-12B8-4EFD-9E68-43477B5EB70C}" srcOrd="2" destOrd="0" presId="urn:microsoft.com/office/officeart/2005/8/layout/radial3"/>
    <dgm:cxn modelId="{F2D4E9F8-CD38-4066-8908-A86D764E4A96}" type="presParOf" srcId="{CFEF138A-92DB-4324-AE52-91682896FF84}" destId="{C1D34577-F661-4040-A831-CBE344C59914}" srcOrd="3" destOrd="0" presId="urn:microsoft.com/office/officeart/2005/8/layout/radial3"/>
    <dgm:cxn modelId="{281F1690-A8B4-4C8E-A976-DAAE55C2639F}" type="presParOf" srcId="{CFEF138A-92DB-4324-AE52-91682896FF84}" destId="{C4CF1181-C07C-4E28-BCCF-7B3F75A7F14E}" srcOrd="4" destOrd="0" presId="urn:microsoft.com/office/officeart/2005/8/layout/radial3"/>
    <dgm:cxn modelId="{3FE944EE-459A-4536-A985-7051C169BBDC}" type="presParOf" srcId="{CFEF138A-92DB-4324-AE52-91682896FF84}" destId="{4DADCAA0-CE76-4BB8-AD1D-652C27E3CCA0}" srcOrd="5" destOrd="0" presId="urn:microsoft.com/office/officeart/2005/8/layout/radial3"/>
    <dgm:cxn modelId="{631E43AF-DF15-494A-9F83-CAF12B35A79D}" type="presParOf" srcId="{CFEF138A-92DB-4324-AE52-91682896FF84}" destId="{3340517D-6E7A-4839-A3C5-C636748534F6}" srcOrd="6" destOrd="0" presId="urn:microsoft.com/office/officeart/2005/8/layout/radial3"/>
    <dgm:cxn modelId="{D5449AC3-CE41-43A1-986A-4C56705EF697}" type="presParOf" srcId="{CFEF138A-92DB-4324-AE52-91682896FF84}" destId="{3997BE5A-81FE-466C-9E38-799AE26FA852}" srcOrd="7" destOrd="0" presId="urn:microsoft.com/office/officeart/2005/8/layout/radial3"/>
    <dgm:cxn modelId="{C2EBFAF0-807C-46AD-A549-9FD06F20C075}" type="presParOf" srcId="{CFEF138A-92DB-4324-AE52-91682896FF84}" destId="{EF81A683-7D24-49FB-8583-8C4755248824}" srcOrd="8" destOrd="0" presId="urn:microsoft.com/office/officeart/2005/8/layout/radial3"/>
    <dgm:cxn modelId="{27398E11-BDBE-4136-BDFE-7AB45A93A953}" type="presParOf" srcId="{CFEF138A-92DB-4324-AE52-91682896FF84}" destId="{24DBF539-B9B7-48CB-BA2C-DEA0F9027C02}" srcOrd="9" destOrd="0" presId="urn:microsoft.com/office/officeart/2005/8/layout/radial3"/>
    <dgm:cxn modelId="{6653F831-9692-45A8-A4C3-0C28DC0C5BCD}" type="presParOf" srcId="{CFEF138A-92DB-4324-AE52-91682896FF84}" destId="{C52DC082-06F4-4580-88EA-C727B02FFC53}" srcOrd="10" destOrd="0" presId="urn:microsoft.com/office/officeart/2005/8/layout/radial3"/>
    <dgm:cxn modelId="{C4234A93-D2E0-4ACF-B15D-59CAC220BC6D}" type="presParOf" srcId="{CFEF138A-92DB-4324-AE52-91682896FF84}" destId="{8569FC7C-CF4A-4AA1-B421-80214F9F7EBB}" srcOrd="11" destOrd="0" presId="urn:microsoft.com/office/officeart/2005/8/layout/radial3"/>
    <dgm:cxn modelId="{CA6C8C83-031F-4217-8A3E-C68C96EBBA1F}" type="presParOf" srcId="{CFEF138A-92DB-4324-AE52-91682896FF84}" destId="{E56A98A4-FAB6-41CA-B373-77F040FA2A9D}" srcOrd="12" destOrd="0" presId="urn:microsoft.com/office/officeart/2005/8/layout/radial3"/>
    <dgm:cxn modelId="{6E4AADC7-F6AA-49DE-8531-962991DAD697}" type="presParOf" srcId="{CFEF138A-92DB-4324-AE52-91682896FF84}" destId="{D22EEBB1-52C9-4AE7-A7ED-C2CA6D6D304E}" srcOrd="1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5A2F0A-765F-4C06-9427-43E8E77827D1}"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IL"/>
        </a:p>
      </dgm:t>
    </dgm:pt>
    <dgm:pt modelId="{7F59413A-F89C-4BE2-AFF7-6E308A759A95}">
      <dgm:prSet phldrT="[Text]" custT="1"/>
      <dgm:spPr/>
      <dgm:t>
        <a:bodyPr/>
        <a:lstStyle/>
        <a:p>
          <a:r>
            <a:rPr lang="he-IL" sz="4000" dirty="0"/>
            <a:t>13 </a:t>
          </a:r>
        </a:p>
        <a:p>
          <a:r>
            <a:rPr lang="he-IL" sz="3400" dirty="0"/>
            <a:t>סוגי חדשנות</a:t>
          </a:r>
          <a:endParaRPr lang="en-IL" sz="3400" dirty="0"/>
        </a:p>
      </dgm:t>
    </dgm:pt>
    <dgm:pt modelId="{DCBA0ADE-6637-44DB-AB8C-9217919088A0}" type="parTrans" cxnId="{70C911E5-5B10-476A-ABEC-FBB6C1F472BA}">
      <dgm:prSet/>
      <dgm:spPr/>
      <dgm:t>
        <a:bodyPr/>
        <a:lstStyle/>
        <a:p>
          <a:endParaRPr lang="en-IL" sz="2000"/>
        </a:p>
      </dgm:t>
    </dgm:pt>
    <dgm:pt modelId="{848AC93C-33F8-4694-9AD1-5E03D2B11F4E}" type="sibTrans" cxnId="{70C911E5-5B10-476A-ABEC-FBB6C1F472BA}">
      <dgm:prSet/>
      <dgm:spPr/>
      <dgm:t>
        <a:bodyPr/>
        <a:lstStyle/>
        <a:p>
          <a:endParaRPr lang="en-IL" sz="2000"/>
        </a:p>
      </dgm:t>
    </dgm:pt>
    <dgm:pt modelId="{7019A4C6-6DC5-4415-9B64-EEDEE239FD4D}">
      <dgm:prSet phldrT="[Text]" custT="1"/>
      <dgm:spPr/>
      <dgm:t>
        <a:bodyPr/>
        <a:lstStyle/>
        <a:p>
          <a:r>
            <a:rPr lang="he-IL" sz="2300" dirty="0"/>
            <a:t>תמחירית</a:t>
          </a:r>
        </a:p>
        <a:p>
          <a:r>
            <a:rPr lang="he-IL" sz="2300" dirty="0"/>
            <a:t>(מודל)</a:t>
          </a:r>
          <a:endParaRPr lang="en-IL" sz="2300" dirty="0"/>
        </a:p>
      </dgm:t>
    </dgm:pt>
    <dgm:pt modelId="{8EA573FF-D260-4D23-9862-D483B2320419}" type="parTrans" cxnId="{C8CCE622-1888-4D88-8D3E-4B6034F18928}">
      <dgm:prSet/>
      <dgm:spPr/>
      <dgm:t>
        <a:bodyPr/>
        <a:lstStyle/>
        <a:p>
          <a:endParaRPr lang="en-IL" sz="2000"/>
        </a:p>
      </dgm:t>
    </dgm:pt>
    <dgm:pt modelId="{F9D94B56-1C02-4413-8D36-D4B68FF29B73}" type="sibTrans" cxnId="{C8CCE622-1888-4D88-8D3E-4B6034F18928}">
      <dgm:prSet/>
      <dgm:spPr/>
      <dgm:t>
        <a:bodyPr/>
        <a:lstStyle/>
        <a:p>
          <a:endParaRPr lang="en-IL" sz="2000"/>
        </a:p>
      </dgm:t>
    </dgm:pt>
    <dgm:pt modelId="{6E50A783-AF0F-41B6-8200-1F6499E87ABD}">
      <dgm:prSet phldrT="[Text]" custT="1"/>
      <dgm:spPr/>
      <dgm:t>
        <a:bodyPr/>
        <a:lstStyle/>
        <a:p>
          <a:r>
            <a:rPr lang="he-IL" sz="2400" dirty="0"/>
            <a:t>ערוצית</a:t>
          </a:r>
          <a:endParaRPr lang="en-IL" sz="2000" dirty="0"/>
        </a:p>
      </dgm:t>
    </dgm:pt>
    <dgm:pt modelId="{3642C68A-4468-4F43-9042-384BC35D6B93}" type="parTrans" cxnId="{D9C9C415-6C2D-4A1E-AD59-F6F35FE4C570}">
      <dgm:prSet/>
      <dgm:spPr/>
      <dgm:t>
        <a:bodyPr/>
        <a:lstStyle/>
        <a:p>
          <a:endParaRPr lang="en-IL" sz="2000"/>
        </a:p>
      </dgm:t>
    </dgm:pt>
    <dgm:pt modelId="{9DC2CD1E-702F-4AD4-92FC-06FCBB4ECE49}" type="sibTrans" cxnId="{D9C9C415-6C2D-4A1E-AD59-F6F35FE4C570}">
      <dgm:prSet/>
      <dgm:spPr/>
      <dgm:t>
        <a:bodyPr/>
        <a:lstStyle/>
        <a:p>
          <a:endParaRPr lang="en-IL" sz="2000"/>
        </a:p>
      </dgm:t>
    </dgm:pt>
    <dgm:pt modelId="{8DA209B5-5293-4228-9553-C9E08D9C1BC5}">
      <dgm:prSet phldrT="[Text]" custT="1"/>
      <dgm:spPr/>
      <dgm:t>
        <a:bodyPr/>
        <a:lstStyle/>
        <a:p>
          <a:r>
            <a:rPr lang="he-IL" sz="2300" dirty="0"/>
            <a:t>תרבותית</a:t>
          </a:r>
          <a:endParaRPr lang="en-IL" sz="2300" dirty="0"/>
        </a:p>
      </dgm:t>
    </dgm:pt>
    <dgm:pt modelId="{FF44D6F5-DE31-48B9-8D2C-6A09D2E98403}" type="parTrans" cxnId="{D7340728-8A53-4A7A-A92B-B1C2FA0E9DB6}">
      <dgm:prSet/>
      <dgm:spPr/>
      <dgm:t>
        <a:bodyPr/>
        <a:lstStyle/>
        <a:p>
          <a:endParaRPr lang="en-IL" sz="2000"/>
        </a:p>
      </dgm:t>
    </dgm:pt>
    <dgm:pt modelId="{837574DA-7AD3-4A5A-BD91-3EEA24B76F1A}" type="sibTrans" cxnId="{D7340728-8A53-4A7A-A92B-B1C2FA0E9DB6}">
      <dgm:prSet/>
      <dgm:spPr/>
      <dgm:t>
        <a:bodyPr/>
        <a:lstStyle/>
        <a:p>
          <a:endParaRPr lang="en-IL" sz="2000"/>
        </a:p>
      </dgm:t>
    </dgm:pt>
    <dgm:pt modelId="{A2C3A563-4E0B-4087-81CC-D86AEF52ECEA}">
      <dgm:prSet phldrT="[Text]" custT="1"/>
      <dgm:spPr/>
      <dgm:t>
        <a:bodyPr/>
        <a:lstStyle/>
        <a:p>
          <a:r>
            <a:rPr lang="he-IL" sz="2400" dirty="0"/>
            <a:t>פיננסית</a:t>
          </a:r>
          <a:endParaRPr lang="en-IL" sz="2000" dirty="0"/>
        </a:p>
      </dgm:t>
    </dgm:pt>
    <dgm:pt modelId="{2AB419D8-9267-4D2B-9CBE-EDE5F6DCBF5D}" type="parTrans" cxnId="{C7983E20-1A19-47D4-882F-62EF58E54BDB}">
      <dgm:prSet/>
      <dgm:spPr/>
      <dgm:t>
        <a:bodyPr/>
        <a:lstStyle/>
        <a:p>
          <a:endParaRPr lang="en-IL" sz="2000"/>
        </a:p>
      </dgm:t>
    </dgm:pt>
    <dgm:pt modelId="{4219E8CF-8B81-459D-8AD9-FA82B8954C85}" type="sibTrans" cxnId="{C7983E20-1A19-47D4-882F-62EF58E54BDB}">
      <dgm:prSet/>
      <dgm:spPr/>
      <dgm:t>
        <a:bodyPr/>
        <a:lstStyle/>
        <a:p>
          <a:endParaRPr lang="en-IL" sz="2000"/>
        </a:p>
      </dgm:t>
    </dgm:pt>
    <dgm:pt modelId="{80321A30-92A3-4A42-B0DA-B61210BF6CEE}">
      <dgm:prSet custT="1"/>
      <dgm:spPr/>
      <dgm:t>
        <a:bodyPr/>
        <a:lstStyle/>
        <a:p>
          <a:pPr rtl="1"/>
          <a:r>
            <a:rPr lang="he-IL" sz="2400" dirty="0"/>
            <a:t>ארגונית</a:t>
          </a:r>
          <a:endParaRPr lang="en-IL" sz="2000" dirty="0"/>
        </a:p>
      </dgm:t>
    </dgm:pt>
    <dgm:pt modelId="{FAA20052-4442-46C2-942D-F9B1877EB6A6}" type="parTrans" cxnId="{F211BC90-E4A5-4EE0-B83F-8A98048CFFE1}">
      <dgm:prSet/>
      <dgm:spPr/>
      <dgm:t>
        <a:bodyPr/>
        <a:lstStyle/>
        <a:p>
          <a:endParaRPr lang="en-IL" sz="2000"/>
        </a:p>
      </dgm:t>
    </dgm:pt>
    <dgm:pt modelId="{465CF075-E242-4945-B51E-E29BD7872520}" type="sibTrans" cxnId="{F211BC90-E4A5-4EE0-B83F-8A98048CFFE1}">
      <dgm:prSet/>
      <dgm:spPr/>
      <dgm:t>
        <a:bodyPr/>
        <a:lstStyle/>
        <a:p>
          <a:endParaRPr lang="en-IL" sz="2000"/>
        </a:p>
      </dgm:t>
    </dgm:pt>
    <dgm:pt modelId="{C06C0E09-A4D5-4910-8D80-FA87F0A91C2D}">
      <dgm:prSet custT="1"/>
      <dgm:spPr/>
      <dgm:t>
        <a:bodyPr/>
        <a:lstStyle/>
        <a:p>
          <a:r>
            <a:rPr lang="he-IL" sz="2400" dirty="0"/>
            <a:t>מוצרית</a:t>
          </a:r>
        </a:p>
        <a:p>
          <a:r>
            <a:rPr lang="he-IL" sz="2200" dirty="0"/>
            <a:t>ביצועית</a:t>
          </a:r>
          <a:endParaRPr lang="en-IL" sz="2200" dirty="0"/>
        </a:p>
      </dgm:t>
    </dgm:pt>
    <dgm:pt modelId="{52778A86-EB28-496A-9BFA-5F3431897D9C}" type="parTrans" cxnId="{96E92428-DB1C-40B4-AC98-37C58F33567D}">
      <dgm:prSet/>
      <dgm:spPr/>
      <dgm:t>
        <a:bodyPr/>
        <a:lstStyle/>
        <a:p>
          <a:endParaRPr lang="en-IL" sz="2000"/>
        </a:p>
      </dgm:t>
    </dgm:pt>
    <dgm:pt modelId="{87962540-CC2D-4E9B-A6B7-BB02CF771E9A}" type="sibTrans" cxnId="{96E92428-DB1C-40B4-AC98-37C58F33567D}">
      <dgm:prSet/>
      <dgm:spPr/>
      <dgm:t>
        <a:bodyPr/>
        <a:lstStyle/>
        <a:p>
          <a:endParaRPr lang="en-IL" sz="2000"/>
        </a:p>
      </dgm:t>
    </dgm:pt>
    <dgm:pt modelId="{D6471851-9DB4-45B4-8357-469637EF039D}">
      <dgm:prSet custT="1"/>
      <dgm:spPr/>
      <dgm:t>
        <a:bodyPr/>
        <a:lstStyle/>
        <a:p>
          <a:r>
            <a:rPr lang="he-IL" sz="2400" dirty="0"/>
            <a:t>שירותית</a:t>
          </a:r>
          <a:endParaRPr lang="en-IL" sz="2000" dirty="0"/>
        </a:p>
      </dgm:t>
    </dgm:pt>
    <dgm:pt modelId="{3DBA1F65-794C-4012-9E9D-E862171C9370}" type="parTrans" cxnId="{45A9C19D-8C76-4DF2-9DB2-A0640CE85CF8}">
      <dgm:prSet/>
      <dgm:spPr/>
      <dgm:t>
        <a:bodyPr/>
        <a:lstStyle/>
        <a:p>
          <a:endParaRPr lang="en-IL" sz="2000"/>
        </a:p>
      </dgm:t>
    </dgm:pt>
    <dgm:pt modelId="{50A4BB4B-17D8-4A75-95EC-7899936A01DA}" type="sibTrans" cxnId="{45A9C19D-8C76-4DF2-9DB2-A0640CE85CF8}">
      <dgm:prSet/>
      <dgm:spPr/>
      <dgm:t>
        <a:bodyPr/>
        <a:lstStyle/>
        <a:p>
          <a:endParaRPr lang="en-IL" sz="2000"/>
        </a:p>
      </dgm:t>
    </dgm:pt>
    <dgm:pt modelId="{C1B97AA8-0FC8-4E68-A148-892CF9AFCA35}">
      <dgm:prSet custT="1"/>
      <dgm:spPr/>
      <dgm:t>
        <a:bodyPr/>
        <a:lstStyle/>
        <a:p>
          <a:r>
            <a:rPr lang="he-IL" sz="2400" dirty="0"/>
            <a:t>שת"פית</a:t>
          </a:r>
          <a:endParaRPr lang="en-IL" sz="2000" dirty="0"/>
        </a:p>
      </dgm:t>
    </dgm:pt>
    <dgm:pt modelId="{451EE0FA-5D1F-4CB3-A7AC-FC386012167B}" type="parTrans" cxnId="{A897525F-0D47-4166-BBF3-28B7830FB41F}">
      <dgm:prSet/>
      <dgm:spPr/>
      <dgm:t>
        <a:bodyPr/>
        <a:lstStyle/>
        <a:p>
          <a:endParaRPr lang="en-IL" sz="2000"/>
        </a:p>
      </dgm:t>
    </dgm:pt>
    <dgm:pt modelId="{3D44CDEF-1B4F-4E08-828D-B45D41F6D61B}" type="sibTrans" cxnId="{A897525F-0D47-4166-BBF3-28B7830FB41F}">
      <dgm:prSet/>
      <dgm:spPr/>
      <dgm:t>
        <a:bodyPr/>
        <a:lstStyle/>
        <a:p>
          <a:endParaRPr lang="en-IL" sz="2000"/>
        </a:p>
      </dgm:t>
    </dgm:pt>
    <dgm:pt modelId="{673FC796-8A76-4BB9-AAA2-32149AA0AD0E}">
      <dgm:prSet custT="1"/>
      <dgm:spPr/>
      <dgm:t>
        <a:bodyPr/>
        <a:lstStyle/>
        <a:p>
          <a:r>
            <a:rPr lang="he-IL" sz="2400" dirty="0"/>
            <a:t>תהליכית</a:t>
          </a:r>
          <a:endParaRPr lang="en-IL" sz="2000" dirty="0"/>
        </a:p>
      </dgm:t>
    </dgm:pt>
    <dgm:pt modelId="{44B1F9F1-B732-40EC-9674-85A05F679074}" type="parTrans" cxnId="{528F02F3-A936-4B54-8769-C1785149A6D3}">
      <dgm:prSet/>
      <dgm:spPr/>
      <dgm:t>
        <a:bodyPr/>
        <a:lstStyle/>
        <a:p>
          <a:endParaRPr lang="en-IL" sz="2000"/>
        </a:p>
      </dgm:t>
    </dgm:pt>
    <dgm:pt modelId="{ED960C3E-ECCB-4480-AA76-900F44C6305E}" type="sibTrans" cxnId="{528F02F3-A936-4B54-8769-C1785149A6D3}">
      <dgm:prSet/>
      <dgm:spPr/>
      <dgm:t>
        <a:bodyPr/>
        <a:lstStyle/>
        <a:p>
          <a:endParaRPr lang="en-IL" sz="2000"/>
        </a:p>
      </dgm:t>
    </dgm:pt>
    <dgm:pt modelId="{C9DE7F7A-4F63-472A-AEA6-DF2C242203BB}">
      <dgm:prSet custT="1"/>
      <dgm:spPr/>
      <dgm:t>
        <a:bodyPr/>
        <a:lstStyle/>
        <a:p>
          <a:r>
            <a:rPr lang="he-IL" sz="2400" dirty="0"/>
            <a:t>מוצרית</a:t>
          </a:r>
        </a:p>
        <a:p>
          <a:r>
            <a:rPr lang="he-IL" sz="2200" dirty="0"/>
            <a:t>מערכתית</a:t>
          </a:r>
          <a:endParaRPr lang="en-IL" sz="2200" dirty="0"/>
        </a:p>
      </dgm:t>
    </dgm:pt>
    <dgm:pt modelId="{12DAC4B7-9B58-48C1-ABB5-9F9B7C6CB579}" type="parTrans" cxnId="{0038D352-F5D3-47D7-A54F-235EACA14C79}">
      <dgm:prSet/>
      <dgm:spPr/>
      <dgm:t>
        <a:bodyPr/>
        <a:lstStyle/>
        <a:p>
          <a:endParaRPr lang="en-IL" sz="2000"/>
        </a:p>
      </dgm:t>
    </dgm:pt>
    <dgm:pt modelId="{5F062C74-0496-4553-86C7-64D03BCE047E}" type="sibTrans" cxnId="{0038D352-F5D3-47D7-A54F-235EACA14C79}">
      <dgm:prSet/>
      <dgm:spPr/>
      <dgm:t>
        <a:bodyPr/>
        <a:lstStyle/>
        <a:p>
          <a:endParaRPr lang="en-IL" sz="2000"/>
        </a:p>
      </dgm:t>
    </dgm:pt>
    <dgm:pt modelId="{6F5D9727-D371-441C-8CD9-C1A39C614EBE}">
      <dgm:prSet custT="1"/>
      <dgm:spPr/>
      <dgm:t>
        <a:bodyPr/>
        <a:lstStyle/>
        <a:p>
          <a:r>
            <a:rPr lang="he-IL" sz="2200" dirty="0"/>
            <a:t>טכנולוגית</a:t>
          </a:r>
          <a:endParaRPr lang="en-IL" sz="2200" dirty="0"/>
        </a:p>
      </dgm:t>
    </dgm:pt>
    <dgm:pt modelId="{AC2B4B18-6777-47E8-A26F-DCCAB983E8DD}" type="parTrans" cxnId="{6E316572-5B03-40C8-8785-B71579733F07}">
      <dgm:prSet/>
      <dgm:spPr/>
      <dgm:t>
        <a:bodyPr/>
        <a:lstStyle/>
        <a:p>
          <a:endParaRPr lang="en-IL" sz="2000"/>
        </a:p>
      </dgm:t>
    </dgm:pt>
    <dgm:pt modelId="{4D342A2D-03FF-44B7-B1F6-9D344F48ACE7}" type="sibTrans" cxnId="{6E316572-5B03-40C8-8785-B71579733F07}">
      <dgm:prSet/>
      <dgm:spPr/>
      <dgm:t>
        <a:bodyPr/>
        <a:lstStyle/>
        <a:p>
          <a:endParaRPr lang="en-IL" sz="2000"/>
        </a:p>
      </dgm:t>
    </dgm:pt>
    <dgm:pt modelId="{B047D23B-78C5-4249-BEFB-B556A1784103}">
      <dgm:prSet custT="1"/>
      <dgm:spPr/>
      <dgm:t>
        <a:bodyPr/>
        <a:lstStyle/>
        <a:p>
          <a:r>
            <a:rPr lang="he-IL" sz="2800" dirty="0"/>
            <a:t>מותגית</a:t>
          </a:r>
          <a:endParaRPr lang="en-IL" sz="2400" dirty="0"/>
        </a:p>
      </dgm:t>
    </dgm:pt>
    <dgm:pt modelId="{1A9A2B7C-363B-490E-98E7-945B44BED00C}" type="parTrans" cxnId="{A3DF0DF3-C618-4FEF-BA51-C0A4789605BF}">
      <dgm:prSet/>
      <dgm:spPr/>
      <dgm:t>
        <a:bodyPr/>
        <a:lstStyle/>
        <a:p>
          <a:endParaRPr lang="en-IL"/>
        </a:p>
      </dgm:t>
    </dgm:pt>
    <dgm:pt modelId="{46EEE615-72A8-4341-9471-3F75213009E2}" type="sibTrans" cxnId="{A3DF0DF3-C618-4FEF-BA51-C0A4789605BF}">
      <dgm:prSet/>
      <dgm:spPr/>
      <dgm:t>
        <a:bodyPr/>
        <a:lstStyle/>
        <a:p>
          <a:endParaRPr lang="en-IL"/>
        </a:p>
      </dgm:t>
    </dgm:pt>
    <dgm:pt modelId="{7925639A-A5C1-4DB7-A977-D2262D63A839}">
      <dgm:prSet custT="1"/>
      <dgm:spPr/>
      <dgm:t>
        <a:bodyPr/>
        <a:lstStyle/>
        <a:p>
          <a:r>
            <a:rPr lang="he-IL" sz="2400" dirty="0"/>
            <a:t>חוויתית</a:t>
          </a:r>
        </a:p>
        <a:p>
          <a:r>
            <a:rPr lang="he-IL" sz="2400" dirty="0"/>
            <a:t>(לקוח)</a:t>
          </a:r>
          <a:endParaRPr lang="en-IL" sz="2400" dirty="0"/>
        </a:p>
      </dgm:t>
    </dgm:pt>
    <dgm:pt modelId="{BA12A278-BF11-4E4E-BBED-415A1E0080CF}" type="parTrans" cxnId="{C176F70F-3517-45D3-BE6A-2135F1BF0D77}">
      <dgm:prSet/>
      <dgm:spPr/>
      <dgm:t>
        <a:bodyPr/>
        <a:lstStyle/>
        <a:p>
          <a:endParaRPr lang="en-IL"/>
        </a:p>
      </dgm:t>
    </dgm:pt>
    <dgm:pt modelId="{99109EB3-3BB4-459D-8FEA-5F4AF37E6CD1}" type="sibTrans" cxnId="{C176F70F-3517-45D3-BE6A-2135F1BF0D77}">
      <dgm:prSet/>
      <dgm:spPr/>
      <dgm:t>
        <a:bodyPr/>
        <a:lstStyle/>
        <a:p>
          <a:endParaRPr lang="en-IL"/>
        </a:p>
      </dgm:t>
    </dgm:pt>
    <dgm:pt modelId="{F78D71F7-6293-45C3-A2E2-55C7B8202B28}">
      <dgm:prSet phldrT="[Text]"/>
      <dgm:spPr/>
    </dgm:pt>
    <dgm:pt modelId="{0C71B270-8DD3-4E4A-A52E-64CB2B55A769}" type="parTrans" cxnId="{4A834718-7EFF-43CB-8B41-FB506A6DB25F}">
      <dgm:prSet/>
      <dgm:spPr/>
      <dgm:t>
        <a:bodyPr/>
        <a:lstStyle/>
        <a:p>
          <a:endParaRPr lang="en-IL"/>
        </a:p>
      </dgm:t>
    </dgm:pt>
    <dgm:pt modelId="{641AB490-60DE-4AE9-8C7D-3DF17670CDF4}" type="sibTrans" cxnId="{4A834718-7EFF-43CB-8B41-FB506A6DB25F}">
      <dgm:prSet/>
      <dgm:spPr/>
      <dgm:t>
        <a:bodyPr/>
        <a:lstStyle/>
        <a:p>
          <a:endParaRPr lang="en-IL"/>
        </a:p>
      </dgm:t>
    </dgm:pt>
    <dgm:pt modelId="{691B7993-92F0-4A7C-8398-B834E92C9F77}" type="pres">
      <dgm:prSet presAssocID="{AD5A2F0A-765F-4C06-9427-43E8E77827D1}" presName="composite" presStyleCnt="0">
        <dgm:presLayoutVars>
          <dgm:chMax val="1"/>
          <dgm:dir/>
          <dgm:resizeHandles val="exact"/>
        </dgm:presLayoutVars>
      </dgm:prSet>
      <dgm:spPr/>
    </dgm:pt>
    <dgm:pt modelId="{CFEF138A-92DB-4324-AE52-91682896FF84}" type="pres">
      <dgm:prSet presAssocID="{AD5A2F0A-765F-4C06-9427-43E8E77827D1}" presName="radial" presStyleCnt="0">
        <dgm:presLayoutVars>
          <dgm:animLvl val="ctr"/>
        </dgm:presLayoutVars>
      </dgm:prSet>
      <dgm:spPr/>
    </dgm:pt>
    <dgm:pt modelId="{83CE1E25-374C-4B0B-9B14-8536E40F6934}" type="pres">
      <dgm:prSet presAssocID="{7F59413A-F89C-4BE2-AFF7-6E308A759A95}" presName="centerShape" presStyleLbl="vennNode1" presStyleIdx="0" presStyleCnt="14"/>
      <dgm:spPr/>
    </dgm:pt>
    <dgm:pt modelId="{BCF5E66E-5C72-41A6-B7F2-736A7380804A}" type="pres">
      <dgm:prSet presAssocID="{7019A4C6-6DC5-4415-9B64-EEDEE239FD4D}" presName="node" presStyleLbl="vennNode1" presStyleIdx="1" presStyleCnt="14">
        <dgm:presLayoutVars>
          <dgm:bulletEnabled val="1"/>
        </dgm:presLayoutVars>
      </dgm:prSet>
      <dgm:spPr/>
    </dgm:pt>
    <dgm:pt modelId="{04C4CE5E-12B8-4EFD-9E68-43477B5EB70C}" type="pres">
      <dgm:prSet presAssocID="{80321A30-92A3-4A42-B0DA-B61210BF6CEE}" presName="node" presStyleLbl="vennNode1" presStyleIdx="2" presStyleCnt="14">
        <dgm:presLayoutVars>
          <dgm:bulletEnabled val="1"/>
        </dgm:presLayoutVars>
      </dgm:prSet>
      <dgm:spPr/>
    </dgm:pt>
    <dgm:pt modelId="{C1D34577-F661-4040-A831-CBE344C59914}" type="pres">
      <dgm:prSet presAssocID="{C06C0E09-A4D5-4910-8D80-FA87F0A91C2D}" presName="node" presStyleLbl="vennNode1" presStyleIdx="3" presStyleCnt="14">
        <dgm:presLayoutVars>
          <dgm:bulletEnabled val="1"/>
        </dgm:presLayoutVars>
      </dgm:prSet>
      <dgm:spPr/>
    </dgm:pt>
    <dgm:pt modelId="{C4CF1181-C07C-4E28-BCCF-7B3F75A7F14E}" type="pres">
      <dgm:prSet presAssocID="{C9DE7F7A-4F63-472A-AEA6-DF2C242203BB}" presName="node" presStyleLbl="vennNode1" presStyleIdx="4" presStyleCnt="14">
        <dgm:presLayoutVars>
          <dgm:bulletEnabled val="1"/>
        </dgm:presLayoutVars>
      </dgm:prSet>
      <dgm:spPr/>
    </dgm:pt>
    <dgm:pt modelId="{4DADCAA0-CE76-4BB8-AD1D-652C27E3CCA0}" type="pres">
      <dgm:prSet presAssocID="{6F5D9727-D371-441C-8CD9-C1A39C614EBE}" presName="node" presStyleLbl="vennNode1" presStyleIdx="5" presStyleCnt="14">
        <dgm:presLayoutVars>
          <dgm:bulletEnabled val="1"/>
        </dgm:presLayoutVars>
      </dgm:prSet>
      <dgm:spPr/>
    </dgm:pt>
    <dgm:pt modelId="{3340517D-6E7A-4839-A3C5-C636748534F6}" type="pres">
      <dgm:prSet presAssocID="{673FC796-8A76-4BB9-AAA2-32149AA0AD0E}" presName="node" presStyleLbl="vennNode1" presStyleIdx="6" presStyleCnt="14">
        <dgm:presLayoutVars>
          <dgm:bulletEnabled val="1"/>
        </dgm:presLayoutVars>
      </dgm:prSet>
      <dgm:spPr/>
    </dgm:pt>
    <dgm:pt modelId="{3997BE5A-81FE-466C-9E38-799AE26FA852}" type="pres">
      <dgm:prSet presAssocID="{C1B97AA8-0FC8-4E68-A148-892CF9AFCA35}" presName="node" presStyleLbl="vennNode1" presStyleIdx="7" presStyleCnt="14">
        <dgm:presLayoutVars>
          <dgm:bulletEnabled val="1"/>
        </dgm:presLayoutVars>
      </dgm:prSet>
      <dgm:spPr/>
    </dgm:pt>
    <dgm:pt modelId="{EF81A683-7D24-49FB-8583-8C4755248824}" type="pres">
      <dgm:prSet presAssocID="{D6471851-9DB4-45B4-8357-469637EF039D}" presName="node" presStyleLbl="vennNode1" presStyleIdx="8" presStyleCnt="14">
        <dgm:presLayoutVars>
          <dgm:bulletEnabled val="1"/>
        </dgm:presLayoutVars>
      </dgm:prSet>
      <dgm:spPr/>
    </dgm:pt>
    <dgm:pt modelId="{24DBF539-B9B7-48CB-BA2C-DEA0F9027C02}" type="pres">
      <dgm:prSet presAssocID="{6E50A783-AF0F-41B6-8200-1F6499E87ABD}" presName="node" presStyleLbl="vennNode1" presStyleIdx="9" presStyleCnt="14">
        <dgm:presLayoutVars>
          <dgm:bulletEnabled val="1"/>
        </dgm:presLayoutVars>
      </dgm:prSet>
      <dgm:spPr/>
    </dgm:pt>
    <dgm:pt modelId="{C52DC082-06F4-4580-88EA-C727B02FFC53}" type="pres">
      <dgm:prSet presAssocID="{B047D23B-78C5-4249-BEFB-B556A1784103}" presName="node" presStyleLbl="vennNode1" presStyleIdx="10" presStyleCnt="14">
        <dgm:presLayoutVars>
          <dgm:bulletEnabled val="1"/>
        </dgm:presLayoutVars>
      </dgm:prSet>
      <dgm:spPr/>
    </dgm:pt>
    <dgm:pt modelId="{8569FC7C-CF4A-4AA1-B421-80214F9F7EBB}" type="pres">
      <dgm:prSet presAssocID="{7925639A-A5C1-4DB7-A977-D2262D63A839}" presName="node" presStyleLbl="vennNode1" presStyleIdx="11" presStyleCnt="14">
        <dgm:presLayoutVars>
          <dgm:bulletEnabled val="1"/>
        </dgm:presLayoutVars>
      </dgm:prSet>
      <dgm:spPr/>
    </dgm:pt>
    <dgm:pt modelId="{E56A98A4-FAB6-41CA-B373-77F040FA2A9D}" type="pres">
      <dgm:prSet presAssocID="{8DA209B5-5293-4228-9553-C9E08D9C1BC5}" presName="node" presStyleLbl="vennNode1" presStyleIdx="12" presStyleCnt="14">
        <dgm:presLayoutVars>
          <dgm:bulletEnabled val="1"/>
        </dgm:presLayoutVars>
      </dgm:prSet>
      <dgm:spPr/>
    </dgm:pt>
    <dgm:pt modelId="{D22EEBB1-52C9-4AE7-A7ED-C2CA6D6D304E}" type="pres">
      <dgm:prSet presAssocID="{A2C3A563-4E0B-4087-81CC-D86AEF52ECEA}" presName="node" presStyleLbl="vennNode1" presStyleIdx="13" presStyleCnt="14">
        <dgm:presLayoutVars>
          <dgm:bulletEnabled val="1"/>
        </dgm:presLayoutVars>
      </dgm:prSet>
      <dgm:spPr/>
    </dgm:pt>
  </dgm:ptLst>
  <dgm:cxnLst>
    <dgm:cxn modelId="{A9470800-0082-4C04-BCBA-8AEF2893071A}" type="presOf" srcId="{A2C3A563-4E0B-4087-81CC-D86AEF52ECEA}" destId="{D22EEBB1-52C9-4AE7-A7ED-C2CA6D6D304E}" srcOrd="0" destOrd="0" presId="urn:microsoft.com/office/officeart/2005/8/layout/radial3"/>
    <dgm:cxn modelId="{C176F70F-3517-45D3-BE6A-2135F1BF0D77}" srcId="{7F59413A-F89C-4BE2-AFF7-6E308A759A95}" destId="{7925639A-A5C1-4DB7-A977-D2262D63A839}" srcOrd="10" destOrd="0" parTransId="{BA12A278-BF11-4E4E-BBED-415A1E0080CF}" sibTransId="{99109EB3-3BB4-459D-8FEA-5F4AF37E6CD1}"/>
    <dgm:cxn modelId="{D9C9C415-6C2D-4A1E-AD59-F6F35FE4C570}" srcId="{7F59413A-F89C-4BE2-AFF7-6E308A759A95}" destId="{6E50A783-AF0F-41B6-8200-1F6499E87ABD}" srcOrd="8" destOrd="0" parTransId="{3642C68A-4468-4F43-9042-384BC35D6B93}" sibTransId="{9DC2CD1E-702F-4AD4-92FC-06FCBB4ECE49}"/>
    <dgm:cxn modelId="{4A834718-7EFF-43CB-8B41-FB506A6DB25F}" srcId="{AD5A2F0A-765F-4C06-9427-43E8E77827D1}" destId="{F78D71F7-6293-45C3-A2E2-55C7B8202B28}" srcOrd="1" destOrd="0" parTransId="{0C71B270-8DD3-4E4A-A52E-64CB2B55A769}" sibTransId="{641AB490-60DE-4AE9-8C7D-3DF17670CDF4}"/>
    <dgm:cxn modelId="{C7983E20-1A19-47D4-882F-62EF58E54BDB}" srcId="{7F59413A-F89C-4BE2-AFF7-6E308A759A95}" destId="{A2C3A563-4E0B-4087-81CC-D86AEF52ECEA}" srcOrd="12" destOrd="0" parTransId="{2AB419D8-9267-4D2B-9CBE-EDE5F6DCBF5D}" sibTransId="{4219E8CF-8B81-459D-8AD9-FA82B8954C85}"/>
    <dgm:cxn modelId="{C8CCE622-1888-4D88-8D3E-4B6034F18928}" srcId="{7F59413A-F89C-4BE2-AFF7-6E308A759A95}" destId="{7019A4C6-6DC5-4415-9B64-EEDEE239FD4D}" srcOrd="0" destOrd="0" parTransId="{8EA573FF-D260-4D23-9862-D483B2320419}" sibTransId="{F9D94B56-1C02-4413-8D36-D4B68FF29B73}"/>
    <dgm:cxn modelId="{C4ED9A24-BA68-463A-A469-CF46BC7EDC39}" type="presOf" srcId="{6F5D9727-D371-441C-8CD9-C1A39C614EBE}" destId="{4DADCAA0-CE76-4BB8-AD1D-652C27E3CCA0}" srcOrd="0" destOrd="0" presId="urn:microsoft.com/office/officeart/2005/8/layout/radial3"/>
    <dgm:cxn modelId="{D7340728-8A53-4A7A-A92B-B1C2FA0E9DB6}" srcId="{7F59413A-F89C-4BE2-AFF7-6E308A759A95}" destId="{8DA209B5-5293-4228-9553-C9E08D9C1BC5}" srcOrd="11" destOrd="0" parTransId="{FF44D6F5-DE31-48B9-8D2C-6A09D2E98403}" sibTransId="{837574DA-7AD3-4A5A-BD91-3EEA24B76F1A}"/>
    <dgm:cxn modelId="{96E92428-DB1C-40B4-AC98-37C58F33567D}" srcId="{7F59413A-F89C-4BE2-AFF7-6E308A759A95}" destId="{C06C0E09-A4D5-4910-8D80-FA87F0A91C2D}" srcOrd="2" destOrd="0" parTransId="{52778A86-EB28-496A-9BFA-5F3431897D9C}" sibTransId="{87962540-CC2D-4E9B-A6B7-BB02CF771E9A}"/>
    <dgm:cxn modelId="{F44AF03B-7C4E-402C-A440-2CCDFAABD605}" type="presOf" srcId="{80321A30-92A3-4A42-B0DA-B61210BF6CEE}" destId="{04C4CE5E-12B8-4EFD-9E68-43477B5EB70C}" srcOrd="0" destOrd="0" presId="urn:microsoft.com/office/officeart/2005/8/layout/radial3"/>
    <dgm:cxn modelId="{A897525F-0D47-4166-BBF3-28B7830FB41F}" srcId="{7F59413A-F89C-4BE2-AFF7-6E308A759A95}" destId="{C1B97AA8-0FC8-4E68-A148-892CF9AFCA35}" srcOrd="6" destOrd="0" parTransId="{451EE0FA-5D1F-4CB3-A7AC-FC386012167B}" sibTransId="{3D44CDEF-1B4F-4E08-828D-B45D41F6D61B}"/>
    <dgm:cxn modelId="{43F4E061-C23D-48F6-8077-B7D214912A3C}" type="presOf" srcId="{7925639A-A5C1-4DB7-A977-D2262D63A839}" destId="{8569FC7C-CF4A-4AA1-B421-80214F9F7EBB}" srcOrd="0" destOrd="0" presId="urn:microsoft.com/office/officeart/2005/8/layout/radial3"/>
    <dgm:cxn modelId="{FA9A3062-B1CF-41C6-944C-4A887AE400E4}" type="presOf" srcId="{7F59413A-F89C-4BE2-AFF7-6E308A759A95}" destId="{83CE1E25-374C-4B0B-9B14-8536E40F6934}" srcOrd="0" destOrd="0" presId="urn:microsoft.com/office/officeart/2005/8/layout/radial3"/>
    <dgm:cxn modelId="{6E316572-5B03-40C8-8785-B71579733F07}" srcId="{7F59413A-F89C-4BE2-AFF7-6E308A759A95}" destId="{6F5D9727-D371-441C-8CD9-C1A39C614EBE}" srcOrd="4" destOrd="0" parTransId="{AC2B4B18-6777-47E8-A26F-DCCAB983E8DD}" sibTransId="{4D342A2D-03FF-44B7-B1F6-9D344F48ACE7}"/>
    <dgm:cxn modelId="{0038D352-F5D3-47D7-A54F-235EACA14C79}" srcId="{7F59413A-F89C-4BE2-AFF7-6E308A759A95}" destId="{C9DE7F7A-4F63-472A-AEA6-DF2C242203BB}" srcOrd="3" destOrd="0" parTransId="{12DAC4B7-9B58-48C1-ABB5-9F9B7C6CB579}" sibTransId="{5F062C74-0496-4553-86C7-64D03BCE047E}"/>
    <dgm:cxn modelId="{12C08575-AB87-40A9-BACF-F60A9C65776F}" type="presOf" srcId="{6E50A783-AF0F-41B6-8200-1F6499E87ABD}" destId="{24DBF539-B9B7-48CB-BA2C-DEA0F9027C02}" srcOrd="0" destOrd="0" presId="urn:microsoft.com/office/officeart/2005/8/layout/radial3"/>
    <dgm:cxn modelId="{CE7CBC7C-EF13-44E0-AA56-5CEDA21AE789}" type="presOf" srcId="{D6471851-9DB4-45B4-8357-469637EF039D}" destId="{EF81A683-7D24-49FB-8583-8C4755248824}" srcOrd="0" destOrd="0" presId="urn:microsoft.com/office/officeart/2005/8/layout/radial3"/>
    <dgm:cxn modelId="{F211BC90-E4A5-4EE0-B83F-8A98048CFFE1}" srcId="{7F59413A-F89C-4BE2-AFF7-6E308A759A95}" destId="{80321A30-92A3-4A42-B0DA-B61210BF6CEE}" srcOrd="1" destOrd="0" parTransId="{FAA20052-4442-46C2-942D-F9B1877EB6A6}" sibTransId="{465CF075-E242-4945-B51E-E29BD7872520}"/>
    <dgm:cxn modelId="{8054DD91-0B60-4EB6-8E36-5E91E238FF8F}" type="presOf" srcId="{C06C0E09-A4D5-4910-8D80-FA87F0A91C2D}" destId="{C1D34577-F661-4040-A831-CBE344C59914}" srcOrd="0" destOrd="0" presId="urn:microsoft.com/office/officeart/2005/8/layout/radial3"/>
    <dgm:cxn modelId="{45A9C19D-8C76-4DF2-9DB2-A0640CE85CF8}" srcId="{7F59413A-F89C-4BE2-AFF7-6E308A759A95}" destId="{D6471851-9DB4-45B4-8357-469637EF039D}" srcOrd="7" destOrd="0" parTransId="{3DBA1F65-794C-4012-9E9D-E862171C9370}" sibTransId="{50A4BB4B-17D8-4A75-95EC-7899936A01DA}"/>
    <dgm:cxn modelId="{CF8DBFB1-94FA-477B-B2BD-C8A577B73C24}" type="presOf" srcId="{673FC796-8A76-4BB9-AAA2-32149AA0AD0E}" destId="{3340517D-6E7A-4839-A3C5-C636748534F6}" srcOrd="0" destOrd="0" presId="urn:microsoft.com/office/officeart/2005/8/layout/radial3"/>
    <dgm:cxn modelId="{A9B73BC5-DE0F-47C6-9E92-E18D1B9CFBDF}" type="presOf" srcId="{B047D23B-78C5-4249-BEFB-B556A1784103}" destId="{C52DC082-06F4-4580-88EA-C727B02FFC53}" srcOrd="0" destOrd="0" presId="urn:microsoft.com/office/officeart/2005/8/layout/radial3"/>
    <dgm:cxn modelId="{47A02ED6-E784-4D68-9402-B1EA8872942F}" type="presOf" srcId="{8DA209B5-5293-4228-9553-C9E08D9C1BC5}" destId="{E56A98A4-FAB6-41CA-B373-77F040FA2A9D}" srcOrd="0" destOrd="0" presId="urn:microsoft.com/office/officeart/2005/8/layout/radial3"/>
    <dgm:cxn modelId="{B09485E0-B34A-4147-911E-C8620EB6A456}" type="presOf" srcId="{C9DE7F7A-4F63-472A-AEA6-DF2C242203BB}" destId="{C4CF1181-C07C-4E28-BCCF-7B3F75A7F14E}" srcOrd="0" destOrd="0" presId="urn:microsoft.com/office/officeart/2005/8/layout/radial3"/>
    <dgm:cxn modelId="{70C911E5-5B10-476A-ABEC-FBB6C1F472BA}" srcId="{AD5A2F0A-765F-4C06-9427-43E8E77827D1}" destId="{7F59413A-F89C-4BE2-AFF7-6E308A759A95}" srcOrd="0" destOrd="0" parTransId="{DCBA0ADE-6637-44DB-AB8C-9217919088A0}" sibTransId="{848AC93C-33F8-4694-9AD1-5E03D2B11F4E}"/>
    <dgm:cxn modelId="{952A7BE6-8E7B-42C2-A386-433724EC268C}" type="presOf" srcId="{AD5A2F0A-765F-4C06-9427-43E8E77827D1}" destId="{691B7993-92F0-4A7C-8398-B834E92C9F77}" srcOrd="0" destOrd="0" presId="urn:microsoft.com/office/officeart/2005/8/layout/radial3"/>
    <dgm:cxn modelId="{641539EF-6311-47DC-A5DF-190C0FE5195F}" type="presOf" srcId="{7019A4C6-6DC5-4415-9B64-EEDEE239FD4D}" destId="{BCF5E66E-5C72-41A6-B7F2-736A7380804A}" srcOrd="0" destOrd="0" presId="urn:microsoft.com/office/officeart/2005/8/layout/radial3"/>
    <dgm:cxn modelId="{A8D5B7F0-8479-41AC-8D8E-FC2A711E5196}" type="presOf" srcId="{C1B97AA8-0FC8-4E68-A148-892CF9AFCA35}" destId="{3997BE5A-81FE-466C-9E38-799AE26FA852}" srcOrd="0" destOrd="0" presId="urn:microsoft.com/office/officeart/2005/8/layout/radial3"/>
    <dgm:cxn modelId="{528F02F3-A936-4B54-8769-C1785149A6D3}" srcId="{7F59413A-F89C-4BE2-AFF7-6E308A759A95}" destId="{673FC796-8A76-4BB9-AAA2-32149AA0AD0E}" srcOrd="5" destOrd="0" parTransId="{44B1F9F1-B732-40EC-9674-85A05F679074}" sibTransId="{ED960C3E-ECCB-4480-AA76-900F44C6305E}"/>
    <dgm:cxn modelId="{A3DF0DF3-C618-4FEF-BA51-C0A4789605BF}" srcId="{7F59413A-F89C-4BE2-AFF7-6E308A759A95}" destId="{B047D23B-78C5-4249-BEFB-B556A1784103}" srcOrd="9" destOrd="0" parTransId="{1A9A2B7C-363B-490E-98E7-945B44BED00C}" sibTransId="{46EEE615-72A8-4341-9471-3F75213009E2}"/>
    <dgm:cxn modelId="{11E65896-9BE5-4DC6-909F-4683CA30D697}" type="presParOf" srcId="{691B7993-92F0-4A7C-8398-B834E92C9F77}" destId="{CFEF138A-92DB-4324-AE52-91682896FF84}" srcOrd="0" destOrd="0" presId="urn:microsoft.com/office/officeart/2005/8/layout/radial3"/>
    <dgm:cxn modelId="{312B81C9-6AA8-4BEF-8BAF-1BF1B5F49312}" type="presParOf" srcId="{CFEF138A-92DB-4324-AE52-91682896FF84}" destId="{83CE1E25-374C-4B0B-9B14-8536E40F6934}" srcOrd="0" destOrd="0" presId="urn:microsoft.com/office/officeart/2005/8/layout/radial3"/>
    <dgm:cxn modelId="{DC97ECC5-DC65-4AE5-995D-FE0D1429D597}" type="presParOf" srcId="{CFEF138A-92DB-4324-AE52-91682896FF84}" destId="{BCF5E66E-5C72-41A6-B7F2-736A7380804A}" srcOrd="1" destOrd="0" presId="urn:microsoft.com/office/officeart/2005/8/layout/radial3"/>
    <dgm:cxn modelId="{92F3A9D6-E522-4EA5-A91F-C7D514D7255D}" type="presParOf" srcId="{CFEF138A-92DB-4324-AE52-91682896FF84}" destId="{04C4CE5E-12B8-4EFD-9E68-43477B5EB70C}" srcOrd="2" destOrd="0" presId="urn:microsoft.com/office/officeart/2005/8/layout/radial3"/>
    <dgm:cxn modelId="{F2D4E9F8-CD38-4066-8908-A86D764E4A96}" type="presParOf" srcId="{CFEF138A-92DB-4324-AE52-91682896FF84}" destId="{C1D34577-F661-4040-A831-CBE344C59914}" srcOrd="3" destOrd="0" presId="urn:microsoft.com/office/officeart/2005/8/layout/radial3"/>
    <dgm:cxn modelId="{281F1690-A8B4-4C8E-A976-DAAE55C2639F}" type="presParOf" srcId="{CFEF138A-92DB-4324-AE52-91682896FF84}" destId="{C4CF1181-C07C-4E28-BCCF-7B3F75A7F14E}" srcOrd="4" destOrd="0" presId="urn:microsoft.com/office/officeart/2005/8/layout/radial3"/>
    <dgm:cxn modelId="{3FE944EE-459A-4536-A985-7051C169BBDC}" type="presParOf" srcId="{CFEF138A-92DB-4324-AE52-91682896FF84}" destId="{4DADCAA0-CE76-4BB8-AD1D-652C27E3CCA0}" srcOrd="5" destOrd="0" presId="urn:microsoft.com/office/officeart/2005/8/layout/radial3"/>
    <dgm:cxn modelId="{631E43AF-DF15-494A-9F83-CAF12B35A79D}" type="presParOf" srcId="{CFEF138A-92DB-4324-AE52-91682896FF84}" destId="{3340517D-6E7A-4839-A3C5-C636748534F6}" srcOrd="6" destOrd="0" presId="urn:microsoft.com/office/officeart/2005/8/layout/radial3"/>
    <dgm:cxn modelId="{D5449AC3-CE41-43A1-986A-4C56705EF697}" type="presParOf" srcId="{CFEF138A-92DB-4324-AE52-91682896FF84}" destId="{3997BE5A-81FE-466C-9E38-799AE26FA852}" srcOrd="7" destOrd="0" presId="urn:microsoft.com/office/officeart/2005/8/layout/radial3"/>
    <dgm:cxn modelId="{C2EBFAF0-807C-46AD-A549-9FD06F20C075}" type="presParOf" srcId="{CFEF138A-92DB-4324-AE52-91682896FF84}" destId="{EF81A683-7D24-49FB-8583-8C4755248824}" srcOrd="8" destOrd="0" presId="urn:microsoft.com/office/officeart/2005/8/layout/radial3"/>
    <dgm:cxn modelId="{27398E11-BDBE-4136-BDFE-7AB45A93A953}" type="presParOf" srcId="{CFEF138A-92DB-4324-AE52-91682896FF84}" destId="{24DBF539-B9B7-48CB-BA2C-DEA0F9027C02}" srcOrd="9" destOrd="0" presId="urn:microsoft.com/office/officeart/2005/8/layout/radial3"/>
    <dgm:cxn modelId="{6653F831-9692-45A8-A4C3-0C28DC0C5BCD}" type="presParOf" srcId="{CFEF138A-92DB-4324-AE52-91682896FF84}" destId="{C52DC082-06F4-4580-88EA-C727B02FFC53}" srcOrd="10" destOrd="0" presId="urn:microsoft.com/office/officeart/2005/8/layout/radial3"/>
    <dgm:cxn modelId="{C4234A93-D2E0-4ACF-B15D-59CAC220BC6D}" type="presParOf" srcId="{CFEF138A-92DB-4324-AE52-91682896FF84}" destId="{8569FC7C-CF4A-4AA1-B421-80214F9F7EBB}" srcOrd="11" destOrd="0" presId="urn:microsoft.com/office/officeart/2005/8/layout/radial3"/>
    <dgm:cxn modelId="{CA6C8C83-031F-4217-8A3E-C68C96EBBA1F}" type="presParOf" srcId="{CFEF138A-92DB-4324-AE52-91682896FF84}" destId="{E56A98A4-FAB6-41CA-B373-77F040FA2A9D}" srcOrd="12" destOrd="0" presId="urn:microsoft.com/office/officeart/2005/8/layout/radial3"/>
    <dgm:cxn modelId="{6E4AADC7-F6AA-49DE-8531-962991DAD697}" type="presParOf" srcId="{CFEF138A-92DB-4324-AE52-91682896FF84}" destId="{D22EEBB1-52C9-4AE7-A7ED-C2CA6D6D304E}" srcOrd="1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E1E25-374C-4B0B-9B14-8536E40F6934}">
      <dsp:nvSpPr>
        <dsp:cNvPr id="0" name=""/>
        <dsp:cNvSpPr/>
      </dsp:nvSpPr>
      <dsp:spPr>
        <a:xfrm>
          <a:off x="3160363" y="1477832"/>
          <a:ext cx="3681617" cy="368161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he-IL" sz="5400" kern="1200" dirty="0"/>
            <a:t>6 </a:t>
          </a:r>
        </a:p>
        <a:p>
          <a:pPr marL="0" lvl="0" indent="0" algn="ctr" defTabSz="2400300">
            <a:lnSpc>
              <a:spcPct val="90000"/>
            </a:lnSpc>
            <a:spcBef>
              <a:spcPct val="0"/>
            </a:spcBef>
            <a:spcAft>
              <a:spcPct val="35000"/>
            </a:spcAft>
            <a:buNone/>
          </a:pPr>
          <a:r>
            <a:rPr lang="he-IL" sz="4000" kern="1200" dirty="0"/>
            <a:t>סוגי חדשנות</a:t>
          </a:r>
          <a:endParaRPr lang="en-IL" sz="4000" kern="1200" dirty="0"/>
        </a:p>
      </dsp:txBody>
      <dsp:txXfrm>
        <a:off x="3699523" y="2016992"/>
        <a:ext cx="2603297" cy="2603297"/>
      </dsp:txXfrm>
    </dsp:sp>
    <dsp:sp modelId="{BCF5E66E-5C72-41A6-B7F2-736A7380804A}">
      <dsp:nvSpPr>
        <dsp:cNvPr id="0" name=""/>
        <dsp:cNvSpPr/>
      </dsp:nvSpPr>
      <dsp:spPr>
        <a:xfrm>
          <a:off x="4080768" y="657"/>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he-IL" sz="2600" kern="1200" dirty="0"/>
            <a:t>ארגונית</a:t>
          </a:r>
          <a:endParaRPr lang="en-IL" sz="2600" kern="1200" dirty="0"/>
        </a:p>
      </dsp:txBody>
      <dsp:txXfrm>
        <a:off x="4350348" y="270237"/>
        <a:ext cx="1301648" cy="1301648"/>
      </dsp:txXfrm>
    </dsp:sp>
    <dsp:sp modelId="{04C4CE5E-12B8-4EFD-9E68-43477B5EB70C}">
      <dsp:nvSpPr>
        <dsp:cNvPr id="0" name=""/>
        <dsp:cNvSpPr/>
      </dsp:nvSpPr>
      <dsp:spPr>
        <a:xfrm>
          <a:off x="6157132" y="1199446"/>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he-IL" sz="2600" kern="1200" dirty="0"/>
            <a:t>מוצרית</a:t>
          </a:r>
          <a:endParaRPr lang="en-IL" sz="2600" kern="1200" dirty="0"/>
        </a:p>
      </dsp:txBody>
      <dsp:txXfrm>
        <a:off x="6426712" y="1469026"/>
        <a:ext cx="1301648" cy="1301648"/>
      </dsp:txXfrm>
    </dsp:sp>
    <dsp:sp modelId="{C1D34577-F661-4040-A831-CBE344C59914}">
      <dsp:nvSpPr>
        <dsp:cNvPr id="0" name=""/>
        <dsp:cNvSpPr/>
      </dsp:nvSpPr>
      <dsp:spPr>
        <a:xfrm>
          <a:off x="6157132" y="3597026"/>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he-IL" sz="2600" kern="1200" dirty="0"/>
            <a:t>טכנולוגית</a:t>
          </a:r>
          <a:endParaRPr lang="en-IL" sz="2600" kern="1200" dirty="0"/>
        </a:p>
      </dsp:txBody>
      <dsp:txXfrm>
        <a:off x="6426712" y="3866606"/>
        <a:ext cx="1301648" cy="1301648"/>
      </dsp:txXfrm>
    </dsp:sp>
    <dsp:sp modelId="{3340517D-6E7A-4839-A3C5-C636748534F6}">
      <dsp:nvSpPr>
        <dsp:cNvPr id="0" name=""/>
        <dsp:cNvSpPr/>
      </dsp:nvSpPr>
      <dsp:spPr>
        <a:xfrm>
          <a:off x="4080768" y="4795816"/>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he-IL" sz="2600" kern="1200" dirty="0"/>
            <a:t>תהליכית</a:t>
          </a:r>
          <a:endParaRPr lang="en-IL" sz="2600" kern="1200" dirty="0"/>
        </a:p>
      </dsp:txBody>
      <dsp:txXfrm>
        <a:off x="4350348" y="5065396"/>
        <a:ext cx="1301648" cy="1301648"/>
      </dsp:txXfrm>
    </dsp:sp>
    <dsp:sp modelId="{3997BE5A-81FE-466C-9E38-799AE26FA852}">
      <dsp:nvSpPr>
        <dsp:cNvPr id="0" name=""/>
        <dsp:cNvSpPr/>
      </dsp:nvSpPr>
      <dsp:spPr>
        <a:xfrm>
          <a:off x="2004403" y="3597026"/>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he-IL" sz="2600" kern="1200" dirty="0"/>
            <a:t>שיווקית</a:t>
          </a:r>
          <a:endParaRPr lang="en-IL" sz="2600" kern="1200" dirty="0"/>
        </a:p>
      </dsp:txBody>
      <dsp:txXfrm>
        <a:off x="2273983" y="3866606"/>
        <a:ext cx="1301648" cy="1301648"/>
      </dsp:txXfrm>
    </dsp:sp>
    <dsp:sp modelId="{EF81A683-7D24-49FB-8583-8C4755248824}">
      <dsp:nvSpPr>
        <dsp:cNvPr id="0" name=""/>
        <dsp:cNvSpPr/>
      </dsp:nvSpPr>
      <dsp:spPr>
        <a:xfrm>
          <a:off x="2004403" y="1199446"/>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he-IL" sz="2600" kern="1200" dirty="0"/>
            <a:t>שת"פית</a:t>
          </a:r>
          <a:endParaRPr lang="en-IL" sz="2600" kern="1200" dirty="0"/>
        </a:p>
      </dsp:txBody>
      <dsp:txXfrm>
        <a:off x="2273983" y="1469026"/>
        <a:ext cx="1301648" cy="1301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E1E25-374C-4B0B-9B14-8536E40F6934}">
      <dsp:nvSpPr>
        <dsp:cNvPr id="0" name=""/>
        <dsp:cNvSpPr/>
      </dsp:nvSpPr>
      <dsp:spPr>
        <a:xfrm>
          <a:off x="3160363" y="1477832"/>
          <a:ext cx="3681617" cy="368161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he-IL" sz="5400" kern="1200" dirty="0"/>
            <a:t>10</a:t>
          </a:r>
          <a:r>
            <a:rPr lang="he-IL" sz="4000" kern="1200" dirty="0"/>
            <a:t> </a:t>
          </a:r>
        </a:p>
        <a:p>
          <a:pPr marL="0" lvl="0" indent="0" algn="ctr" defTabSz="2400300">
            <a:lnSpc>
              <a:spcPct val="90000"/>
            </a:lnSpc>
            <a:spcBef>
              <a:spcPct val="0"/>
            </a:spcBef>
            <a:spcAft>
              <a:spcPct val="35000"/>
            </a:spcAft>
            <a:buNone/>
          </a:pPr>
          <a:r>
            <a:rPr lang="he-IL" sz="4000" kern="1200" dirty="0"/>
            <a:t>סוגי חדשנות</a:t>
          </a:r>
          <a:endParaRPr lang="en-IL" sz="4000" kern="1200" dirty="0"/>
        </a:p>
      </dsp:txBody>
      <dsp:txXfrm>
        <a:off x="3699523" y="2016992"/>
        <a:ext cx="2603297" cy="2603297"/>
      </dsp:txXfrm>
    </dsp:sp>
    <dsp:sp modelId="{BCF5E66E-5C72-41A6-B7F2-736A7380804A}">
      <dsp:nvSpPr>
        <dsp:cNvPr id="0" name=""/>
        <dsp:cNvSpPr/>
      </dsp:nvSpPr>
      <dsp:spPr>
        <a:xfrm>
          <a:off x="4080768" y="657"/>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e-IL" sz="2300" kern="1200" dirty="0"/>
            <a:t>תמחירית</a:t>
          </a:r>
        </a:p>
        <a:p>
          <a:pPr marL="0" lvl="0" indent="0" algn="ctr" defTabSz="1022350">
            <a:lnSpc>
              <a:spcPct val="90000"/>
            </a:lnSpc>
            <a:spcBef>
              <a:spcPct val="0"/>
            </a:spcBef>
            <a:spcAft>
              <a:spcPct val="35000"/>
            </a:spcAft>
            <a:buNone/>
          </a:pPr>
          <a:r>
            <a:rPr lang="he-IL" sz="2300" kern="1200" dirty="0"/>
            <a:t>(מודל)</a:t>
          </a:r>
          <a:endParaRPr lang="en-IL" sz="2300" kern="1200" dirty="0"/>
        </a:p>
      </dsp:txBody>
      <dsp:txXfrm>
        <a:off x="4350348" y="270237"/>
        <a:ext cx="1301648" cy="1301648"/>
      </dsp:txXfrm>
    </dsp:sp>
    <dsp:sp modelId="{04C4CE5E-12B8-4EFD-9E68-43477B5EB70C}">
      <dsp:nvSpPr>
        <dsp:cNvPr id="0" name=""/>
        <dsp:cNvSpPr/>
      </dsp:nvSpPr>
      <dsp:spPr>
        <a:xfrm>
          <a:off x="5490030" y="458554"/>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ארגונית</a:t>
          </a:r>
          <a:endParaRPr lang="en-IL" sz="2000" kern="1200" dirty="0"/>
        </a:p>
      </dsp:txBody>
      <dsp:txXfrm>
        <a:off x="5759610" y="728134"/>
        <a:ext cx="1301648" cy="1301648"/>
      </dsp:txXfrm>
    </dsp:sp>
    <dsp:sp modelId="{C1D34577-F661-4040-A831-CBE344C59914}">
      <dsp:nvSpPr>
        <dsp:cNvPr id="0" name=""/>
        <dsp:cNvSpPr/>
      </dsp:nvSpPr>
      <dsp:spPr>
        <a:xfrm>
          <a:off x="6361001" y="1657343"/>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ביצועית</a:t>
          </a:r>
          <a:endParaRPr lang="en-IL" sz="2200" kern="1200" dirty="0"/>
        </a:p>
      </dsp:txBody>
      <dsp:txXfrm>
        <a:off x="6630581" y="1926923"/>
        <a:ext cx="1301648" cy="1301648"/>
      </dsp:txXfrm>
    </dsp:sp>
    <dsp:sp modelId="{C4CF1181-C07C-4E28-BCCF-7B3F75A7F14E}">
      <dsp:nvSpPr>
        <dsp:cNvPr id="0" name=""/>
        <dsp:cNvSpPr/>
      </dsp:nvSpPr>
      <dsp:spPr>
        <a:xfrm>
          <a:off x="6361001" y="3139129"/>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מערכתית</a:t>
          </a:r>
          <a:endParaRPr lang="en-IL" sz="2200" kern="1200" dirty="0"/>
        </a:p>
      </dsp:txBody>
      <dsp:txXfrm>
        <a:off x="6630581" y="3408709"/>
        <a:ext cx="1301648" cy="1301648"/>
      </dsp:txXfrm>
    </dsp:sp>
    <dsp:sp modelId="{3340517D-6E7A-4839-A3C5-C636748534F6}">
      <dsp:nvSpPr>
        <dsp:cNvPr id="0" name=""/>
        <dsp:cNvSpPr/>
      </dsp:nvSpPr>
      <dsp:spPr>
        <a:xfrm>
          <a:off x="5490030" y="4337919"/>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תהליכית</a:t>
          </a:r>
          <a:endParaRPr lang="en-IL" sz="2000" kern="1200" dirty="0"/>
        </a:p>
      </dsp:txBody>
      <dsp:txXfrm>
        <a:off x="5759610" y="4607499"/>
        <a:ext cx="1301648" cy="1301648"/>
      </dsp:txXfrm>
    </dsp:sp>
    <dsp:sp modelId="{3997BE5A-81FE-466C-9E38-799AE26FA852}">
      <dsp:nvSpPr>
        <dsp:cNvPr id="0" name=""/>
        <dsp:cNvSpPr/>
      </dsp:nvSpPr>
      <dsp:spPr>
        <a:xfrm>
          <a:off x="4080768" y="4795816"/>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שת"פית</a:t>
          </a:r>
          <a:endParaRPr lang="en-IL" sz="2000" kern="1200" dirty="0"/>
        </a:p>
      </dsp:txBody>
      <dsp:txXfrm>
        <a:off x="4350348" y="5065396"/>
        <a:ext cx="1301648" cy="1301648"/>
      </dsp:txXfrm>
    </dsp:sp>
    <dsp:sp modelId="{EF81A683-7D24-49FB-8583-8C4755248824}">
      <dsp:nvSpPr>
        <dsp:cNvPr id="0" name=""/>
        <dsp:cNvSpPr/>
      </dsp:nvSpPr>
      <dsp:spPr>
        <a:xfrm>
          <a:off x="2671506" y="4337919"/>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שירותית</a:t>
          </a:r>
          <a:endParaRPr lang="en-IL" sz="2000" kern="1200" dirty="0"/>
        </a:p>
      </dsp:txBody>
      <dsp:txXfrm>
        <a:off x="2941086" y="4607499"/>
        <a:ext cx="1301648" cy="1301648"/>
      </dsp:txXfrm>
    </dsp:sp>
    <dsp:sp modelId="{24DBF539-B9B7-48CB-BA2C-DEA0F9027C02}">
      <dsp:nvSpPr>
        <dsp:cNvPr id="0" name=""/>
        <dsp:cNvSpPr/>
      </dsp:nvSpPr>
      <dsp:spPr>
        <a:xfrm>
          <a:off x="1800534" y="3139129"/>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ערוצית</a:t>
          </a:r>
          <a:endParaRPr lang="en-IL" sz="2000" kern="1200" dirty="0"/>
        </a:p>
      </dsp:txBody>
      <dsp:txXfrm>
        <a:off x="2070114" y="3408709"/>
        <a:ext cx="1301648" cy="1301648"/>
      </dsp:txXfrm>
    </dsp:sp>
    <dsp:sp modelId="{C52DC082-06F4-4580-88EA-C727B02FFC53}">
      <dsp:nvSpPr>
        <dsp:cNvPr id="0" name=""/>
        <dsp:cNvSpPr/>
      </dsp:nvSpPr>
      <dsp:spPr>
        <a:xfrm>
          <a:off x="1800534" y="1657343"/>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he-IL" sz="2800" kern="1200" dirty="0"/>
            <a:t>מותגית</a:t>
          </a:r>
          <a:endParaRPr lang="en-IL" sz="2400" kern="1200" dirty="0"/>
        </a:p>
      </dsp:txBody>
      <dsp:txXfrm>
        <a:off x="2070114" y="1926923"/>
        <a:ext cx="1301648" cy="1301648"/>
      </dsp:txXfrm>
    </dsp:sp>
    <dsp:sp modelId="{8569FC7C-CF4A-4AA1-B421-80214F9F7EBB}">
      <dsp:nvSpPr>
        <dsp:cNvPr id="0" name=""/>
        <dsp:cNvSpPr/>
      </dsp:nvSpPr>
      <dsp:spPr>
        <a:xfrm>
          <a:off x="2671506" y="458554"/>
          <a:ext cx="1840808" cy="1840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חוויתית</a:t>
          </a:r>
        </a:p>
        <a:p>
          <a:pPr marL="0" lvl="0" indent="0" algn="ctr" defTabSz="1066800">
            <a:lnSpc>
              <a:spcPct val="90000"/>
            </a:lnSpc>
            <a:spcBef>
              <a:spcPct val="0"/>
            </a:spcBef>
            <a:spcAft>
              <a:spcPct val="35000"/>
            </a:spcAft>
            <a:buNone/>
          </a:pPr>
          <a:r>
            <a:rPr lang="he-IL" sz="2400" kern="1200" dirty="0"/>
            <a:t>(לקוח)</a:t>
          </a:r>
          <a:endParaRPr lang="en-IL" sz="2400" kern="1200" dirty="0"/>
        </a:p>
      </dsp:txBody>
      <dsp:txXfrm>
        <a:off x="2941086" y="728134"/>
        <a:ext cx="1301648" cy="1301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E1E25-374C-4B0B-9B14-8536E40F6934}">
      <dsp:nvSpPr>
        <dsp:cNvPr id="0" name=""/>
        <dsp:cNvSpPr/>
      </dsp:nvSpPr>
      <dsp:spPr>
        <a:xfrm>
          <a:off x="3465004" y="1819788"/>
          <a:ext cx="3072335" cy="3072335"/>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he-IL" sz="4000" kern="1200" dirty="0"/>
            <a:t>13 </a:t>
          </a:r>
        </a:p>
        <a:p>
          <a:pPr marL="0" lvl="0" indent="0" algn="ctr" defTabSz="1778000">
            <a:lnSpc>
              <a:spcPct val="90000"/>
            </a:lnSpc>
            <a:spcBef>
              <a:spcPct val="0"/>
            </a:spcBef>
            <a:spcAft>
              <a:spcPct val="35000"/>
            </a:spcAft>
            <a:buNone/>
          </a:pPr>
          <a:r>
            <a:rPr lang="he-IL" sz="3400" kern="1200" dirty="0"/>
            <a:t>סוגי חדשנות</a:t>
          </a:r>
          <a:endParaRPr lang="en-IL" sz="3400" kern="1200" dirty="0"/>
        </a:p>
      </dsp:txBody>
      <dsp:txXfrm>
        <a:off x="3914937" y="2269721"/>
        <a:ext cx="2172469" cy="2172469"/>
      </dsp:txXfrm>
    </dsp:sp>
    <dsp:sp modelId="{BCF5E66E-5C72-41A6-B7F2-736A7380804A}">
      <dsp:nvSpPr>
        <dsp:cNvPr id="0" name=""/>
        <dsp:cNvSpPr/>
      </dsp:nvSpPr>
      <dsp:spPr>
        <a:xfrm>
          <a:off x="4233088" y="19587"/>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e-IL" sz="2300" kern="1200" dirty="0"/>
            <a:t>תמחירית</a:t>
          </a:r>
        </a:p>
        <a:p>
          <a:pPr marL="0" lvl="0" indent="0" algn="ctr" defTabSz="1022350">
            <a:lnSpc>
              <a:spcPct val="90000"/>
            </a:lnSpc>
            <a:spcBef>
              <a:spcPct val="0"/>
            </a:spcBef>
            <a:spcAft>
              <a:spcPct val="35000"/>
            </a:spcAft>
            <a:buNone/>
          </a:pPr>
          <a:r>
            <a:rPr lang="he-IL" sz="2300" kern="1200" dirty="0"/>
            <a:t>(מודל)</a:t>
          </a:r>
          <a:endParaRPr lang="en-IL" sz="2300" kern="1200" dirty="0"/>
        </a:p>
      </dsp:txBody>
      <dsp:txXfrm>
        <a:off x="4458054" y="244553"/>
        <a:ext cx="1086235" cy="1086235"/>
      </dsp:txXfrm>
    </dsp:sp>
    <dsp:sp modelId="{04C4CE5E-12B8-4EFD-9E68-43477B5EB70C}">
      <dsp:nvSpPr>
        <dsp:cNvPr id="0" name=""/>
        <dsp:cNvSpPr/>
      </dsp:nvSpPr>
      <dsp:spPr>
        <a:xfrm>
          <a:off x="5426629" y="31376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ארגונית</a:t>
          </a:r>
          <a:endParaRPr lang="en-IL" sz="2000" kern="1200" dirty="0"/>
        </a:p>
      </dsp:txBody>
      <dsp:txXfrm>
        <a:off x="5651595" y="538735"/>
        <a:ext cx="1086235" cy="1086235"/>
      </dsp:txXfrm>
    </dsp:sp>
    <dsp:sp modelId="{C1D34577-F661-4040-A831-CBE344C59914}">
      <dsp:nvSpPr>
        <dsp:cNvPr id="0" name=""/>
        <dsp:cNvSpPr/>
      </dsp:nvSpPr>
      <dsp:spPr>
        <a:xfrm>
          <a:off x="6346745" y="112892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ביצועית</a:t>
          </a:r>
          <a:endParaRPr lang="en-IL" sz="2200" kern="1200" dirty="0"/>
        </a:p>
      </dsp:txBody>
      <dsp:txXfrm>
        <a:off x="6571711" y="1353886"/>
        <a:ext cx="1086235" cy="1086235"/>
      </dsp:txXfrm>
    </dsp:sp>
    <dsp:sp modelId="{C4CF1181-C07C-4E28-BCCF-7B3F75A7F14E}">
      <dsp:nvSpPr>
        <dsp:cNvPr id="0" name=""/>
        <dsp:cNvSpPr/>
      </dsp:nvSpPr>
      <dsp:spPr>
        <a:xfrm>
          <a:off x="6782647" y="227829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מערכתית</a:t>
          </a:r>
          <a:endParaRPr lang="en-IL" sz="2200" kern="1200" dirty="0"/>
        </a:p>
      </dsp:txBody>
      <dsp:txXfrm>
        <a:off x="7007613" y="2503265"/>
        <a:ext cx="1086235" cy="1086235"/>
      </dsp:txXfrm>
    </dsp:sp>
    <dsp:sp modelId="{4DADCAA0-CE76-4BB8-AD1D-652C27E3CCA0}">
      <dsp:nvSpPr>
        <dsp:cNvPr id="0" name=""/>
        <dsp:cNvSpPr/>
      </dsp:nvSpPr>
      <dsp:spPr>
        <a:xfrm>
          <a:off x="6634476" y="3498598"/>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e-IL" sz="2200" kern="1200" dirty="0"/>
            <a:t>טכנולוגית</a:t>
          </a:r>
          <a:endParaRPr lang="en-IL" sz="2200" kern="1200" dirty="0"/>
        </a:p>
      </dsp:txBody>
      <dsp:txXfrm>
        <a:off x="6859442" y="3723564"/>
        <a:ext cx="1086235" cy="1086235"/>
      </dsp:txXfrm>
    </dsp:sp>
    <dsp:sp modelId="{3340517D-6E7A-4839-A3C5-C636748534F6}">
      <dsp:nvSpPr>
        <dsp:cNvPr id="0" name=""/>
        <dsp:cNvSpPr/>
      </dsp:nvSpPr>
      <dsp:spPr>
        <a:xfrm>
          <a:off x="5936176" y="451026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תהליכית</a:t>
          </a:r>
          <a:endParaRPr lang="en-IL" sz="2000" kern="1200" dirty="0"/>
        </a:p>
      </dsp:txBody>
      <dsp:txXfrm>
        <a:off x="6161142" y="4735226"/>
        <a:ext cx="1086235" cy="1086235"/>
      </dsp:txXfrm>
    </dsp:sp>
    <dsp:sp modelId="{3997BE5A-81FE-466C-9E38-799AE26FA852}">
      <dsp:nvSpPr>
        <dsp:cNvPr id="0" name=""/>
        <dsp:cNvSpPr/>
      </dsp:nvSpPr>
      <dsp:spPr>
        <a:xfrm>
          <a:off x="4847719" y="5081526"/>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שת"פית</a:t>
          </a:r>
          <a:endParaRPr lang="en-IL" sz="2000" kern="1200" dirty="0"/>
        </a:p>
      </dsp:txBody>
      <dsp:txXfrm>
        <a:off x="5072685" y="5306492"/>
        <a:ext cx="1086235" cy="1086235"/>
      </dsp:txXfrm>
    </dsp:sp>
    <dsp:sp modelId="{EF81A683-7D24-49FB-8583-8C4755248824}">
      <dsp:nvSpPr>
        <dsp:cNvPr id="0" name=""/>
        <dsp:cNvSpPr/>
      </dsp:nvSpPr>
      <dsp:spPr>
        <a:xfrm>
          <a:off x="3618457" y="5081526"/>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שירותית</a:t>
          </a:r>
          <a:endParaRPr lang="en-IL" sz="2000" kern="1200" dirty="0"/>
        </a:p>
      </dsp:txBody>
      <dsp:txXfrm>
        <a:off x="3843423" y="5306492"/>
        <a:ext cx="1086235" cy="1086235"/>
      </dsp:txXfrm>
    </dsp:sp>
    <dsp:sp modelId="{24DBF539-B9B7-48CB-BA2C-DEA0F9027C02}">
      <dsp:nvSpPr>
        <dsp:cNvPr id="0" name=""/>
        <dsp:cNvSpPr/>
      </dsp:nvSpPr>
      <dsp:spPr>
        <a:xfrm>
          <a:off x="2530001" y="451026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ערוצית</a:t>
          </a:r>
          <a:endParaRPr lang="en-IL" sz="2000" kern="1200" dirty="0"/>
        </a:p>
      </dsp:txBody>
      <dsp:txXfrm>
        <a:off x="2754967" y="4735226"/>
        <a:ext cx="1086235" cy="1086235"/>
      </dsp:txXfrm>
    </dsp:sp>
    <dsp:sp modelId="{C52DC082-06F4-4580-88EA-C727B02FFC53}">
      <dsp:nvSpPr>
        <dsp:cNvPr id="0" name=""/>
        <dsp:cNvSpPr/>
      </dsp:nvSpPr>
      <dsp:spPr>
        <a:xfrm>
          <a:off x="1831701" y="3498598"/>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he-IL" sz="2800" kern="1200" dirty="0"/>
            <a:t>מותגית</a:t>
          </a:r>
          <a:endParaRPr lang="en-IL" sz="2400" kern="1200" dirty="0"/>
        </a:p>
      </dsp:txBody>
      <dsp:txXfrm>
        <a:off x="2056667" y="3723564"/>
        <a:ext cx="1086235" cy="1086235"/>
      </dsp:txXfrm>
    </dsp:sp>
    <dsp:sp modelId="{8569FC7C-CF4A-4AA1-B421-80214F9F7EBB}">
      <dsp:nvSpPr>
        <dsp:cNvPr id="0" name=""/>
        <dsp:cNvSpPr/>
      </dsp:nvSpPr>
      <dsp:spPr>
        <a:xfrm>
          <a:off x="1683530" y="227829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חוויתית</a:t>
          </a:r>
        </a:p>
        <a:p>
          <a:pPr marL="0" lvl="0" indent="0" algn="ctr" defTabSz="1066800">
            <a:lnSpc>
              <a:spcPct val="90000"/>
            </a:lnSpc>
            <a:spcBef>
              <a:spcPct val="0"/>
            </a:spcBef>
            <a:spcAft>
              <a:spcPct val="35000"/>
            </a:spcAft>
            <a:buNone/>
          </a:pPr>
          <a:r>
            <a:rPr lang="he-IL" sz="2400" kern="1200" dirty="0"/>
            <a:t>(לקוח)</a:t>
          </a:r>
          <a:endParaRPr lang="en-IL" sz="2400" kern="1200" dirty="0"/>
        </a:p>
      </dsp:txBody>
      <dsp:txXfrm>
        <a:off x="1908496" y="2503265"/>
        <a:ext cx="1086235" cy="1086235"/>
      </dsp:txXfrm>
    </dsp:sp>
    <dsp:sp modelId="{E56A98A4-FAB6-41CA-B373-77F040FA2A9D}">
      <dsp:nvSpPr>
        <dsp:cNvPr id="0" name=""/>
        <dsp:cNvSpPr/>
      </dsp:nvSpPr>
      <dsp:spPr>
        <a:xfrm>
          <a:off x="2119432" y="112892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e-IL" sz="2300" kern="1200" dirty="0"/>
            <a:t>תרבותית</a:t>
          </a:r>
          <a:endParaRPr lang="en-IL" sz="2300" kern="1200" dirty="0"/>
        </a:p>
      </dsp:txBody>
      <dsp:txXfrm>
        <a:off x="2344398" y="1353886"/>
        <a:ext cx="1086235" cy="1086235"/>
      </dsp:txXfrm>
    </dsp:sp>
    <dsp:sp modelId="{D22EEBB1-52C9-4AE7-A7ED-C2CA6D6D304E}">
      <dsp:nvSpPr>
        <dsp:cNvPr id="0" name=""/>
        <dsp:cNvSpPr/>
      </dsp:nvSpPr>
      <dsp:spPr>
        <a:xfrm>
          <a:off x="3039547" y="31376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פיננסית</a:t>
          </a:r>
          <a:endParaRPr lang="en-IL" sz="2000" kern="1200" dirty="0"/>
        </a:p>
      </dsp:txBody>
      <dsp:txXfrm>
        <a:off x="3264513" y="538735"/>
        <a:ext cx="1086235" cy="10862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E1E25-374C-4B0B-9B14-8536E40F6934}">
      <dsp:nvSpPr>
        <dsp:cNvPr id="0" name=""/>
        <dsp:cNvSpPr/>
      </dsp:nvSpPr>
      <dsp:spPr>
        <a:xfrm>
          <a:off x="3465004" y="1819788"/>
          <a:ext cx="3072335" cy="3072335"/>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he-IL" sz="4000" kern="1200" dirty="0"/>
        </a:p>
      </dsp:txBody>
      <dsp:txXfrm>
        <a:off x="3914937" y="2269721"/>
        <a:ext cx="2172469" cy="2172469"/>
      </dsp:txXfrm>
    </dsp:sp>
    <dsp:sp modelId="{BCF5E66E-5C72-41A6-B7F2-736A7380804A}">
      <dsp:nvSpPr>
        <dsp:cNvPr id="0" name=""/>
        <dsp:cNvSpPr/>
      </dsp:nvSpPr>
      <dsp:spPr>
        <a:xfrm>
          <a:off x="4233088" y="19587"/>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e-IL" sz="2300" kern="1200" dirty="0"/>
            <a:t>תמחירית</a:t>
          </a:r>
        </a:p>
        <a:p>
          <a:pPr marL="0" lvl="0" indent="0" algn="ctr" defTabSz="1022350">
            <a:lnSpc>
              <a:spcPct val="90000"/>
            </a:lnSpc>
            <a:spcBef>
              <a:spcPct val="0"/>
            </a:spcBef>
            <a:spcAft>
              <a:spcPct val="35000"/>
            </a:spcAft>
            <a:buNone/>
          </a:pPr>
          <a:r>
            <a:rPr lang="he-IL" sz="2300" kern="1200" dirty="0"/>
            <a:t>(מודל)</a:t>
          </a:r>
          <a:endParaRPr lang="en-IL" sz="2300" kern="1200" dirty="0"/>
        </a:p>
      </dsp:txBody>
      <dsp:txXfrm>
        <a:off x="4458054" y="244553"/>
        <a:ext cx="1086235" cy="1086235"/>
      </dsp:txXfrm>
    </dsp:sp>
    <dsp:sp modelId="{04C4CE5E-12B8-4EFD-9E68-43477B5EB70C}">
      <dsp:nvSpPr>
        <dsp:cNvPr id="0" name=""/>
        <dsp:cNvSpPr/>
      </dsp:nvSpPr>
      <dsp:spPr>
        <a:xfrm>
          <a:off x="5426629" y="31376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ארגונית</a:t>
          </a:r>
          <a:endParaRPr lang="en-IL" sz="2000" kern="1200" dirty="0"/>
        </a:p>
      </dsp:txBody>
      <dsp:txXfrm>
        <a:off x="5651595" y="538735"/>
        <a:ext cx="1086235" cy="1086235"/>
      </dsp:txXfrm>
    </dsp:sp>
    <dsp:sp modelId="{C1D34577-F661-4040-A831-CBE344C59914}">
      <dsp:nvSpPr>
        <dsp:cNvPr id="0" name=""/>
        <dsp:cNvSpPr/>
      </dsp:nvSpPr>
      <dsp:spPr>
        <a:xfrm>
          <a:off x="6346745" y="112892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ביצועית</a:t>
          </a:r>
          <a:endParaRPr lang="en-IL" sz="2200" kern="1200" dirty="0"/>
        </a:p>
      </dsp:txBody>
      <dsp:txXfrm>
        <a:off x="6571711" y="1353886"/>
        <a:ext cx="1086235" cy="1086235"/>
      </dsp:txXfrm>
    </dsp:sp>
    <dsp:sp modelId="{C4CF1181-C07C-4E28-BCCF-7B3F75A7F14E}">
      <dsp:nvSpPr>
        <dsp:cNvPr id="0" name=""/>
        <dsp:cNvSpPr/>
      </dsp:nvSpPr>
      <dsp:spPr>
        <a:xfrm>
          <a:off x="6782647" y="227829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מערכתית</a:t>
          </a:r>
          <a:endParaRPr lang="en-IL" sz="2200" kern="1200" dirty="0"/>
        </a:p>
      </dsp:txBody>
      <dsp:txXfrm>
        <a:off x="7007613" y="2503265"/>
        <a:ext cx="1086235" cy="1086235"/>
      </dsp:txXfrm>
    </dsp:sp>
    <dsp:sp modelId="{4DADCAA0-CE76-4BB8-AD1D-652C27E3CCA0}">
      <dsp:nvSpPr>
        <dsp:cNvPr id="0" name=""/>
        <dsp:cNvSpPr/>
      </dsp:nvSpPr>
      <dsp:spPr>
        <a:xfrm>
          <a:off x="6634476" y="3498598"/>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e-IL" sz="2200" kern="1200" dirty="0"/>
            <a:t>טכנולוגית</a:t>
          </a:r>
          <a:endParaRPr lang="en-IL" sz="2200" kern="1200" dirty="0"/>
        </a:p>
      </dsp:txBody>
      <dsp:txXfrm>
        <a:off x="6859442" y="3723564"/>
        <a:ext cx="1086235" cy="1086235"/>
      </dsp:txXfrm>
    </dsp:sp>
    <dsp:sp modelId="{3340517D-6E7A-4839-A3C5-C636748534F6}">
      <dsp:nvSpPr>
        <dsp:cNvPr id="0" name=""/>
        <dsp:cNvSpPr/>
      </dsp:nvSpPr>
      <dsp:spPr>
        <a:xfrm>
          <a:off x="5936176" y="451026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תהליכית</a:t>
          </a:r>
          <a:endParaRPr lang="en-IL" sz="2000" kern="1200" dirty="0"/>
        </a:p>
      </dsp:txBody>
      <dsp:txXfrm>
        <a:off x="6161142" y="4735226"/>
        <a:ext cx="1086235" cy="1086235"/>
      </dsp:txXfrm>
    </dsp:sp>
    <dsp:sp modelId="{3997BE5A-81FE-466C-9E38-799AE26FA852}">
      <dsp:nvSpPr>
        <dsp:cNvPr id="0" name=""/>
        <dsp:cNvSpPr/>
      </dsp:nvSpPr>
      <dsp:spPr>
        <a:xfrm>
          <a:off x="4847719" y="5081526"/>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שת"פית</a:t>
          </a:r>
          <a:endParaRPr lang="en-IL" sz="2000" kern="1200" dirty="0"/>
        </a:p>
      </dsp:txBody>
      <dsp:txXfrm>
        <a:off x="5072685" y="5306492"/>
        <a:ext cx="1086235" cy="1086235"/>
      </dsp:txXfrm>
    </dsp:sp>
    <dsp:sp modelId="{EF81A683-7D24-49FB-8583-8C4755248824}">
      <dsp:nvSpPr>
        <dsp:cNvPr id="0" name=""/>
        <dsp:cNvSpPr/>
      </dsp:nvSpPr>
      <dsp:spPr>
        <a:xfrm>
          <a:off x="3618457" y="5081526"/>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שירותית</a:t>
          </a:r>
          <a:endParaRPr lang="en-IL" sz="2000" kern="1200" dirty="0"/>
        </a:p>
      </dsp:txBody>
      <dsp:txXfrm>
        <a:off x="3843423" y="5306492"/>
        <a:ext cx="1086235" cy="1086235"/>
      </dsp:txXfrm>
    </dsp:sp>
    <dsp:sp modelId="{24DBF539-B9B7-48CB-BA2C-DEA0F9027C02}">
      <dsp:nvSpPr>
        <dsp:cNvPr id="0" name=""/>
        <dsp:cNvSpPr/>
      </dsp:nvSpPr>
      <dsp:spPr>
        <a:xfrm>
          <a:off x="2530001" y="451026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ערוצית</a:t>
          </a:r>
          <a:endParaRPr lang="en-IL" sz="2000" kern="1200" dirty="0"/>
        </a:p>
      </dsp:txBody>
      <dsp:txXfrm>
        <a:off x="2754967" y="4735226"/>
        <a:ext cx="1086235" cy="1086235"/>
      </dsp:txXfrm>
    </dsp:sp>
    <dsp:sp modelId="{C52DC082-06F4-4580-88EA-C727B02FFC53}">
      <dsp:nvSpPr>
        <dsp:cNvPr id="0" name=""/>
        <dsp:cNvSpPr/>
      </dsp:nvSpPr>
      <dsp:spPr>
        <a:xfrm>
          <a:off x="1831701" y="3498598"/>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he-IL" sz="2800" kern="1200" dirty="0"/>
            <a:t>מותגית</a:t>
          </a:r>
          <a:endParaRPr lang="en-IL" sz="2400" kern="1200" dirty="0"/>
        </a:p>
      </dsp:txBody>
      <dsp:txXfrm>
        <a:off x="2056667" y="3723564"/>
        <a:ext cx="1086235" cy="1086235"/>
      </dsp:txXfrm>
    </dsp:sp>
    <dsp:sp modelId="{8569FC7C-CF4A-4AA1-B421-80214F9F7EBB}">
      <dsp:nvSpPr>
        <dsp:cNvPr id="0" name=""/>
        <dsp:cNvSpPr/>
      </dsp:nvSpPr>
      <dsp:spPr>
        <a:xfrm>
          <a:off x="1683530" y="227829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חוויתית</a:t>
          </a:r>
        </a:p>
        <a:p>
          <a:pPr marL="0" lvl="0" indent="0" algn="ctr" defTabSz="1066800">
            <a:lnSpc>
              <a:spcPct val="90000"/>
            </a:lnSpc>
            <a:spcBef>
              <a:spcPct val="0"/>
            </a:spcBef>
            <a:spcAft>
              <a:spcPct val="35000"/>
            </a:spcAft>
            <a:buNone/>
          </a:pPr>
          <a:r>
            <a:rPr lang="he-IL" sz="2400" kern="1200" dirty="0"/>
            <a:t>(לקוח)</a:t>
          </a:r>
          <a:endParaRPr lang="en-IL" sz="2400" kern="1200" dirty="0"/>
        </a:p>
      </dsp:txBody>
      <dsp:txXfrm>
        <a:off x="1908496" y="2503265"/>
        <a:ext cx="1086235" cy="1086235"/>
      </dsp:txXfrm>
    </dsp:sp>
    <dsp:sp modelId="{E56A98A4-FAB6-41CA-B373-77F040FA2A9D}">
      <dsp:nvSpPr>
        <dsp:cNvPr id="0" name=""/>
        <dsp:cNvSpPr/>
      </dsp:nvSpPr>
      <dsp:spPr>
        <a:xfrm>
          <a:off x="2119432" y="112892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e-IL" sz="2300" kern="1200" dirty="0"/>
            <a:t>תרבותית</a:t>
          </a:r>
          <a:endParaRPr lang="en-IL" sz="2300" kern="1200" dirty="0"/>
        </a:p>
      </dsp:txBody>
      <dsp:txXfrm>
        <a:off x="2344398" y="1353886"/>
        <a:ext cx="1086235" cy="1086235"/>
      </dsp:txXfrm>
    </dsp:sp>
    <dsp:sp modelId="{D22EEBB1-52C9-4AE7-A7ED-C2CA6D6D304E}">
      <dsp:nvSpPr>
        <dsp:cNvPr id="0" name=""/>
        <dsp:cNvSpPr/>
      </dsp:nvSpPr>
      <dsp:spPr>
        <a:xfrm>
          <a:off x="3039547" y="31376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פיננסית</a:t>
          </a:r>
          <a:endParaRPr lang="en-IL" sz="2000" kern="1200" dirty="0"/>
        </a:p>
      </dsp:txBody>
      <dsp:txXfrm>
        <a:off x="3264513" y="538735"/>
        <a:ext cx="1086235" cy="10862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E1E25-374C-4B0B-9B14-8536E40F6934}">
      <dsp:nvSpPr>
        <dsp:cNvPr id="0" name=""/>
        <dsp:cNvSpPr/>
      </dsp:nvSpPr>
      <dsp:spPr>
        <a:xfrm>
          <a:off x="3465004" y="1819788"/>
          <a:ext cx="3072335" cy="3072335"/>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he-IL" sz="4000" kern="1200" dirty="0"/>
            <a:t>13 </a:t>
          </a:r>
        </a:p>
        <a:p>
          <a:pPr marL="0" lvl="0" indent="0" algn="ctr" defTabSz="1778000">
            <a:lnSpc>
              <a:spcPct val="90000"/>
            </a:lnSpc>
            <a:spcBef>
              <a:spcPct val="0"/>
            </a:spcBef>
            <a:spcAft>
              <a:spcPct val="35000"/>
            </a:spcAft>
            <a:buNone/>
          </a:pPr>
          <a:r>
            <a:rPr lang="he-IL" sz="3400" kern="1200" dirty="0"/>
            <a:t>סוגי חדשנות</a:t>
          </a:r>
          <a:endParaRPr lang="en-IL" sz="3400" kern="1200" dirty="0"/>
        </a:p>
      </dsp:txBody>
      <dsp:txXfrm>
        <a:off x="3914937" y="2269721"/>
        <a:ext cx="2172469" cy="2172469"/>
      </dsp:txXfrm>
    </dsp:sp>
    <dsp:sp modelId="{BCF5E66E-5C72-41A6-B7F2-736A7380804A}">
      <dsp:nvSpPr>
        <dsp:cNvPr id="0" name=""/>
        <dsp:cNvSpPr/>
      </dsp:nvSpPr>
      <dsp:spPr>
        <a:xfrm>
          <a:off x="4233088" y="19587"/>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e-IL" sz="2300" kern="1200" dirty="0"/>
            <a:t>תמחירית</a:t>
          </a:r>
        </a:p>
        <a:p>
          <a:pPr marL="0" lvl="0" indent="0" algn="ctr" defTabSz="1022350">
            <a:lnSpc>
              <a:spcPct val="90000"/>
            </a:lnSpc>
            <a:spcBef>
              <a:spcPct val="0"/>
            </a:spcBef>
            <a:spcAft>
              <a:spcPct val="35000"/>
            </a:spcAft>
            <a:buNone/>
          </a:pPr>
          <a:r>
            <a:rPr lang="he-IL" sz="2300" kern="1200" dirty="0"/>
            <a:t>(מודל)</a:t>
          </a:r>
          <a:endParaRPr lang="en-IL" sz="2300" kern="1200" dirty="0"/>
        </a:p>
      </dsp:txBody>
      <dsp:txXfrm>
        <a:off x="4458054" y="244553"/>
        <a:ext cx="1086235" cy="1086235"/>
      </dsp:txXfrm>
    </dsp:sp>
    <dsp:sp modelId="{04C4CE5E-12B8-4EFD-9E68-43477B5EB70C}">
      <dsp:nvSpPr>
        <dsp:cNvPr id="0" name=""/>
        <dsp:cNvSpPr/>
      </dsp:nvSpPr>
      <dsp:spPr>
        <a:xfrm>
          <a:off x="5426629" y="31376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ארגונית</a:t>
          </a:r>
          <a:endParaRPr lang="en-IL" sz="2000" kern="1200" dirty="0"/>
        </a:p>
      </dsp:txBody>
      <dsp:txXfrm>
        <a:off x="5651595" y="538735"/>
        <a:ext cx="1086235" cy="1086235"/>
      </dsp:txXfrm>
    </dsp:sp>
    <dsp:sp modelId="{C1D34577-F661-4040-A831-CBE344C59914}">
      <dsp:nvSpPr>
        <dsp:cNvPr id="0" name=""/>
        <dsp:cNvSpPr/>
      </dsp:nvSpPr>
      <dsp:spPr>
        <a:xfrm>
          <a:off x="6346745" y="112892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ביצועית</a:t>
          </a:r>
          <a:endParaRPr lang="en-IL" sz="2200" kern="1200" dirty="0"/>
        </a:p>
      </dsp:txBody>
      <dsp:txXfrm>
        <a:off x="6571711" y="1353886"/>
        <a:ext cx="1086235" cy="1086235"/>
      </dsp:txXfrm>
    </dsp:sp>
    <dsp:sp modelId="{C4CF1181-C07C-4E28-BCCF-7B3F75A7F14E}">
      <dsp:nvSpPr>
        <dsp:cNvPr id="0" name=""/>
        <dsp:cNvSpPr/>
      </dsp:nvSpPr>
      <dsp:spPr>
        <a:xfrm>
          <a:off x="6782647" y="227829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מערכתית</a:t>
          </a:r>
          <a:endParaRPr lang="en-IL" sz="2200" kern="1200" dirty="0"/>
        </a:p>
      </dsp:txBody>
      <dsp:txXfrm>
        <a:off x="7007613" y="2503265"/>
        <a:ext cx="1086235" cy="1086235"/>
      </dsp:txXfrm>
    </dsp:sp>
    <dsp:sp modelId="{4DADCAA0-CE76-4BB8-AD1D-652C27E3CCA0}">
      <dsp:nvSpPr>
        <dsp:cNvPr id="0" name=""/>
        <dsp:cNvSpPr/>
      </dsp:nvSpPr>
      <dsp:spPr>
        <a:xfrm>
          <a:off x="6634476" y="3498598"/>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e-IL" sz="2200" kern="1200" dirty="0"/>
            <a:t>טכנולוגית</a:t>
          </a:r>
          <a:endParaRPr lang="en-IL" sz="2200" kern="1200" dirty="0"/>
        </a:p>
      </dsp:txBody>
      <dsp:txXfrm>
        <a:off x="6859442" y="3723564"/>
        <a:ext cx="1086235" cy="1086235"/>
      </dsp:txXfrm>
    </dsp:sp>
    <dsp:sp modelId="{3340517D-6E7A-4839-A3C5-C636748534F6}">
      <dsp:nvSpPr>
        <dsp:cNvPr id="0" name=""/>
        <dsp:cNvSpPr/>
      </dsp:nvSpPr>
      <dsp:spPr>
        <a:xfrm>
          <a:off x="5936176" y="451026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תהליכית</a:t>
          </a:r>
          <a:endParaRPr lang="en-IL" sz="2000" kern="1200" dirty="0"/>
        </a:p>
      </dsp:txBody>
      <dsp:txXfrm>
        <a:off x="6161142" y="4735226"/>
        <a:ext cx="1086235" cy="1086235"/>
      </dsp:txXfrm>
    </dsp:sp>
    <dsp:sp modelId="{3997BE5A-81FE-466C-9E38-799AE26FA852}">
      <dsp:nvSpPr>
        <dsp:cNvPr id="0" name=""/>
        <dsp:cNvSpPr/>
      </dsp:nvSpPr>
      <dsp:spPr>
        <a:xfrm>
          <a:off x="4847719" y="5081526"/>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שת"פית</a:t>
          </a:r>
          <a:endParaRPr lang="en-IL" sz="2000" kern="1200" dirty="0"/>
        </a:p>
      </dsp:txBody>
      <dsp:txXfrm>
        <a:off x="5072685" y="5306492"/>
        <a:ext cx="1086235" cy="1086235"/>
      </dsp:txXfrm>
    </dsp:sp>
    <dsp:sp modelId="{EF81A683-7D24-49FB-8583-8C4755248824}">
      <dsp:nvSpPr>
        <dsp:cNvPr id="0" name=""/>
        <dsp:cNvSpPr/>
      </dsp:nvSpPr>
      <dsp:spPr>
        <a:xfrm>
          <a:off x="3618457" y="5081526"/>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שירותית</a:t>
          </a:r>
          <a:endParaRPr lang="en-IL" sz="2000" kern="1200" dirty="0"/>
        </a:p>
      </dsp:txBody>
      <dsp:txXfrm>
        <a:off x="3843423" y="5306492"/>
        <a:ext cx="1086235" cy="1086235"/>
      </dsp:txXfrm>
    </dsp:sp>
    <dsp:sp modelId="{24DBF539-B9B7-48CB-BA2C-DEA0F9027C02}">
      <dsp:nvSpPr>
        <dsp:cNvPr id="0" name=""/>
        <dsp:cNvSpPr/>
      </dsp:nvSpPr>
      <dsp:spPr>
        <a:xfrm>
          <a:off x="2530001" y="451026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ערוצית</a:t>
          </a:r>
          <a:endParaRPr lang="en-IL" sz="2000" kern="1200" dirty="0"/>
        </a:p>
      </dsp:txBody>
      <dsp:txXfrm>
        <a:off x="2754967" y="4735226"/>
        <a:ext cx="1086235" cy="1086235"/>
      </dsp:txXfrm>
    </dsp:sp>
    <dsp:sp modelId="{C52DC082-06F4-4580-88EA-C727B02FFC53}">
      <dsp:nvSpPr>
        <dsp:cNvPr id="0" name=""/>
        <dsp:cNvSpPr/>
      </dsp:nvSpPr>
      <dsp:spPr>
        <a:xfrm>
          <a:off x="1831701" y="3498598"/>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he-IL" sz="2800" kern="1200" dirty="0"/>
            <a:t>מותגית</a:t>
          </a:r>
          <a:endParaRPr lang="en-IL" sz="2400" kern="1200" dirty="0"/>
        </a:p>
      </dsp:txBody>
      <dsp:txXfrm>
        <a:off x="2056667" y="3723564"/>
        <a:ext cx="1086235" cy="1086235"/>
      </dsp:txXfrm>
    </dsp:sp>
    <dsp:sp modelId="{8569FC7C-CF4A-4AA1-B421-80214F9F7EBB}">
      <dsp:nvSpPr>
        <dsp:cNvPr id="0" name=""/>
        <dsp:cNvSpPr/>
      </dsp:nvSpPr>
      <dsp:spPr>
        <a:xfrm>
          <a:off x="1683530" y="227829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חוויתית</a:t>
          </a:r>
        </a:p>
        <a:p>
          <a:pPr marL="0" lvl="0" indent="0" algn="ctr" defTabSz="1066800">
            <a:lnSpc>
              <a:spcPct val="90000"/>
            </a:lnSpc>
            <a:spcBef>
              <a:spcPct val="0"/>
            </a:spcBef>
            <a:spcAft>
              <a:spcPct val="35000"/>
            </a:spcAft>
            <a:buNone/>
          </a:pPr>
          <a:r>
            <a:rPr lang="he-IL" sz="2400" kern="1200" dirty="0"/>
            <a:t>(לקוח)</a:t>
          </a:r>
          <a:endParaRPr lang="en-IL" sz="2400" kern="1200" dirty="0"/>
        </a:p>
      </dsp:txBody>
      <dsp:txXfrm>
        <a:off x="1908496" y="2503265"/>
        <a:ext cx="1086235" cy="1086235"/>
      </dsp:txXfrm>
    </dsp:sp>
    <dsp:sp modelId="{E56A98A4-FAB6-41CA-B373-77F040FA2A9D}">
      <dsp:nvSpPr>
        <dsp:cNvPr id="0" name=""/>
        <dsp:cNvSpPr/>
      </dsp:nvSpPr>
      <dsp:spPr>
        <a:xfrm>
          <a:off x="2119432" y="112892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e-IL" sz="2300" kern="1200" dirty="0"/>
            <a:t>תרבותית</a:t>
          </a:r>
          <a:endParaRPr lang="en-IL" sz="2300" kern="1200" dirty="0"/>
        </a:p>
      </dsp:txBody>
      <dsp:txXfrm>
        <a:off x="2344398" y="1353886"/>
        <a:ext cx="1086235" cy="1086235"/>
      </dsp:txXfrm>
    </dsp:sp>
    <dsp:sp modelId="{D22EEBB1-52C9-4AE7-A7ED-C2CA6D6D304E}">
      <dsp:nvSpPr>
        <dsp:cNvPr id="0" name=""/>
        <dsp:cNvSpPr/>
      </dsp:nvSpPr>
      <dsp:spPr>
        <a:xfrm>
          <a:off x="3039547" y="31376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פיננסית</a:t>
          </a:r>
          <a:endParaRPr lang="en-IL" sz="2000" kern="1200" dirty="0"/>
        </a:p>
      </dsp:txBody>
      <dsp:txXfrm>
        <a:off x="3264513" y="538735"/>
        <a:ext cx="1086235" cy="10862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E1E25-374C-4B0B-9B14-8536E40F6934}">
      <dsp:nvSpPr>
        <dsp:cNvPr id="0" name=""/>
        <dsp:cNvSpPr/>
      </dsp:nvSpPr>
      <dsp:spPr>
        <a:xfrm>
          <a:off x="3465004" y="1819788"/>
          <a:ext cx="3072335" cy="3072335"/>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he-IL" sz="4000" kern="1200" dirty="0"/>
            <a:t>13 </a:t>
          </a:r>
        </a:p>
        <a:p>
          <a:pPr marL="0" lvl="0" indent="0" algn="ctr" defTabSz="1778000">
            <a:lnSpc>
              <a:spcPct val="90000"/>
            </a:lnSpc>
            <a:spcBef>
              <a:spcPct val="0"/>
            </a:spcBef>
            <a:spcAft>
              <a:spcPct val="35000"/>
            </a:spcAft>
            <a:buNone/>
          </a:pPr>
          <a:r>
            <a:rPr lang="he-IL" sz="3400" kern="1200" dirty="0"/>
            <a:t>סוגי חדשנות</a:t>
          </a:r>
          <a:endParaRPr lang="en-IL" sz="3400" kern="1200" dirty="0"/>
        </a:p>
      </dsp:txBody>
      <dsp:txXfrm>
        <a:off x="3914937" y="2269721"/>
        <a:ext cx="2172469" cy="2172469"/>
      </dsp:txXfrm>
    </dsp:sp>
    <dsp:sp modelId="{BCF5E66E-5C72-41A6-B7F2-736A7380804A}">
      <dsp:nvSpPr>
        <dsp:cNvPr id="0" name=""/>
        <dsp:cNvSpPr/>
      </dsp:nvSpPr>
      <dsp:spPr>
        <a:xfrm>
          <a:off x="4233088" y="19587"/>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e-IL" sz="2300" kern="1200" dirty="0"/>
            <a:t>תמחירית</a:t>
          </a:r>
        </a:p>
        <a:p>
          <a:pPr marL="0" lvl="0" indent="0" algn="ctr" defTabSz="1022350">
            <a:lnSpc>
              <a:spcPct val="90000"/>
            </a:lnSpc>
            <a:spcBef>
              <a:spcPct val="0"/>
            </a:spcBef>
            <a:spcAft>
              <a:spcPct val="35000"/>
            </a:spcAft>
            <a:buNone/>
          </a:pPr>
          <a:r>
            <a:rPr lang="he-IL" sz="2300" kern="1200" dirty="0"/>
            <a:t>(מודל)</a:t>
          </a:r>
          <a:endParaRPr lang="en-IL" sz="2300" kern="1200" dirty="0"/>
        </a:p>
      </dsp:txBody>
      <dsp:txXfrm>
        <a:off x="4458054" y="244553"/>
        <a:ext cx="1086235" cy="1086235"/>
      </dsp:txXfrm>
    </dsp:sp>
    <dsp:sp modelId="{04C4CE5E-12B8-4EFD-9E68-43477B5EB70C}">
      <dsp:nvSpPr>
        <dsp:cNvPr id="0" name=""/>
        <dsp:cNvSpPr/>
      </dsp:nvSpPr>
      <dsp:spPr>
        <a:xfrm>
          <a:off x="5426629" y="31376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ארגונית</a:t>
          </a:r>
          <a:endParaRPr lang="en-IL" sz="2000" kern="1200" dirty="0"/>
        </a:p>
      </dsp:txBody>
      <dsp:txXfrm>
        <a:off x="5651595" y="538735"/>
        <a:ext cx="1086235" cy="1086235"/>
      </dsp:txXfrm>
    </dsp:sp>
    <dsp:sp modelId="{C1D34577-F661-4040-A831-CBE344C59914}">
      <dsp:nvSpPr>
        <dsp:cNvPr id="0" name=""/>
        <dsp:cNvSpPr/>
      </dsp:nvSpPr>
      <dsp:spPr>
        <a:xfrm>
          <a:off x="6346745" y="112892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ביצועית</a:t>
          </a:r>
          <a:endParaRPr lang="en-IL" sz="2200" kern="1200" dirty="0"/>
        </a:p>
      </dsp:txBody>
      <dsp:txXfrm>
        <a:off x="6571711" y="1353886"/>
        <a:ext cx="1086235" cy="1086235"/>
      </dsp:txXfrm>
    </dsp:sp>
    <dsp:sp modelId="{C4CF1181-C07C-4E28-BCCF-7B3F75A7F14E}">
      <dsp:nvSpPr>
        <dsp:cNvPr id="0" name=""/>
        <dsp:cNvSpPr/>
      </dsp:nvSpPr>
      <dsp:spPr>
        <a:xfrm>
          <a:off x="6782647" y="227829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מערכתית</a:t>
          </a:r>
          <a:endParaRPr lang="en-IL" sz="2200" kern="1200" dirty="0"/>
        </a:p>
      </dsp:txBody>
      <dsp:txXfrm>
        <a:off x="7007613" y="2503265"/>
        <a:ext cx="1086235" cy="1086235"/>
      </dsp:txXfrm>
    </dsp:sp>
    <dsp:sp modelId="{4DADCAA0-CE76-4BB8-AD1D-652C27E3CCA0}">
      <dsp:nvSpPr>
        <dsp:cNvPr id="0" name=""/>
        <dsp:cNvSpPr/>
      </dsp:nvSpPr>
      <dsp:spPr>
        <a:xfrm>
          <a:off x="6634476" y="3498598"/>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e-IL" sz="2200" kern="1200" dirty="0"/>
            <a:t>טכנולוגית</a:t>
          </a:r>
          <a:endParaRPr lang="en-IL" sz="2200" kern="1200" dirty="0"/>
        </a:p>
      </dsp:txBody>
      <dsp:txXfrm>
        <a:off x="6859442" y="3723564"/>
        <a:ext cx="1086235" cy="1086235"/>
      </dsp:txXfrm>
    </dsp:sp>
    <dsp:sp modelId="{3340517D-6E7A-4839-A3C5-C636748534F6}">
      <dsp:nvSpPr>
        <dsp:cNvPr id="0" name=""/>
        <dsp:cNvSpPr/>
      </dsp:nvSpPr>
      <dsp:spPr>
        <a:xfrm>
          <a:off x="5936176" y="451026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תהליכית</a:t>
          </a:r>
          <a:endParaRPr lang="en-IL" sz="2000" kern="1200" dirty="0"/>
        </a:p>
      </dsp:txBody>
      <dsp:txXfrm>
        <a:off x="6161142" y="4735226"/>
        <a:ext cx="1086235" cy="1086235"/>
      </dsp:txXfrm>
    </dsp:sp>
    <dsp:sp modelId="{3997BE5A-81FE-466C-9E38-799AE26FA852}">
      <dsp:nvSpPr>
        <dsp:cNvPr id="0" name=""/>
        <dsp:cNvSpPr/>
      </dsp:nvSpPr>
      <dsp:spPr>
        <a:xfrm>
          <a:off x="4847719" y="5081526"/>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שת"פית</a:t>
          </a:r>
          <a:endParaRPr lang="en-IL" sz="2000" kern="1200" dirty="0"/>
        </a:p>
      </dsp:txBody>
      <dsp:txXfrm>
        <a:off x="5072685" y="5306492"/>
        <a:ext cx="1086235" cy="1086235"/>
      </dsp:txXfrm>
    </dsp:sp>
    <dsp:sp modelId="{EF81A683-7D24-49FB-8583-8C4755248824}">
      <dsp:nvSpPr>
        <dsp:cNvPr id="0" name=""/>
        <dsp:cNvSpPr/>
      </dsp:nvSpPr>
      <dsp:spPr>
        <a:xfrm>
          <a:off x="3618457" y="5081526"/>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שירותית</a:t>
          </a:r>
          <a:endParaRPr lang="en-IL" sz="2000" kern="1200" dirty="0"/>
        </a:p>
      </dsp:txBody>
      <dsp:txXfrm>
        <a:off x="3843423" y="5306492"/>
        <a:ext cx="1086235" cy="1086235"/>
      </dsp:txXfrm>
    </dsp:sp>
    <dsp:sp modelId="{24DBF539-B9B7-48CB-BA2C-DEA0F9027C02}">
      <dsp:nvSpPr>
        <dsp:cNvPr id="0" name=""/>
        <dsp:cNvSpPr/>
      </dsp:nvSpPr>
      <dsp:spPr>
        <a:xfrm>
          <a:off x="2530001" y="451026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ערוצית</a:t>
          </a:r>
          <a:endParaRPr lang="en-IL" sz="2000" kern="1200" dirty="0"/>
        </a:p>
      </dsp:txBody>
      <dsp:txXfrm>
        <a:off x="2754967" y="4735226"/>
        <a:ext cx="1086235" cy="1086235"/>
      </dsp:txXfrm>
    </dsp:sp>
    <dsp:sp modelId="{C52DC082-06F4-4580-88EA-C727B02FFC53}">
      <dsp:nvSpPr>
        <dsp:cNvPr id="0" name=""/>
        <dsp:cNvSpPr/>
      </dsp:nvSpPr>
      <dsp:spPr>
        <a:xfrm>
          <a:off x="1831701" y="3498598"/>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he-IL" sz="2800" kern="1200" dirty="0"/>
            <a:t>מותגית</a:t>
          </a:r>
          <a:endParaRPr lang="en-IL" sz="2400" kern="1200" dirty="0"/>
        </a:p>
      </dsp:txBody>
      <dsp:txXfrm>
        <a:off x="2056667" y="3723564"/>
        <a:ext cx="1086235" cy="1086235"/>
      </dsp:txXfrm>
    </dsp:sp>
    <dsp:sp modelId="{8569FC7C-CF4A-4AA1-B421-80214F9F7EBB}">
      <dsp:nvSpPr>
        <dsp:cNvPr id="0" name=""/>
        <dsp:cNvSpPr/>
      </dsp:nvSpPr>
      <dsp:spPr>
        <a:xfrm>
          <a:off x="1683530" y="227829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חוויתית</a:t>
          </a:r>
        </a:p>
        <a:p>
          <a:pPr marL="0" lvl="0" indent="0" algn="ctr" defTabSz="1066800">
            <a:lnSpc>
              <a:spcPct val="90000"/>
            </a:lnSpc>
            <a:spcBef>
              <a:spcPct val="0"/>
            </a:spcBef>
            <a:spcAft>
              <a:spcPct val="35000"/>
            </a:spcAft>
            <a:buNone/>
          </a:pPr>
          <a:r>
            <a:rPr lang="he-IL" sz="2400" kern="1200" dirty="0"/>
            <a:t>(לקוח)</a:t>
          </a:r>
          <a:endParaRPr lang="en-IL" sz="2400" kern="1200" dirty="0"/>
        </a:p>
      </dsp:txBody>
      <dsp:txXfrm>
        <a:off x="1908496" y="2503265"/>
        <a:ext cx="1086235" cy="1086235"/>
      </dsp:txXfrm>
    </dsp:sp>
    <dsp:sp modelId="{E56A98A4-FAB6-41CA-B373-77F040FA2A9D}">
      <dsp:nvSpPr>
        <dsp:cNvPr id="0" name=""/>
        <dsp:cNvSpPr/>
      </dsp:nvSpPr>
      <dsp:spPr>
        <a:xfrm>
          <a:off x="2119432" y="112892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e-IL" sz="2300" kern="1200" dirty="0"/>
            <a:t>תרבותית</a:t>
          </a:r>
          <a:endParaRPr lang="en-IL" sz="2300" kern="1200" dirty="0"/>
        </a:p>
      </dsp:txBody>
      <dsp:txXfrm>
        <a:off x="2344398" y="1353886"/>
        <a:ext cx="1086235" cy="1086235"/>
      </dsp:txXfrm>
    </dsp:sp>
    <dsp:sp modelId="{D22EEBB1-52C9-4AE7-A7ED-C2CA6D6D304E}">
      <dsp:nvSpPr>
        <dsp:cNvPr id="0" name=""/>
        <dsp:cNvSpPr/>
      </dsp:nvSpPr>
      <dsp:spPr>
        <a:xfrm>
          <a:off x="3039547" y="31376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פיננסית</a:t>
          </a:r>
          <a:endParaRPr lang="en-IL" sz="2000" kern="1200" dirty="0"/>
        </a:p>
      </dsp:txBody>
      <dsp:txXfrm>
        <a:off x="3264513" y="538735"/>
        <a:ext cx="1086235" cy="10862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E1E25-374C-4B0B-9B14-8536E40F6934}">
      <dsp:nvSpPr>
        <dsp:cNvPr id="0" name=""/>
        <dsp:cNvSpPr/>
      </dsp:nvSpPr>
      <dsp:spPr>
        <a:xfrm>
          <a:off x="3465004" y="1819788"/>
          <a:ext cx="3072335" cy="3072335"/>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he-IL" sz="4000" kern="1200" dirty="0"/>
            <a:t>13 </a:t>
          </a:r>
        </a:p>
        <a:p>
          <a:pPr marL="0" lvl="0" indent="0" algn="ctr" defTabSz="1778000">
            <a:lnSpc>
              <a:spcPct val="90000"/>
            </a:lnSpc>
            <a:spcBef>
              <a:spcPct val="0"/>
            </a:spcBef>
            <a:spcAft>
              <a:spcPct val="35000"/>
            </a:spcAft>
            <a:buNone/>
          </a:pPr>
          <a:r>
            <a:rPr lang="he-IL" sz="3400" kern="1200" dirty="0"/>
            <a:t>סוגי חדשנות</a:t>
          </a:r>
          <a:endParaRPr lang="en-IL" sz="3400" kern="1200" dirty="0"/>
        </a:p>
      </dsp:txBody>
      <dsp:txXfrm>
        <a:off x="3914937" y="2269721"/>
        <a:ext cx="2172469" cy="2172469"/>
      </dsp:txXfrm>
    </dsp:sp>
    <dsp:sp modelId="{BCF5E66E-5C72-41A6-B7F2-736A7380804A}">
      <dsp:nvSpPr>
        <dsp:cNvPr id="0" name=""/>
        <dsp:cNvSpPr/>
      </dsp:nvSpPr>
      <dsp:spPr>
        <a:xfrm>
          <a:off x="4233088" y="19587"/>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e-IL" sz="2300" kern="1200" dirty="0"/>
            <a:t>תמחירית</a:t>
          </a:r>
        </a:p>
        <a:p>
          <a:pPr marL="0" lvl="0" indent="0" algn="ctr" defTabSz="1022350">
            <a:lnSpc>
              <a:spcPct val="90000"/>
            </a:lnSpc>
            <a:spcBef>
              <a:spcPct val="0"/>
            </a:spcBef>
            <a:spcAft>
              <a:spcPct val="35000"/>
            </a:spcAft>
            <a:buNone/>
          </a:pPr>
          <a:r>
            <a:rPr lang="he-IL" sz="2300" kern="1200" dirty="0"/>
            <a:t>(מודל)</a:t>
          </a:r>
          <a:endParaRPr lang="en-IL" sz="2300" kern="1200" dirty="0"/>
        </a:p>
      </dsp:txBody>
      <dsp:txXfrm>
        <a:off x="4458054" y="244553"/>
        <a:ext cx="1086235" cy="1086235"/>
      </dsp:txXfrm>
    </dsp:sp>
    <dsp:sp modelId="{04C4CE5E-12B8-4EFD-9E68-43477B5EB70C}">
      <dsp:nvSpPr>
        <dsp:cNvPr id="0" name=""/>
        <dsp:cNvSpPr/>
      </dsp:nvSpPr>
      <dsp:spPr>
        <a:xfrm>
          <a:off x="5426629" y="31376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ארגונית</a:t>
          </a:r>
          <a:endParaRPr lang="en-IL" sz="2000" kern="1200" dirty="0"/>
        </a:p>
      </dsp:txBody>
      <dsp:txXfrm>
        <a:off x="5651595" y="538735"/>
        <a:ext cx="1086235" cy="1086235"/>
      </dsp:txXfrm>
    </dsp:sp>
    <dsp:sp modelId="{C1D34577-F661-4040-A831-CBE344C59914}">
      <dsp:nvSpPr>
        <dsp:cNvPr id="0" name=""/>
        <dsp:cNvSpPr/>
      </dsp:nvSpPr>
      <dsp:spPr>
        <a:xfrm>
          <a:off x="6346745" y="112892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ביצועית</a:t>
          </a:r>
          <a:endParaRPr lang="en-IL" sz="2200" kern="1200" dirty="0"/>
        </a:p>
      </dsp:txBody>
      <dsp:txXfrm>
        <a:off x="6571711" y="1353886"/>
        <a:ext cx="1086235" cy="1086235"/>
      </dsp:txXfrm>
    </dsp:sp>
    <dsp:sp modelId="{C4CF1181-C07C-4E28-BCCF-7B3F75A7F14E}">
      <dsp:nvSpPr>
        <dsp:cNvPr id="0" name=""/>
        <dsp:cNvSpPr/>
      </dsp:nvSpPr>
      <dsp:spPr>
        <a:xfrm>
          <a:off x="6782647" y="227829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מוצרית</a:t>
          </a:r>
        </a:p>
        <a:p>
          <a:pPr marL="0" lvl="0" indent="0" algn="ctr" defTabSz="1066800">
            <a:lnSpc>
              <a:spcPct val="90000"/>
            </a:lnSpc>
            <a:spcBef>
              <a:spcPct val="0"/>
            </a:spcBef>
            <a:spcAft>
              <a:spcPct val="35000"/>
            </a:spcAft>
            <a:buNone/>
          </a:pPr>
          <a:r>
            <a:rPr lang="he-IL" sz="2200" kern="1200" dirty="0"/>
            <a:t>מערכתית</a:t>
          </a:r>
          <a:endParaRPr lang="en-IL" sz="2200" kern="1200" dirty="0"/>
        </a:p>
      </dsp:txBody>
      <dsp:txXfrm>
        <a:off x="7007613" y="2503265"/>
        <a:ext cx="1086235" cy="1086235"/>
      </dsp:txXfrm>
    </dsp:sp>
    <dsp:sp modelId="{4DADCAA0-CE76-4BB8-AD1D-652C27E3CCA0}">
      <dsp:nvSpPr>
        <dsp:cNvPr id="0" name=""/>
        <dsp:cNvSpPr/>
      </dsp:nvSpPr>
      <dsp:spPr>
        <a:xfrm>
          <a:off x="6634476" y="3498598"/>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e-IL" sz="2200" kern="1200" dirty="0"/>
            <a:t>טכנולוגית</a:t>
          </a:r>
          <a:endParaRPr lang="en-IL" sz="2200" kern="1200" dirty="0"/>
        </a:p>
      </dsp:txBody>
      <dsp:txXfrm>
        <a:off x="6859442" y="3723564"/>
        <a:ext cx="1086235" cy="1086235"/>
      </dsp:txXfrm>
    </dsp:sp>
    <dsp:sp modelId="{3340517D-6E7A-4839-A3C5-C636748534F6}">
      <dsp:nvSpPr>
        <dsp:cNvPr id="0" name=""/>
        <dsp:cNvSpPr/>
      </dsp:nvSpPr>
      <dsp:spPr>
        <a:xfrm>
          <a:off x="5936176" y="451026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תהליכית</a:t>
          </a:r>
          <a:endParaRPr lang="en-IL" sz="2000" kern="1200" dirty="0"/>
        </a:p>
      </dsp:txBody>
      <dsp:txXfrm>
        <a:off x="6161142" y="4735226"/>
        <a:ext cx="1086235" cy="1086235"/>
      </dsp:txXfrm>
    </dsp:sp>
    <dsp:sp modelId="{3997BE5A-81FE-466C-9E38-799AE26FA852}">
      <dsp:nvSpPr>
        <dsp:cNvPr id="0" name=""/>
        <dsp:cNvSpPr/>
      </dsp:nvSpPr>
      <dsp:spPr>
        <a:xfrm>
          <a:off x="4847719" y="5081526"/>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שת"פית</a:t>
          </a:r>
          <a:endParaRPr lang="en-IL" sz="2000" kern="1200" dirty="0"/>
        </a:p>
      </dsp:txBody>
      <dsp:txXfrm>
        <a:off x="5072685" y="5306492"/>
        <a:ext cx="1086235" cy="1086235"/>
      </dsp:txXfrm>
    </dsp:sp>
    <dsp:sp modelId="{EF81A683-7D24-49FB-8583-8C4755248824}">
      <dsp:nvSpPr>
        <dsp:cNvPr id="0" name=""/>
        <dsp:cNvSpPr/>
      </dsp:nvSpPr>
      <dsp:spPr>
        <a:xfrm>
          <a:off x="3618457" y="5081526"/>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שירותית</a:t>
          </a:r>
          <a:endParaRPr lang="en-IL" sz="2000" kern="1200" dirty="0"/>
        </a:p>
      </dsp:txBody>
      <dsp:txXfrm>
        <a:off x="3843423" y="5306492"/>
        <a:ext cx="1086235" cy="1086235"/>
      </dsp:txXfrm>
    </dsp:sp>
    <dsp:sp modelId="{24DBF539-B9B7-48CB-BA2C-DEA0F9027C02}">
      <dsp:nvSpPr>
        <dsp:cNvPr id="0" name=""/>
        <dsp:cNvSpPr/>
      </dsp:nvSpPr>
      <dsp:spPr>
        <a:xfrm>
          <a:off x="2530001" y="451026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ערוצית</a:t>
          </a:r>
          <a:endParaRPr lang="en-IL" sz="2000" kern="1200" dirty="0"/>
        </a:p>
      </dsp:txBody>
      <dsp:txXfrm>
        <a:off x="2754967" y="4735226"/>
        <a:ext cx="1086235" cy="1086235"/>
      </dsp:txXfrm>
    </dsp:sp>
    <dsp:sp modelId="{C52DC082-06F4-4580-88EA-C727B02FFC53}">
      <dsp:nvSpPr>
        <dsp:cNvPr id="0" name=""/>
        <dsp:cNvSpPr/>
      </dsp:nvSpPr>
      <dsp:spPr>
        <a:xfrm>
          <a:off x="1831701" y="3498598"/>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he-IL" sz="2800" kern="1200" dirty="0"/>
            <a:t>מותגית</a:t>
          </a:r>
          <a:endParaRPr lang="en-IL" sz="2400" kern="1200" dirty="0"/>
        </a:p>
      </dsp:txBody>
      <dsp:txXfrm>
        <a:off x="2056667" y="3723564"/>
        <a:ext cx="1086235" cy="1086235"/>
      </dsp:txXfrm>
    </dsp:sp>
    <dsp:sp modelId="{8569FC7C-CF4A-4AA1-B421-80214F9F7EBB}">
      <dsp:nvSpPr>
        <dsp:cNvPr id="0" name=""/>
        <dsp:cNvSpPr/>
      </dsp:nvSpPr>
      <dsp:spPr>
        <a:xfrm>
          <a:off x="1683530" y="227829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חוויתית</a:t>
          </a:r>
        </a:p>
        <a:p>
          <a:pPr marL="0" lvl="0" indent="0" algn="ctr" defTabSz="1066800">
            <a:lnSpc>
              <a:spcPct val="90000"/>
            </a:lnSpc>
            <a:spcBef>
              <a:spcPct val="0"/>
            </a:spcBef>
            <a:spcAft>
              <a:spcPct val="35000"/>
            </a:spcAft>
            <a:buNone/>
          </a:pPr>
          <a:r>
            <a:rPr lang="he-IL" sz="2400" kern="1200" dirty="0"/>
            <a:t>(לקוח)</a:t>
          </a:r>
          <a:endParaRPr lang="en-IL" sz="2400" kern="1200" dirty="0"/>
        </a:p>
      </dsp:txBody>
      <dsp:txXfrm>
        <a:off x="1908496" y="2503265"/>
        <a:ext cx="1086235" cy="1086235"/>
      </dsp:txXfrm>
    </dsp:sp>
    <dsp:sp modelId="{E56A98A4-FAB6-41CA-B373-77F040FA2A9D}">
      <dsp:nvSpPr>
        <dsp:cNvPr id="0" name=""/>
        <dsp:cNvSpPr/>
      </dsp:nvSpPr>
      <dsp:spPr>
        <a:xfrm>
          <a:off x="2119432" y="1128920"/>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e-IL" sz="2300" kern="1200" dirty="0"/>
            <a:t>תרבותית</a:t>
          </a:r>
          <a:endParaRPr lang="en-IL" sz="2300" kern="1200" dirty="0"/>
        </a:p>
      </dsp:txBody>
      <dsp:txXfrm>
        <a:off x="2344398" y="1353886"/>
        <a:ext cx="1086235" cy="1086235"/>
      </dsp:txXfrm>
    </dsp:sp>
    <dsp:sp modelId="{D22EEBB1-52C9-4AE7-A7ED-C2CA6D6D304E}">
      <dsp:nvSpPr>
        <dsp:cNvPr id="0" name=""/>
        <dsp:cNvSpPr/>
      </dsp:nvSpPr>
      <dsp:spPr>
        <a:xfrm>
          <a:off x="3039547" y="313769"/>
          <a:ext cx="1536167" cy="15361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e-IL" sz="2400" kern="1200" dirty="0"/>
            <a:t>פיננסית</a:t>
          </a:r>
          <a:endParaRPr lang="en-IL" sz="2000" kern="1200" dirty="0"/>
        </a:p>
      </dsp:txBody>
      <dsp:txXfrm>
        <a:off x="3264513" y="538735"/>
        <a:ext cx="1086235" cy="108623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2220B8A8-41CE-44E1-8026-95F0D1274D1D}" type="datetimeFigureOut">
              <a:rPr lang="en-US" smtClean="0"/>
              <a:t>8/30/2023</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D280E4A1-9D80-40D8-AA96-FF01B3DB8A85}" type="slidenum">
              <a:rPr lang="en-US" smtClean="0"/>
              <a:t>‹#›</a:t>
            </a:fld>
            <a:endParaRPr lang="en-US"/>
          </a:p>
        </p:txBody>
      </p:sp>
    </p:spTree>
    <p:extLst>
      <p:ext uri="{BB962C8B-B14F-4D97-AF65-F5344CB8AC3E}">
        <p14:creationId xmlns:p14="http://schemas.microsoft.com/office/powerpoint/2010/main" val="381247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1E159D-C7AF-4CBE-AAF9-CE11F52F6CFF}"/>
              </a:ext>
            </a:extLst>
          </p:cNvPr>
          <p:cNvSpPr>
            <a:spLocks noGrp="1" noChangeArrowheads="1"/>
          </p:cNvSpPr>
          <p:nvPr>
            <p:ph type="sldNum" sz="quarter" idx="5"/>
          </p:nvPr>
        </p:nvSpPr>
        <p:spPr>
          <a:ln/>
        </p:spPr>
        <p:txBody>
          <a:bodyPr/>
          <a:lstStyle/>
          <a:p>
            <a:fld id="{E38072D7-EDCB-410A-A6BA-6C861B42701B}" type="slidenum">
              <a:rPr lang="en-US" altLang="en-US"/>
              <a:pPr/>
              <a:t>35</a:t>
            </a:fld>
            <a:endParaRPr lang="en-US" altLang="en-US" dirty="0"/>
          </a:p>
        </p:txBody>
      </p:sp>
      <p:sp>
        <p:nvSpPr>
          <p:cNvPr id="35842" name="Rectangle 2">
            <a:extLst>
              <a:ext uri="{FF2B5EF4-FFF2-40B4-BE49-F238E27FC236}">
                <a16:creationId xmlns:a16="http://schemas.microsoft.com/office/drawing/2014/main" id="{86760ABA-C7E6-4929-B17B-E1248B03AA48}"/>
              </a:ext>
            </a:extLst>
          </p:cNvPr>
          <p:cNvSpPr>
            <a:spLocks noGrp="1" noRot="1" noChangeAspect="1" noChangeArrowheads="1" noTextEdit="1"/>
          </p:cNvSpPr>
          <p:nvPr>
            <p:ph type="sldImg"/>
          </p:nvPr>
        </p:nvSpPr>
        <p:spPr>
          <a:xfrm>
            <a:off x="381000" y="684213"/>
            <a:ext cx="6097588" cy="3430587"/>
          </a:xfrm>
          <a:ln/>
        </p:spPr>
      </p:sp>
      <p:sp>
        <p:nvSpPr>
          <p:cNvPr id="35843" name="Rectangle 3">
            <a:extLst>
              <a:ext uri="{FF2B5EF4-FFF2-40B4-BE49-F238E27FC236}">
                <a16:creationId xmlns:a16="http://schemas.microsoft.com/office/drawing/2014/main" id="{ED9EEB02-D4AB-4334-9DC6-70D2F88FEC53}"/>
              </a:ext>
            </a:extLst>
          </p:cNvPr>
          <p:cNvSpPr>
            <a:spLocks noGrp="1" noChangeArrowheads="1"/>
          </p:cNvSpPr>
          <p:nvPr>
            <p:ph type="body" idx="1"/>
          </p:nvPr>
        </p:nvSpPr>
        <p:spPr>
          <a:xfrm>
            <a:off x="914400" y="4343400"/>
            <a:ext cx="5029200" cy="4116388"/>
          </a:xfrm>
        </p:spPr>
        <p:txBody>
          <a:bodyPr lIns="88660" tIns="44330" rIns="88660" bIns="44330"/>
          <a:lstStyle/>
          <a:p>
            <a:pPr marL="171450" indent="-171450">
              <a:buFont typeface="Wingdings 2" panose="05020102010507070707" pitchFamily="18" charset="2"/>
              <a:buChar char="Ø"/>
            </a:pPr>
            <a:endParaRPr lang="en-CA" altLang="en-US" sz="10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22C1A5-9332-4000-8797-D086CC48850D}"/>
              </a:ext>
            </a:extLst>
          </p:cNvPr>
          <p:cNvSpPr>
            <a:spLocks noGrp="1" noChangeArrowheads="1"/>
          </p:cNvSpPr>
          <p:nvPr>
            <p:ph type="sldNum" sz="quarter" idx="5"/>
          </p:nvPr>
        </p:nvSpPr>
        <p:spPr>
          <a:ln/>
        </p:spPr>
        <p:txBody>
          <a:bodyPr/>
          <a:lstStyle/>
          <a:p>
            <a:fld id="{873A6FDE-73F3-440E-884B-CCFEBF3A6DDC}" type="slidenum">
              <a:rPr lang="en-US" altLang="en-US"/>
              <a:pPr/>
              <a:t>36</a:t>
            </a:fld>
            <a:endParaRPr lang="en-US" altLang="en-US" dirty="0"/>
          </a:p>
        </p:txBody>
      </p:sp>
      <p:sp>
        <p:nvSpPr>
          <p:cNvPr id="177154" name="Rectangle 2">
            <a:extLst>
              <a:ext uri="{FF2B5EF4-FFF2-40B4-BE49-F238E27FC236}">
                <a16:creationId xmlns:a16="http://schemas.microsoft.com/office/drawing/2014/main" id="{BFEE93DD-8316-4505-8CDF-DAC4BE2FB212}"/>
              </a:ext>
            </a:extLst>
          </p:cNvPr>
          <p:cNvSpPr>
            <a:spLocks noGrp="1" noRot="1" noChangeAspect="1" noChangeArrowheads="1" noTextEdit="1"/>
          </p:cNvSpPr>
          <p:nvPr>
            <p:ph type="sldImg"/>
          </p:nvPr>
        </p:nvSpPr>
        <p:spPr>
          <a:xfrm>
            <a:off x="381000" y="684213"/>
            <a:ext cx="6097588" cy="3430587"/>
          </a:xfrm>
          <a:ln/>
        </p:spPr>
      </p:sp>
      <p:sp>
        <p:nvSpPr>
          <p:cNvPr id="177155" name="Rectangle 3">
            <a:extLst>
              <a:ext uri="{FF2B5EF4-FFF2-40B4-BE49-F238E27FC236}">
                <a16:creationId xmlns:a16="http://schemas.microsoft.com/office/drawing/2014/main" id="{AF18B23A-E4E2-42FD-B2B3-5C819F1CBC1D}"/>
              </a:ext>
            </a:extLst>
          </p:cNvPr>
          <p:cNvSpPr>
            <a:spLocks noGrp="1" noChangeArrowheads="1"/>
          </p:cNvSpPr>
          <p:nvPr>
            <p:ph type="body" idx="1"/>
          </p:nvPr>
        </p:nvSpPr>
        <p:spPr>
          <a:xfrm>
            <a:off x="914400" y="4343400"/>
            <a:ext cx="5029200" cy="4116388"/>
          </a:xfrm>
        </p:spPr>
        <p:txBody>
          <a:bodyPr/>
          <a:lstStyle/>
          <a:p>
            <a:endParaRPr lang="en-CA"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BFCADC8-0EEB-42BE-A38C-7BCD88C743D2}"/>
              </a:ext>
            </a:extLst>
          </p:cNvPr>
          <p:cNvSpPr>
            <a:spLocks noGrp="1" noChangeArrowheads="1"/>
          </p:cNvSpPr>
          <p:nvPr>
            <p:ph type="sldNum" sz="quarter" idx="5"/>
          </p:nvPr>
        </p:nvSpPr>
        <p:spPr>
          <a:ln/>
        </p:spPr>
        <p:txBody>
          <a:bodyPr/>
          <a:lstStyle/>
          <a:p>
            <a:fld id="{89C0E35D-C576-478D-B84B-E62CA3A5662B}" type="slidenum">
              <a:rPr lang="en-US" altLang="en-US"/>
              <a:pPr/>
              <a:t>37</a:t>
            </a:fld>
            <a:endParaRPr lang="en-US" altLang="en-US"/>
          </a:p>
        </p:txBody>
      </p:sp>
      <p:sp>
        <p:nvSpPr>
          <p:cNvPr id="273410" name="Rectangle 2">
            <a:extLst>
              <a:ext uri="{FF2B5EF4-FFF2-40B4-BE49-F238E27FC236}">
                <a16:creationId xmlns:a16="http://schemas.microsoft.com/office/drawing/2014/main" id="{60021320-FFC7-4DE3-8C60-A9B93C8583D7}"/>
              </a:ext>
            </a:extLst>
          </p:cNvPr>
          <p:cNvSpPr>
            <a:spLocks noGrp="1" noRot="1" noChangeAspect="1" noChangeArrowheads="1" noTextEdit="1"/>
          </p:cNvSpPr>
          <p:nvPr>
            <p:ph type="sldImg"/>
          </p:nvPr>
        </p:nvSpPr>
        <p:spPr>
          <a:ln/>
        </p:spPr>
      </p:sp>
      <p:sp>
        <p:nvSpPr>
          <p:cNvPr id="273411" name="Rectangle 3">
            <a:extLst>
              <a:ext uri="{FF2B5EF4-FFF2-40B4-BE49-F238E27FC236}">
                <a16:creationId xmlns:a16="http://schemas.microsoft.com/office/drawing/2014/main" id="{7B8B66AC-8A99-476D-8FF9-EA5E05C95986}"/>
              </a:ext>
            </a:extLst>
          </p:cNvPr>
          <p:cNvSpPr>
            <a:spLocks noGrp="1" noChangeArrowheads="1"/>
          </p:cNvSpPr>
          <p:nvPr>
            <p:ph type="body" idx="1"/>
          </p:nvPr>
        </p:nvSpPr>
        <p:spPr/>
        <p:txBody>
          <a:bodyPr/>
          <a:lstStyle/>
          <a:p>
            <a:endParaRPr lang="fr-F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8E1-BF93-46D6-B67E-660FAF64A6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54B166-05F4-4424-AF93-AD08DE5749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E5C06-21C4-4FD5-AFA8-9D23FF53B6D9}"/>
              </a:ext>
            </a:extLst>
          </p:cNvPr>
          <p:cNvSpPr>
            <a:spLocks noGrp="1"/>
          </p:cNvSpPr>
          <p:nvPr>
            <p:ph type="dt" sz="half" idx="10"/>
          </p:nvPr>
        </p:nvSpPr>
        <p:spPr/>
        <p:txBody>
          <a:bodyPr/>
          <a:lstStyle/>
          <a:p>
            <a:fld id="{383D509A-1F60-4B04-9019-E676C44C5ACB}" type="datetimeFigureOut">
              <a:rPr lang="en-US" smtClean="0"/>
              <a:t>8/30/2023</a:t>
            </a:fld>
            <a:endParaRPr lang="en-US"/>
          </a:p>
        </p:txBody>
      </p:sp>
      <p:sp>
        <p:nvSpPr>
          <p:cNvPr id="5" name="Footer Placeholder 4">
            <a:extLst>
              <a:ext uri="{FF2B5EF4-FFF2-40B4-BE49-F238E27FC236}">
                <a16:creationId xmlns:a16="http://schemas.microsoft.com/office/drawing/2014/main" id="{A7E1CF58-096D-4173-9D65-3E009BB15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8464D-2164-434C-BE4C-E85952A07F66}"/>
              </a:ext>
            </a:extLst>
          </p:cNvPr>
          <p:cNvSpPr>
            <a:spLocks noGrp="1"/>
          </p:cNvSpPr>
          <p:nvPr>
            <p:ph type="sldNum" sz="quarter" idx="12"/>
          </p:nvPr>
        </p:nvSpPr>
        <p:spPr/>
        <p:txBody>
          <a:bodyPr/>
          <a:lstStyle/>
          <a:p>
            <a:fld id="{519E68ED-95BA-48E4-974F-747C6DA2CD9F}" type="slidenum">
              <a:rPr lang="en-US" smtClean="0"/>
              <a:t>‹#›</a:t>
            </a:fld>
            <a:endParaRPr lang="en-US"/>
          </a:p>
        </p:txBody>
      </p:sp>
    </p:spTree>
    <p:extLst>
      <p:ext uri="{BB962C8B-B14F-4D97-AF65-F5344CB8AC3E}">
        <p14:creationId xmlns:p14="http://schemas.microsoft.com/office/powerpoint/2010/main" val="2123773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969F-5419-4D20-B514-09353ED3FF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08A9CF-B71D-49B4-B964-3BB94BC16C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602AC-470E-4DE0-9483-305A47F4D3A9}"/>
              </a:ext>
            </a:extLst>
          </p:cNvPr>
          <p:cNvSpPr>
            <a:spLocks noGrp="1"/>
          </p:cNvSpPr>
          <p:nvPr>
            <p:ph type="dt" sz="half" idx="10"/>
          </p:nvPr>
        </p:nvSpPr>
        <p:spPr/>
        <p:txBody>
          <a:bodyPr/>
          <a:lstStyle/>
          <a:p>
            <a:fld id="{383D509A-1F60-4B04-9019-E676C44C5ACB}" type="datetimeFigureOut">
              <a:rPr lang="en-US" smtClean="0"/>
              <a:t>8/30/2023</a:t>
            </a:fld>
            <a:endParaRPr lang="en-US"/>
          </a:p>
        </p:txBody>
      </p:sp>
      <p:sp>
        <p:nvSpPr>
          <p:cNvPr id="5" name="Footer Placeholder 4">
            <a:extLst>
              <a:ext uri="{FF2B5EF4-FFF2-40B4-BE49-F238E27FC236}">
                <a16:creationId xmlns:a16="http://schemas.microsoft.com/office/drawing/2014/main" id="{64242C71-A382-44C1-B78F-A1AA6918A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9CA90-EDE8-415C-ABE8-6CC9EADE1341}"/>
              </a:ext>
            </a:extLst>
          </p:cNvPr>
          <p:cNvSpPr>
            <a:spLocks noGrp="1"/>
          </p:cNvSpPr>
          <p:nvPr>
            <p:ph type="sldNum" sz="quarter" idx="12"/>
          </p:nvPr>
        </p:nvSpPr>
        <p:spPr/>
        <p:txBody>
          <a:bodyPr/>
          <a:lstStyle/>
          <a:p>
            <a:fld id="{519E68ED-95BA-48E4-974F-747C6DA2CD9F}" type="slidenum">
              <a:rPr lang="en-US" smtClean="0"/>
              <a:t>‹#›</a:t>
            </a:fld>
            <a:endParaRPr lang="en-US"/>
          </a:p>
        </p:txBody>
      </p:sp>
    </p:spTree>
    <p:extLst>
      <p:ext uri="{BB962C8B-B14F-4D97-AF65-F5344CB8AC3E}">
        <p14:creationId xmlns:p14="http://schemas.microsoft.com/office/powerpoint/2010/main" val="675730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82106D-AA8C-4FEC-AAC8-BBCB13CE39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484BBF-41F9-484E-A068-E94EF7E589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C4B19-1A60-4346-B069-ECFCEEAAFA1C}"/>
              </a:ext>
            </a:extLst>
          </p:cNvPr>
          <p:cNvSpPr>
            <a:spLocks noGrp="1"/>
          </p:cNvSpPr>
          <p:nvPr>
            <p:ph type="dt" sz="half" idx="10"/>
          </p:nvPr>
        </p:nvSpPr>
        <p:spPr/>
        <p:txBody>
          <a:bodyPr/>
          <a:lstStyle/>
          <a:p>
            <a:fld id="{383D509A-1F60-4B04-9019-E676C44C5ACB}" type="datetimeFigureOut">
              <a:rPr lang="en-US" smtClean="0"/>
              <a:t>8/30/2023</a:t>
            </a:fld>
            <a:endParaRPr lang="en-US"/>
          </a:p>
        </p:txBody>
      </p:sp>
      <p:sp>
        <p:nvSpPr>
          <p:cNvPr id="5" name="Footer Placeholder 4">
            <a:extLst>
              <a:ext uri="{FF2B5EF4-FFF2-40B4-BE49-F238E27FC236}">
                <a16:creationId xmlns:a16="http://schemas.microsoft.com/office/drawing/2014/main" id="{64376A13-6CB5-49DF-A5A1-CEC7BF6BA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11186-2612-4675-A9A5-00D5C16D0157}"/>
              </a:ext>
            </a:extLst>
          </p:cNvPr>
          <p:cNvSpPr>
            <a:spLocks noGrp="1"/>
          </p:cNvSpPr>
          <p:nvPr>
            <p:ph type="sldNum" sz="quarter" idx="12"/>
          </p:nvPr>
        </p:nvSpPr>
        <p:spPr/>
        <p:txBody>
          <a:bodyPr/>
          <a:lstStyle/>
          <a:p>
            <a:fld id="{519E68ED-95BA-48E4-974F-747C6DA2CD9F}" type="slidenum">
              <a:rPr lang="en-US" smtClean="0"/>
              <a:t>‹#›</a:t>
            </a:fld>
            <a:endParaRPr lang="en-US"/>
          </a:p>
        </p:txBody>
      </p:sp>
    </p:spTree>
    <p:extLst>
      <p:ext uri="{BB962C8B-B14F-4D97-AF65-F5344CB8AC3E}">
        <p14:creationId xmlns:p14="http://schemas.microsoft.com/office/powerpoint/2010/main" val="3093561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6965-3DD6-43CA-9544-65A13D485D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618A0B-5A72-42A8-8BD5-26894D7A3F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97922-59C8-49AC-989D-DB65A4D407A6}"/>
              </a:ext>
            </a:extLst>
          </p:cNvPr>
          <p:cNvSpPr>
            <a:spLocks noGrp="1"/>
          </p:cNvSpPr>
          <p:nvPr>
            <p:ph type="dt" sz="half" idx="10"/>
          </p:nvPr>
        </p:nvSpPr>
        <p:spPr/>
        <p:txBody>
          <a:bodyPr/>
          <a:lstStyle/>
          <a:p>
            <a:fld id="{383D509A-1F60-4B04-9019-E676C44C5ACB}" type="datetimeFigureOut">
              <a:rPr lang="en-US" smtClean="0"/>
              <a:t>8/30/2023</a:t>
            </a:fld>
            <a:endParaRPr lang="en-US"/>
          </a:p>
        </p:txBody>
      </p:sp>
      <p:sp>
        <p:nvSpPr>
          <p:cNvPr id="5" name="Footer Placeholder 4">
            <a:extLst>
              <a:ext uri="{FF2B5EF4-FFF2-40B4-BE49-F238E27FC236}">
                <a16:creationId xmlns:a16="http://schemas.microsoft.com/office/drawing/2014/main" id="{1C2A02A6-7037-4B1A-8D33-8659A983A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73C0E-8CFD-45C2-9950-C3B742A1ABF0}"/>
              </a:ext>
            </a:extLst>
          </p:cNvPr>
          <p:cNvSpPr>
            <a:spLocks noGrp="1"/>
          </p:cNvSpPr>
          <p:nvPr>
            <p:ph type="sldNum" sz="quarter" idx="12"/>
          </p:nvPr>
        </p:nvSpPr>
        <p:spPr/>
        <p:txBody>
          <a:bodyPr/>
          <a:lstStyle/>
          <a:p>
            <a:fld id="{519E68ED-95BA-48E4-974F-747C6DA2CD9F}" type="slidenum">
              <a:rPr lang="en-US" smtClean="0"/>
              <a:t>‹#›</a:t>
            </a:fld>
            <a:endParaRPr lang="en-US"/>
          </a:p>
        </p:txBody>
      </p:sp>
    </p:spTree>
    <p:extLst>
      <p:ext uri="{BB962C8B-B14F-4D97-AF65-F5344CB8AC3E}">
        <p14:creationId xmlns:p14="http://schemas.microsoft.com/office/powerpoint/2010/main" val="105494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693B-BE0F-4A7E-B31B-BD7B83D24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D2E162-3E34-4A7A-8BD7-4ABEA45EA5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9F5810-1670-407D-8C78-5C390DBF1EEF}"/>
              </a:ext>
            </a:extLst>
          </p:cNvPr>
          <p:cNvSpPr>
            <a:spLocks noGrp="1"/>
          </p:cNvSpPr>
          <p:nvPr>
            <p:ph type="dt" sz="half" idx="10"/>
          </p:nvPr>
        </p:nvSpPr>
        <p:spPr/>
        <p:txBody>
          <a:bodyPr/>
          <a:lstStyle/>
          <a:p>
            <a:fld id="{383D509A-1F60-4B04-9019-E676C44C5ACB}" type="datetimeFigureOut">
              <a:rPr lang="en-US" smtClean="0"/>
              <a:t>8/30/2023</a:t>
            </a:fld>
            <a:endParaRPr lang="en-US"/>
          </a:p>
        </p:txBody>
      </p:sp>
      <p:sp>
        <p:nvSpPr>
          <p:cNvPr id="5" name="Footer Placeholder 4">
            <a:extLst>
              <a:ext uri="{FF2B5EF4-FFF2-40B4-BE49-F238E27FC236}">
                <a16:creationId xmlns:a16="http://schemas.microsoft.com/office/drawing/2014/main" id="{46F9A8DB-7DD6-408B-B9C8-D8BF723B8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F2E780-D95B-4A9A-8B7E-C1A79625FA28}"/>
              </a:ext>
            </a:extLst>
          </p:cNvPr>
          <p:cNvSpPr>
            <a:spLocks noGrp="1"/>
          </p:cNvSpPr>
          <p:nvPr>
            <p:ph type="sldNum" sz="quarter" idx="12"/>
          </p:nvPr>
        </p:nvSpPr>
        <p:spPr/>
        <p:txBody>
          <a:bodyPr/>
          <a:lstStyle/>
          <a:p>
            <a:fld id="{519E68ED-95BA-48E4-974F-747C6DA2CD9F}" type="slidenum">
              <a:rPr lang="en-US" smtClean="0"/>
              <a:t>‹#›</a:t>
            </a:fld>
            <a:endParaRPr lang="en-US"/>
          </a:p>
        </p:txBody>
      </p:sp>
    </p:spTree>
    <p:extLst>
      <p:ext uri="{BB962C8B-B14F-4D97-AF65-F5344CB8AC3E}">
        <p14:creationId xmlns:p14="http://schemas.microsoft.com/office/powerpoint/2010/main" val="365266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A0C56-1FBF-4146-BBA0-5918F7D736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4D12F4-5629-4967-853C-E903E5D6AC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673E45-2D52-402E-A1AC-0FA4C741D8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02E93C-A0E5-41A7-91B6-257136EF5027}"/>
              </a:ext>
            </a:extLst>
          </p:cNvPr>
          <p:cNvSpPr>
            <a:spLocks noGrp="1"/>
          </p:cNvSpPr>
          <p:nvPr>
            <p:ph type="dt" sz="half" idx="10"/>
          </p:nvPr>
        </p:nvSpPr>
        <p:spPr/>
        <p:txBody>
          <a:bodyPr/>
          <a:lstStyle/>
          <a:p>
            <a:fld id="{383D509A-1F60-4B04-9019-E676C44C5ACB}" type="datetimeFigureOut">
              <a:rPr lang="en-US" smtClean="0"/>
              <a:t>8/30/2023</a:t>
            </a:fld>
            <a:endParaRPr lang="en-US"/>
          </a:p>
        </p:txBody>
      </p:sp>
      <p:sp>
        <p:nvSpPr>
          <p:cNvPr id="6" name="Footer Placeholder 5">
            <a:extLst>
              <a:ext uri="{FF2B5EF4-FFF2-40B4-BE49-F238E27FC236}">
                <a16:creationId xmlns:a16="http://schemas.microsoft.com/office/drawing/2014/main" id="{C3CF6FD4-1816-4C3E-91F9-6E29CBCED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A08F5-4606-4E08-97AB-5EF3F8B71229}"/>
              </a:ext>
            </a:extLst>
          </p:cNvPr>
          <p:cNvSpPr>
            <a:spLocks noGrp="1"/>
          </p:cNvSpPr>
          <p:nvPr>
            <p:ph type="sldNum" sz="quarter" idx="12"/>
          </p:nvPr>
        </p:nvSpPr>
        <p:spPr/>
        <p:txBody>
          <a:bodyPr/>
          <a:lstStyle/>
          <a:p>
            <a:fld id="{519E68ED-95BA-48E4-974F-747C6DA2CD9F}" type="slidenum">
              <a:rPr lang="en-US" smtClean="0"/>
              <a:t>‹#›</a:t>
            </a:fld>
            <a:endParaRPr lang="en-US"/>
          </a:p>
        </p:txBody>
      </p:sp>
    </p:spTree>
    <p:extLst>
      <p:ext uri="{BB962C8B-B14F-4D97-AF65-F5344CB8AC3E}">
        <p14:creationId xmlns:p14="http://schemas.microsoft.com/office/powerpoint/2010/main" val="219573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4B1B-F325-4B2A-BD1B-480EC53816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83D8EA-0963-4C2F-9B09-9E85710BFD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C89BFF-7EF6-4A5C-BCF7-A4BEFDAA4A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954B85-6389-44E2-9A06-B1BDFF83B5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C5C76A-6B14-4014-AB1E-CFDFE5CA21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EF2D5F-B2DF-41BB-8A10-7EB04DF1FD1E}"/>
              </a:ext>
            </a:extLst>
          </p:cNvPr>
          <p:cNvSpPr>
            <a:spLocks noGrp="1"/>
          </p:cNvSpPr>
          <p:nvPr>
            <p:ph type="dt" sz="half" idx="10"/>
          </p:nvPr>
        </p:nvSpPr>
        <p:spPr/>
        <p:txBody>
          <a:bodyPr/>
          <a:lstStyle/>
          <a:p>
            <a:fld id="{383D509A-1F60-4B04-9019-E676C44C5ACB}" type="datetimeFigureOut">
              <a:rPr lang="en-US" smtClean="0"/>
              <a:t>8/30/2023</a:t>
            </a:fld>
            <a:endParaRPr lang="en-US"/>
          </a:p>
        </p:txBody>
      </p:sp>
      <p:sp>
        <p:nvSpPr>
          <p:cNvPr id="8" name="Footer Placeholder 7">
            <a:extLst>
              <a:ext uri="{FF2B5EF4-FFF2-40B4-BE49-F238E27FC236}">
                <a16:creationId xmlns:a16="http://schemas.microsoft.com/office/drawing/2014/main" id="{7C7F6526-BE65-4441-AD66-2D466CE2AC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1A96C6-2ECE-440A-BC61-92A50992CB87}"/>
              </a:ext>
            </a:extLst>
          </p:cNvPr>
          <p:cNvSpPr>
            <a:spLocks noGrp="1"/>
          </p:cNvSpPr>
          <p:nvPr>
            <p:ph type="sldNum" sz="quarter" idx="12"/>
          </p:nvPr>
        </p:nvSpPr>
        <p:spPr/>
        <p:txBody>
          <a:bodyPr/>
          <a:lstStyle/>
          <a:p>
            <a:fld id="{519E68ED-95BA-48E4-974F-747C6DA2CD9F}" type="slidenum">
              <a:rPr lang="en-US" smtClean="0"/>
              <a:t>‹#›</a:t>
            </a:fld>
            <a:endParaRPr lang="en-US"/>
          </a:p>
        </p:txBody>
      </p:sp>
    </p:spTree>
    <p:extLst>
      <p:ext uri="{BB962C8B-B14F-4D97-AF65-F5344CB8AC3E}">
        <p14:creationId xmlns:p14="http://schemas.microsoft.com/office/powerpoint/2010/main" val="1404909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EBDE-D273-4A54-B9ED-9E3D3BF85B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3BFDAF-8FF7-4FF1-9769-0A0D6D3A9090}"/>
              </a:ext>
            </a:extLst>
          </p:cNvPr>
          <p:cNvSpPr>
            <a:spLocks noGrp="1"/>
          </p:cNvSpPr>
          <p:nvPr>
            <p:ph type="dt" sz="half" idx="10"/>
          </p:nvPr>
        </p:nvSpPr>
        <p:spPr/>
        <p:txBody>
          <a:bodyPr/>
          <a:lstStyle/>
          <a:p>
            <a:fld id="{383D509A-1F60-4B04-9019-E676C44C5ACB}" type="datetimeFigureOut">
              <a:rPr lang="en-US" smtClean="0"/>
              <a:t>8/30/2023</a:t>
            </a:fld>
            <a:endParaRPr lang="en-US"/>
          </a:p>
        </p:txBody>
      </p:sp>
      <p:sp>
        <p:nvSpPr>
          <p:cNvPr id="4" name="Footer Placeholder 3">
            <a:extLst>
              <a:ext uri="{FF2B5EF4-FFF2-40B4-BE49-F238E27FC236}">
                <a16:creationId xmlns:a16="http://schemas.microsoft.com/office/drawing/2014/main" id="{5D1332BA-75E5-45B3-AF01-7B5561D738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14D9AA-2717-4FD5-8308-CCBDA16A1635}"/>
              </a:ext>
            </a:extLst>
          </p:cNvPr>
          <p:cNvSpPr>
            <a:spLocks noGrp="1"/>
          </p:cNvSpPr>
          <p:nvPr>
            <p:ph type="sldNum" sz="quarter" idx="12"/>
          </p:nvPr>
        </p:nvSpPr>
        <p:spPr/>
        <p:txBody>
          <a:bodyPr/>
          <a:lstStyle/>
          <a:p>
            <a:fld id="{519E68ED-95BA-48E4-974F-747C6DA2CD9F}" type="slidenum">
              <a:rPr lang="en-US" smtClean="0"/>
              <a:t>‹#›</a:t>
            </a:fld>
            <a:endParaRPr lang="en-US"/>
          </a:p>
        </p:txBody>
      </p:sp>
    </p:spTree>
    <p:extLst>
      <p:ext uri="{BB962C8B-B14F-4D97-AF65-F5344CB8AC3E}">
        <p14:creationId xmlns:p14="http://schemas.microsoft.com/office/powerpoint/2010/main" val="3470148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5C036E-577B-427E-8C70-BFFF6EAADF88}"/>
              </a:ext>
            </a:extLst>
          </p:cNvPr>
          <p:cNvSpPr>
            <a:spLocks noGrp="1"/>
          </p:cNvSpPr>
          <p:nvPr>
            <p:ph type="dt" sz="half" idx="10"/>
          </p:nvPr>
        </p:nvSpPr>
        <p:spPr/>
        <p:txBody>
          <a:bodyPr/>
          <a:lstStyle/>
          <a:p>
            <a:fld id="{383D509A-1F60-4B04-9019-E676C44C5ACB}" type="datetimeFigureOut">
              <a:rPr lang="en-US" smtClean="0"/>
              <a:t>8/30/2023</a:t>
            </a:fld>
            <a:endParaRPr lang="en-US"/>
          </a:p>
        </p:txBody>
      </p:sp>
      <p:sp>
        <p:nvSpPr>
          <p:cNvPr id="3" name="Footer Placeholder 2">
            <a:extLst>
              <a:ext uri="{FF2B5EF4-FFF2-40B4-BE49-F238E27FC236}">
                <a16:creationId xmlns:a16="http://schemas.microsoft.com/office/drawing/2014/main" id="{890CF34F-BCD1-470B-96A4-479F6D0FC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1175F7-2125-439F-AC29-DBF00A7F923B}"/>
              </a:ext>
            </a:extLst>
          </p:cNvPr>
          <p:cNvSpPr>
            <a:spLocks noGrp="1"/>
          </p:cNvSpPr>
          <p:nvPr>
            <p:ph type="sldNum" sz="quarter" idx="12"/>
          </p:nvPr>
        </p:nvSpPr>
        <p:spPr/>
        <p:txBody>
          <a:bodyPr/>
          <a:lstStyle/>
          <a:p>
            <a:fld id="{519E68ED-95BA-48E4-974F-747C6DA2CD9F}" type="slidenum">
              <a:rPr lang="en-US" smtClean="0"/>
              <a:t>‹#›</a:t>
            </a:fld>
            <a:endParaRPr lang="en-US"/>
          </a:p>
        </p:txBody>
      </p:sp>
    </p:spTree>
    <p:extLst>
      <p:ext uri="{BB962C8B-B14F-4D97-AF65-F5344CB8AC3E}">
        <p14:creationId xmlns:p14="http://schemas.microsoft.com/office/powerpoint/2010/main" val="767260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4E33-3C76-4D19-8E07-102CFE9025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E2F7C-6044-4642-9F02-82A04EDDD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615268-3DA3-449F-A078-0D103AED26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29474F-AF23-4FB3-AF32-97A8C663EC4A}"/>
              </a:ext>
            </a:extLst>
          </p:cNvPr>
          <p:cNvSpPr>
            <a:spLocks noGrp="1"/>
          </p:cNvSpPr>
          <p:nvPr>
            <p:ph type="dt" sz="half" idx="10"/>
          </p:nvPr>
        </p:nvSpPr>
        <p:spPr/>
        <p:txBody>
          <a:bodyPr/>
          <a:lstStyle/>
          <a:p>
            <a:fld id="{383D509A-1F60-4B04-9019-E676C44C5ACB}" type="datetimeFigureOut">
              <a:rPr lang="en-US" smtClean="0"/>
              <a:t>8/30/2023</a:t>
            </a:fld>
            <a:endParaRPr lang="en-US"/>
          </a:p>
        </p:txBody>
      </p:sp>
      <p:sp>
        <p:nvSpPr>
          <p:cNvPr id="6" name="Footer Placeholder 5">
            <a:extLst>
              <a:ext uri="{FF2B5EF4-FFF2-40B4-BE49-F238E27FC236}">
                <a16:creationId xmlns:a16="http://schemas.microsoft.com/office/drawing/2014/main" id="{4367E5B6-FF87-48AF-8B8F-A1659C4F1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21AF3B-B9C4-4777-896B-4D0540A27CA1}"/>
              </a:ext>
            </a:extLst>
          </p:cNvPr>
          <p:cNvSpPr>
            <a:spLocks noGrp="1"/>
          </p:cNvSpPr>
          <p:nvPr>
            <p:ph type="sldNum" sz="quarter" idx="12"/>
          </p:nvPr>
        </p:nvSpPr>
        <p:spPr/>
        <p:txBody>
          <a:bodyPr/>
          <a:lstStyle/>
          <a:p>
            <a:fld id="{519E68ED-95BA-48E4-974F-747C6DA2CD9F}" type="slidenum">
              <a:rPr lang="en-US" smtClean="0"/>
              <a:t>‹#›</a:t>
            </a:fld>
            <a:endParaRPr lang="en-US"/>
          </a:p>
        </p:txBody>
      </p:sp>
    </p:spTree>
    <p:extLst>
      <p:ext uri="{BB962C8B-B14F-4D97-AF65-F5344CB8AC3E}">
        <p14:creationId xmlns:p14="http://schemas.microsoft.com/office/powerpoint/2010/main" val="1336951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52A-041A-4A8D-8AC5-A07E5A50AA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7393CE-0125-4015-AA7F-F34442FF92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D93698-8CFE-4608-8115-FCFB653C4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DEA06-EA74-4B5C-A04F-78A1CCAB85F9}"/>
              </a:ext>
            </a:extLst>
          </p:cNvPr>
          <p:cNvSpPr>
            <a:spLocks noGrp="1"/>
          </p:cNvSpPr>
          <p:nvPr>
            <p:ph type="dt" sz="half" idx="10"/>
          </p:nvPr>
        </p:nvSpPr>
        <p:spPr/>
        <p:txBody>
          <a:bodyPr/>
          <a:lstStyle/>
          <a:p>
            <a:fld id="{383D509A-1F60-4B04-9019-E676C44C5ACB}" type="datetimeFigureOut">
              <a:rPr lang="en-US" smtClean="0"/>
              <a:t>8/30/2023</a:t>
            </a:fld>
            <a:endParaRPr lang="en-US"/>
          </a:p>
        </p:txBody>
      </p:sp>
      <p:sp>
        <p:nvSpPr>
          <p:cNvPr id="6" name="Footer Placeholder 5">
            <a:extLst>
              <a:ext uri="{FF2B5EF4-FFF2-40B4-BE49-F238E27FC236}">
                <a16:creationId xmlns:a16="http://schemas.microsoft.com/office/drawing/2014/main" id="{C9574183-0DB6-4C03-AECC-BBC1DA22D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B35478-35CB-4720-B235-B4F1B1337D80}"/>
              </a:ext>
            </a:extLst>
          </p:cNvPr>
          <p:cNvSpPr>
            <a:spLocks noGrp="1"/>
          </p:cNvSpPr>
          <p:nvPr>
            <p:ph type="sldNum" sz="quarter" idx="12"/>
          </p:nvPr>
        </p:nvSpPr>
        <p:spPr/>
        <p:txBody>
          <a:bodyPr/>
          <a:lstStyle/>
          <a:p>
            <a:fld id="{519E68ED-95BA-48E4-974F-747C6DA2CD9F}" type="slidenum">
              <a:rPr lang="en-US" smtClean="0"/>
              <a:t>‹#›</a:t>
            </a:fld>
            <a:endParaRPr lang="en-US"/>
          </a:p>
        </p:txBody>
      </p:sp>
    </p:spTree>
    <p:extLst>
      <p:ext uri="{BB962C8B-B14F-4D97-AF65-F5344CB8AC3E}">
        <p14:creationId xmlns:p14="http://schemas.microsoft.com/office/powerpoint/2010/main" val="2094131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411CAE-751D-402B-85BD-5DCB3D983F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2F5B37-1468-4D81-88CA-952F3AD9FC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28C7B-1EA8-4EDA-B79C-1ECEC06C68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D509A-1F60-4B04-9019-E676C44C5ACB}" type="datetimeFigureOut">
              <a:rPr lang="en-US" smtClean="0"/>
              <a:t>8/30/2023</a:t>
            </a:fld>
            <a:endParaRPr lang="en-US"/>
          </a:p>
        </p:txBody>
      </p:sp>
      <p:sp>
        <p:nvSpPr>
          <p:cNvPr id="5" name="Footer Placeholder 4">
            <a:extLst>
              <a:ext uri="{FF2B5EF4-FFF2-40B4-BE49-F238E27FC236}">
                <a16:creationId xmlns:a16="http://schemas.microsoft.com/office/drawing/2014/main" id="{3A2C9ABF-28B6-4763-93E8-78A6BA9C8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023255-F480-43B5-B6A0-1E939DB922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E68ED-95BA-48E4-974F-747C6DA2CD9F}" type="slidenum">
              <a:rPr lang="en-US" smtClean="0"/>
              <a:t>‹#›</a:t>
            </a:fld>
            <a:endParaRPr lang="en-US"/>
          </a:p>
        </p:txBody>
      </p:sp>
    </p:spTree>
    <p:extLst>
      <p:ext uri="{BB962C8B-B14F-4D97-AF65-F5344CB8AC3E}">
        <p14:creationId xmlns:p14="http://schemas.microsoft.com/office/powerpoint/2010/main" val="4126985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bs.gov.il/he/subjects/Pages/%D7%97%D7%93%D7%A9%D7%A0%D7%95%D7%AA-%20%D7%94%D7%92%D7%93%D7%A8%D7%95%D7%AA-%D7%95%D7%94%D7%A1%D7%91%D7%A8%D7%99%D7%9D.aspx"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net.co.il/health/article/sytvnko1k"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ynet.co.il/health/article/sytvnko1k"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coso.org/Documents/2017-COSO-ERM-Integrating-with-Strategy-and-Performance-Executive-Summary.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mailto:Gotteiner@corpocheck.or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6AEFF22-F400-47F0-9DDD-688568991D9C}"/>
              </a:ext>
            </a:extLst>
          </p:cNvPr>
          <p:cNvSpPr/>
          <p:nvPr/>
        </p:nvSpPr>
        <p:spPr>
          <a:xfrm>
            <a:off x="-1" y="0"/>
            <a:ext cx="705708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999B182-39E2-44B8-918B-7451336B1487}"/>
              </a:ext>
            </a:extLst>
          </p:cNvPr>
          <p:cNvSpPr/>
          <p:nvPr/>
        </p:nvSpPr>
        <p:spPr>
          <a:xfrm>
            <a:off x="6928" y="4528313"/>
            <a:ext cx="7050156" cy="2011769"/>
          </a:xfrm>
          <a:prstGeom prst="rect">
            <a:avLst/>
          </a:prstGeom>
        </p:spPr>
        <p:txBody>
          <a:bodyPr wrap="square">
            <a:spAutoFit/>
          </a:bodyPr>
          <a:lstStyle/>
          <a:p>
            <a:pPr algn="ctr">
              <a:lnSpc>
                <a:spcPts val="3800"/>
              </a:lnSpc>
            </a:pPr>
            <a:r>
              <a:rPr lang="he-IL" sz="3200" dirty="0">
                <a:solidFill>
                  <a:schemeClr val="bg1"/>
                </a:solidFill>
                <a:ea typeface="Calibri" panose="020F0502020204030204" pitchFamily="34" charset="0"/>
              </a:rPr>
              <a:t>ד"ר רו"ח שרון גוטיינר</a:t>
            </a:r>
            <a:endParaRPr lang="en-US" sz="3200" dirty="0">
              <a:solidFill>
                <a:schemeClr val="bg1"/>
              </a:solidFill>
              <a:ea typeface="Calibri" panose="020F0502020204030204" pitchFamily="34" charset="0"/>
            </a:endParaRPr>
          </a:p>
          <a:p>
            <a:pPr algn="ctr" rtl="1">
              <a:lnSpc>
                <a:spcPts val="3800"/>
              </a:lnSpc>
            </a:pPr>
            <a:r>
              <a:rPr lang="he-IL" sz="2800" dirty="0">
                <a:solidFill>
                  <a:schemeClr val="bg1"/>
                </a:solidFill>
              </a:rPr>
              <a:t>ביקורת, סדנאות מנהלים</a:t>
            </a:r>
          </a:p>
          <a:p>
            <a:pPr algn="ctr" rtl="1">
              <a:lnSpc>
                <a:spcPts val="3800"/>
              </a:lnSpc>
            </a:pPr>
            <a:endParaRPr lang="he-IL" sz="2800" dirty="0">
              <a:solidFill>
                <a:schemeClr val="bg1"/>
              </a:solidFill>
            </a:endParaRPr>
          </a:p>
          <a:p>
            <a:pPr algn="ctr" rtl="1">
              <a:lnSpc>
                <a:spcPts val="3800"/>
              </a:lnSpc>
            </a:pPr>
            <a:r>
              <a:rPr lang="he-IL" sz="2800" dirty="0">
                <a:solidFill>
                  <a:schemeClr val="bg1"/>
                </a:solidFill>
              </a:rPr>
              <a:t>054-4963045</a:t>
            </a:r>
            <a:endParaRPr lang="en-US" dirty="0">
              <a:solidFill>
                <a:schemeClr val="bg1"/>
              </a:solidFill>
            </a:endParaRPr>
          </a:p>
        </p:txBody>
      </p:sp>
      <p:pic>
        <p:nvPicPr>
          <p:cNvPr id="21" name="Picture 20" descr="Graphical user interface, text, application, chat or text message&#10;&#10;Description automatically generated">
            <a:extLst>
              <a:ext uri="{FF2B5EF4-FFF2-40B4-BE49-F238E27FC236}">
                <a16:creationId xmlns:a16="http://schemas.microsoft.com/office/drawing/2014/main" id="{2D4A5199-1CFD-40E1-88B6-1B655DE09DCF}"/>
              </a:ext>
            </a:extLst>
          </p:cNvPr>
          <p:cNvPicPr>
            <a:picLocks noChangeAspect="1"/>
          </p:cNvPicPr>
          <p:nvPr/>
        </p:nvPicPr>
        <p:blipFill rotWithShape="1">
          <a:blip r:embed="rId2">
            <a:extLst>
              <a:ext uri="{28A0092B-C50C-407E-A947-70E740481C1C}">
                <a14:useLocalDpi xmlns:a14="http://schemas.microsoft.com/office/drawing/2010/main" val="0"/>
              </a:ext>
            </a:extLst>
          </a:blip>
          <a:srcRect l="14450" r="20573"/>
          <a:stretch/>
        </p:blipFill>
        <p:spPr>
          <a:xfrm>
            <a:off x="6472402" y="0"/>
            <a:ext cx="5711685" cy="6858000"/>
          </a:xfrm>
          <a:prstGeom prst="rect">
            <a:avLst/>
          </a:prstGeom>
        </p:spPr>
      </p:pic>
      <p:sp>
        <p:nvSpPr>
          <p:cNvPr id="4" name="Rectangle 3">
            <a:extLst>
              <a:ext uri="{FF2B5EF4-FFF2-40B4-BE49-F238E27FC236}">
                <a16:creationId xmlns:a16="http://schemas.microsoft.com/office/drawing/2014/main" id="{62ABC569-D206-4FCD-879F-2FD08A89D5CD}"/>
              </a:ext>
            </a:extLst>
          </p:cNvPr>
          <p:cNvSpPr/>
          <p:nvPr/>
        </p:nvSpPr>
        <p:spPr>
          <a:xfrm>
            <a:off x="6927" y="751015"/>
            <a:ext cx="7050157" cy="3112327"/>
          </a:xfrm>
          <a:prstGeom prst="rect">
            <a:avLst/>
          </a:prstGeom>
        </p:spPr>
        <p:txBody>
          <a:bodyPr wrap="square">
            <a:spAutoFit/>
          </a:bodyPr>
          <a:lstStyle/>
          <a:p>
            <a:pPr algn="ctr" rtl="1">
              <a:lnSpc>
                <a:spcPct val="150000"/>
              </a:lnSpc>
            </a:pPr>
            <a:r>
              <a:rPr lang="he-IL" sz="4000" b="1" dirty="0">
                <a:solidFill>
                  <a:schemeClr val="bg1"/>
                </a:solidFill>
                <a:ea typeface="Calibri" panose="020F0502020204030204" pitchFamily="34" charset="0"/>
              </a:rPr>
              <a:t>לא רק ניהול סיכונים: </a:t>
            </a:r>
          </a:p>
          <a:p>
            <a:pPr algn="ctr" rtl="1">
              <a:lnSpc>
                <a:spcPct val="150000"/>
              </a:lnSpc>
            </a:pPr>
            <a:r>
              <a:rPr lang="he-IL" sz="4800" b="1" dirty="0">
                <a:solidFill>
                  <a:schemeClr val="bg1"/>
                </a:solidFill>
                <a:ea typeface="Calibri" panose="020F0502020204030204" pitchFamily="34" charset="0"/>
              </a:rPr>
              <a:t>ניהול הזדמנויות ארגוניות כחלק מתהליך הביקורת</a:t>
            </a:r>
            <a:endParaRPr lang="en-US" sz="3600" b="1" dirty="0">
              <a:solidFill>
                <a:schemeClr val="bg1"/>
              </a:solidFill>
            </a:endParaRPr>
          </a:p>
        </p:txBody>
      </p:sp>
    </p:spTree>
    <p:extLst>
      <p:ext uri="{BB962C8B-B14F-4D97-AF65-F5344CB8AC3E}">
        <p14:creationId xmlns:p14="http://schemas.microsoft.com/office/powerpoint/2010/main" val="1125169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1DE681-3C2B-4E03-985F-4FB646E1C6DF}"/>
              </a:ext>
            </a:extLst>
          </p:cNvPr>
          <p:cNvPicPr>
            <a:picLocks noChangeAspect="1"/>
          </p:cNvPicPr>
          <p:nvPr/>
        </p:nvPicPr>
        <p:blipFill rotWithShape="1">
          <a:blip r:embed="rId2"/>
          <a:srcRect l="33249" t="15094" r="5084" b="25618"/>
          <a:stretch/>
        </p:blipFill>
        <p:spPr>
          <a:xfrm>
            <a:off x="2106331" y="1128670"/>
            <a:ext cx="9791030" cy="5292449"/>
          </a:xfrm>
          <a:prstGeom prst="rect">
            <a:avLst/>
          </a:prstGeom>
        </p:spPr>
      </p:pic>
      <p:sp>
        <p:nvSpPr>
          <p:cNvPr id="5" name="TextBox 4">
            <a:extLst>
              <a:ext uri="{FF2B5EF4-FFF2-40B4-BE49-F238E27FC236}">
                <a16:creationId xmlns:a16="http://schemas.microsoft.com/office/drawing/2014/main" id="{C4E2D9F7-C2FE-4BEC-BFDD-5511F0F3FFA6}"/>
              </a:ext>
            </a:extLst>
          </p:cNvPr>
          <p:cNvSpPr txBox="1"/>
          <p:nvPr/>
        </p:nvSpPr>
        <p:spPr>
          <a:xfrm rot="20346825">
            <a:off x="87292" y="3149601"/>
            <a:ext cx="2519680" cy="954107"/>
          </a:xfrm>
          <a:prstGeom prst="rect">
            <a:avLst/>
          </a:prstGeom>
          <a:noFill/>
        </p:spPr>
        <p:txBody>
          <a:bodyPr wrap="square" rtlCol="0">
            <a:spAutoFit/>
          </a:bodyPr>
          <a:lstStyle/>
          <a:p>
            <a:pPr algn="ctr"/>
            <a:r>
              <a:rPr lang="he-IL" sz="2800" dirty="0">
                <a:solidFill>
                  <a:srgbClr val="0070C0"/>
                </a:solidFill>
                <a:latin typeface="Guttman Yad-Brush" panose="02010401010101010101" pitchFamily="2" charset="-79"/>
                <a:cs typeface="Guttman Yad-Brush" panose="02010401010101010101" pitchFamily="2" charset="-79"/>
              </a:rPr>
              <a:t>האם זוהי</a:t>
            </a:r>
          </a:p>
          <a:p>
            <a:pPr algn="ctr"/>
            <a:r>
              <a:rPr lang="he-IL" sz="2800" dirty="0">
                <a:solidFill>
                  <a:srgbClr val="0070C0"/>
                </a:solidFill>
                <a:latin typeface="Guttman Yad-Brush" panose="02010401010101010101" pitchFamily="2" charset="-79"/>
                <a:cs typeface="Guttman Yad-Brush" panose="02010401010101010101" pitchFamily="2" charset="-79"/>
              </a:rPr>
              <a:t>חדשנות?</a:t>
            </a:r>
            <a:endParaRPr lang="en-IL" sz="2800" dirty="0">
              <a:solidFill>
                <a:srgbClr val="0070C0"/>
              </a:solidFill>
              <a:cs typeface="Guttman Yad-Brush" panose="02010401010101010101" pitchFamily="2" charset="-79"/>
            </a:endParaRPr>
          </a:p>
        </p:txBody>
      </p:sp>
      <p:sp>
        <p:nvSpPr>
          <p:cNvPr id="2" name="TextBox 1">
            <a:extLst>
              <a:ext uri="{FF2B5EF4-FFF2-40B4-BE49-F238E27FC236}">
                <a16:creationId xmlns:a16="http://schemas.microsoft.com/office/drawing/2014/main" id="{D647F1BD-EB3E-425D-8C75-5585C046ADF7}"/>
              </a:ext>
            </a:extLst>
          </p:cNvPr>
          <p:cNvSpPr txBox="1"/>
          <p:nvPr/>
        </p:nvSpPr>
        <p:spPr>
          <a:xfrm>
            <a:off x="9987280" y="741680"/>
            <a:ext cx="1727200" cy="400110"/>
          </a:xfrm>
          <a:prstGeom prst="rect">
            <a:avLst/>
          </a:prstGeom>
          <a:noFill/>
        </p:spPr>
        <p:txBody>
          <a:bodyPr wrap="square" rtlCol="0">
            <a:spAutoFit/>
          </a:bodyPr>
          <a:lstStyle/>
          <a:p>
            <a:pPr algn="r" rtl="1"/>
            <a:r>
              <a:rPr lang="he-IL" sz="2000" b="1" dirty="0">
                <a:solidFill>
                  <a:srgbClr val="00B050"/>
                </a:solidFill>
              </a:rPr>
              <a:t>דה מרקר</a:t>
            </a:r>
            <a:endParaRPr lang="en-IL" sz="2000" b="1" dirty="0">
              <a:solidFill>
                <a:srgbClr val="00B050"/>
              </a:solidFill>
            </a:endParaRPr>
          </a:p>
        </p:txBody>
      </p:sp>
    </p:spTree>
    <p:extLst>
      <p:ext uri="{BB962C8B-B14F-4D97-AF65-F5344CB8AC3E}">
        <p14:creationId xmlns:p14="http://schemas.microsoft.com/office/powerpoint/2010/main" val="1024155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A8696F31-D1BE-4934-B601-2938400ABE2A}"/>
              </a:ext>
            </a:extLst>
          </p:cNvPr>
          <p:cNvPicPr>
            <a:picLocks noChangeAspect="1"/>
          </p:cNvPicPr>
          <p:nvPr/>
        </p:nvPicPr>
        <p:blipFill rotWithShape="1">
          <a:blip r:embed="rId2">
            <a:extLst>
              <a:ext uri="{28A0092B-C50C-407E-A947-70E740481C1C}">
                <a14:useLocalDpi xmlns:a14="http://schemas.microsoft.com/office/drawing/2010/main" val="0"/>
              </a:ext>
            </a:extLst>
          </a:blip>
          <a:srcRect l="38110" t="26918" r="4223" b="10988"/>
          <a:stretch/>
        </p:blipFill>
        <p:spPr>
          <a:xfrm>
            <a:off x="2372705" y="1128670"/>
            <a:ext cx="9341775" cy="5658210"/>
          </a:xfrm>
          <a:prstGeom prst="rect">
            <a:avLst/>
          </a:prstGeom>
        </p:spPr>
      </p:pic>
      <p:pic>
        <p:nvPicPr>
          <p:cNvPr id="6" name="Picture 5">
            <a:extLst>
              <a:ext uri="{FF2B5EF4-FFF2-40B4-BE49-F238E27FC236}">
                <a16:creationId xmlns:a16="http://schemas.microsoft.com/office/drawing/2014/main" id="{0C11C699-F979-4E74-A9D8-35973958DACD}"/>
              </a:ext>
            </a:extLst>
          </p:cNvPr>
          <p:cNvPicPr>
            <a:picLocks noChangeAspect="1"/>
          </p:cNvPicPr>
          <p:nvPr/>
        </p:nvPicPr>
        <p:blipFill rotWithShape="1">
          <a:blip r:embed="rId3"/>
          <a:srcRect l="80781" t="17433" r="1352" b="72789"/>
          <a:stretch/>
        </p:blipFill>
        <p:spPr>
          <a:xfrm>
            <a:off x="10833415" y="857585"/>
            <a:ext cx="881065" cy="271085"/>
          </a:xfrm>
          <a:prstGeom prst="rect">
            <a:avLst/>
          </a:prstGeom>
        </p:spPr>
      </p:pic>
      <p:sp>
        <p:nvSpPr>
          <p:cNvPr id="4" name="TextBox 3">
            <a:extLst>
              <a:ext uri="{FF2B5EF4-FFF2-40B4-BE49-F238E27FC236}">
                <a16:creationId xmlns:a16="http://schemas.microsoft.com/office/drawing/2014/main" id="{BDACD5C3-C723-4275-93CB-3F6AEA74392F}"/>
              </a:ext>
            </a:extLst>
          </p:cNvPr>
          <p:cNvSpPr txBox="1"/>
          <p:nvPr/>
        </p:nvSpPr>
        <p:spPr>
          <a:xfrm rot="20346825">
            <a:off x="87292" y="3149601"/>
            <a:ext cx="2519680" cy="954107"/>
          </a:xfrm>
          <a:prstGeom prst="rect">
            <a:avLst/>
          </a:prstGeom>
          <a:noFill/>
        </p:spPr>
        <p:txBody>
          <a:bodyPr wrap="square" rtlCol="0">
            <a:spAutoFit/>
          </a:bodyPr>
          <a:lstStyle/>
          <a:p>
            <a:pPr algn="ctr"/>
            <a:r>
              <a:rPr lang="he-IL" sz="2800" dirty="0">
                <a:solidFill>
                  <a:srgbClr val="0070C0"/>
                </a:solidFill>
                <a:latin typeface="Guttman Yad-Brush" panose="02010401010101010101" pitchFamily="2" charset="-79"/>
                <a:cs typeface="Guttman Yad-Brush" panose="02010401010101010101" pitchFamily="2" charset="-79"/>
              </a:rPr>
              <a:t>האם זוהי</a:t>
            </a:r>
          </a:p>
          <a:p>
            <a:pPr algn="ctr"/>
            <a:r>
              <a:rPr lang="he-IL" sz="2800" dirty="0">
                <a:solidFill>
                  <a:srgbClr val="0070C0"/>
                </a:solidFill>
                <a:latin typeface="Guttman Yad-Brush" panose="02010401010101010101" pitchFamily="2" charset="-79"/>
                <a:cs typeface="Guttman Yad-Brush" panose="02010401010101010101" pitchFamily="2" charset="-79"/>
              </a:rPr>
              <a:t>חדשנות?</a:t>
            </a:r>
            <a:endParaRPr lang="en-IL" sz="2800" dirty="0">
              <a:solidFill>
                <a:srgbClr val="0070C0"/>
              </a:solidFill>
              <a:cs typeface="Guttman Yad-Brush" panose="02010401010101010101" pitchFamily="2" charset="-79"/>
            </a:endParaRPr>
          </a:p>
        </p:txBody>
      </p:sp>
    </p:spTree>
    <p:extLst>
      <p:ext uri="{BB962C8B-B14F-4D97-AF65-F5344CB8AC3E}">
        <p14:creationId xmlns:p14="http://schemas.microsoft.com/office/powerpoint/2010/main" val="814645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7655714-8748-4C44-9DB0-011D6915B1BB}"/>
              </a:ext>
            </a:extLst>
          </p:cNvPr>
          <p:cNvSpPr txBox="1"/>
          <p:nvPr/>
        </p:nvSpPr>
        <p:spPr>
          <a:xfrm>
            <a:off x="4815840" y="680720"/>
            <a:ext cx="7376160" cy="584775"/>
          </a:xfrm>
          <a:prstGeom prst="rect">
            <a:avLst/>
          </a:prstGeom>
          <a:noFill/>
        </p:spPr>
        <p:txBody>
          <a:bodyPr wrap="square" rtlCol="0">
            <a:spAutoFit/>
          </a:bodyPr>
          <a:lstStyle/>
          <a:p>
            <a:pPr algn="ctr" rtl="1"/>
            <a:r>
              <a:rPr lang="he-IL" sz="3200" b="1" dirty="0">
                <a:solidFill>
                  <a:srgbClr val="0070C0"/>
                </a:solidFill>
              </a:rPr>
              <a:t>ההגדרה הרחבה של חדשנות:</a:t>
            </a:r>
            <a:endParaRPr lang="en-IL" sz="3200" b="1" dirty="0">
              <a:solidFill>
                <a:srgbClr val="0070C0"/>
              </a:solidFill>
            </a:endParaRPr>
          </a:p>
        </p:txBody>
      </p:sp>
      <p:sp>
        <p:nvSpPr>
          <p:cNvPr id="12" name="TextBox 11">
            <a:extLst>
              <a:ext uri="{FF2B5EF4-FFF2-40B4-BE49-F238E27FC236}">
                <a16:creationId xmlns:a16="http://schemas.microsoft.com/office/drawing/2014/main" id="{F72732A1-7961-4F8E-AAB5-095F335D853F}"/>
              </a:ext>
            </a:extLst>
          </p:cNvPr>
          <p:cNvSpPr txBox="1"/>
          <p:nvPr/>
        </p:nvSpPr>
        <p:spPr>
          <a:xfrm>
            <a:off x="5222240" y="1634827"/>
            <a:ext cx="6563360" cy="5186676"/>
          </a:xfrm>
          <a:prstGeom prst="rect">
            <a:avLst/>
          </a:prstGeom>
          <a:solidFill>
            <a:schemeClr val="bg1">
              <a:lumMod val="95000"/>
            </a:schemeClr>
          </a:solidFill>
        </p:spPr>
        <p:txBody>
          <a:bodyPr wrap="square" rtlCol="0">
            <a:spAutoFit/>
          </a:bodyPr>
          <a:lstStyle/>
          <a:p>
            <a:pPr algn="just">
              <a:lnSpc>
                <a:spcPct val="150000"/>
              </a:lnSpc>
            </a:pPr>
            <a:r>
              <a:rPr lang="en-US" sz="3200" dirty="0"/>
              <a:t>“A new or improved product or process (or combination thereof) that differs significantly from the unit’s previous products or processes, and that has been made available to potential users (product) or brought into use by the unit.”</a:t>
            </a:r>
            <a:endParaRPr lang="en-IL" sz="3200" dirty="0"/>
          </a:p>
        </p:txBody>
      </p:sp>
      <p:sp>
        <p:nvSpPr>
          <p:cNvPr id="13" name="TextBox 12">
            <a:extLst>
              <a:ext uri="{FF2B5EF4-FFF2-40B4-BE49-F238E27FC236}">
                <a16:creationId xmlns:a16="http://schemas.microsoft.com/office/drawing/2014/main" id="{F8D22288-BA6B-42C1-BA0F-D80C97AA68E6}"/>
              </a:ext>
            </a:extLst>
          </p:cNvPr>
          <p:cNvSpPr txBox="1"/>
          <p:nvPr/>
        </p:nvSpPr>
        <p:spPr>
          <a:xfrm>
            <a:off x="5455920" y="1265495"/>
            <a:ext cx="6096000" cy="369332"/>
          </a:xfrm>
          <a:prstGeom prst="rect">
            <a:avLst/>
          </a:prstGeom>
          <a:noFill/>
        </p:spPr>
        <p:txBody>
          <a:bodyPr wrap="square">
            <a:spAutoFit/>
          </a:bodyPr>
          <a:lstStyle/>
          <a:p>
            <a:pPr algn="r" rtl="1"/>
            <a:r>
              <a:rPr lang="he-IL" dirty="0"/>
              <a:t>מקור: מדריך אוסלו לחדשנות של ארגון ה-</a:t>
            </a:r>
            <a:r>
              <a:rPr lang="en-US" dirty="0"/>
              <a:t>OECD</a:t>
            </a:r>
            <a:r>
              <a:rPr lang="he-IL" dirty="0"/>
              <a:t> </a:t>
            </a:r>
            <a:r>
              <a:rPr lang="en-US" dirty="0"/>
              <a:t> </a:t>
            </a:r>
            <a:r>
              <a:rPr lang="he-IL" dirty="0"/>
              <a:t>והאיחוד האירופי</a:t>
            </a:r>
            <a:endParaRPr lang="en-IL" dirty="0"/>
          </a:p>
        </p:txBody>
      </p:sp>
      <p:sp>
        <p:nvSpPr>
          <p:cNvPr id="14" name="TextBox 13">
            <a:extLst>
              <a:ext uri="{FF2B5EF4-FFF2-40B4-BE49-F238E27FC236}">
                <a16:creationId xmlns:a16="http://schemas.microsoft.com/office/drawing/2014/main" id="{ED3543D9-D8DB-46D2-B51E-AA617FC046EC}"/>
              </a:ext>
            </a:extLst>
          </p:cNvPr>
          <p:cNvSpPr txBox="1"/>
          <p:nvPr/>
        </p:nvSpPr>
        <p:spPr>
          <a:xfrm>
            <a:off x="162560" y="1734386"/>
            <a:ext cx="4653280" cy="3356688"/>
          </a:xfrm>
          <a:prstGeom prst="rect">
            <a:avLst/>
          </a:prstGeom>
          <a:noFill/>
        </p:spPr>
        <p:txBody>
          <a:bodyPr wrap="square">
            <a:spAutoFit/>
          </a:bodyPr>
          <a:lstStyle/>
          <a:p>
            <a:pPr algn="r" rtl="1">
              <a:lnSpc>
                <a:spcPct val="150000"/>
              </a:lnSpc>
            </a:pPr>
            <a:r>
              <a:rPr lang="he-IL" sz="2400" dirty="0">
                <a:solidFill>
                  <a:srgbClr val="0070C0"/>
                </a:solidFill>
              </a:rPr>
              <a:t>הדגשים: </a:t>
            </a:r>
          </a:p>
          <a:p>
            <a:pPr marL="285750" indent="-285750" algn="r" rtl="1">
              <a:lnSpc>
                <a:spcPct val="150000"/>
              </a:lnSpc>
              <a:buFont typeface="Arial" panose="020B0604020202020204" pitchFamily="34" charset="0"/>
              <a:buChar char="•"/>
            </a:pPr>
            <a:r>
              <a:rPr lang="he-IL" sz="2400" dirty="0">
                <a:solidFill>
                  <a:srgbClr val="0070C0"/>
                </a:solidFill>
              </a:rPr>
              <a:t>לאו דווקא חידוש או שיפור טכנולוגי. </a:t>
            </a:r>
          </a:p>
          <a:p>
            <a:pPr marL="285750" indent="-285750" algn="r" rtl="1">
              <a:lnSpc>
                <a:spcPct val="150000"/>
              </a:lnSpc>
              <a:buFont typeface="Arial" panose="020B0604020202020204" pitchFamily="34" charset="0"/>
              <a:buChar char="•"/>
            </a:pPr>
            <a:r>
              <a:rPr lang="he-IL" sz="2400" dirty="0">
                <a:solidFill>
                  <a:srgbClr val="0070C0"/>
                </a:solidFill>
              </a:rPr>
              <a:t>גם תהליך עבודה.</a:t>
            </a:r>
          </a:p>
          <a:p>
            <a:pPr marL="285750" indent="-285750" algn="r" rtl="1">
              <a:lnSpc>
                <a:spcPct val="150000"/>
              </a:lnSpc>
              <a:buFont typeface="Arial" panose="020B0604020202020204" pitchFamily="34" charset="0"/>
              <a:buChar char="•"/>
            </a:pPr>
            <a:r>
              <a:rPr lang="he-IL" sz="2400" dirty="0">
                <a:solidFill>
                  <a:srgbClr val="0070C0"/>
                </a:solidFill>
              </a:rPr>
              <a:t>לאו דווקא המצאה של הארגון, אבל </a:t>
            </a:r>
            <a:r>
              <a:rPr lang="he-IL" sz="2400" u="sng" dirty="0">
                <a:solidFill>
                  <a:srgbClr val="0070C0"/>
                </a:solidFill>
              </a:rPr>
              <a:t>חדש לארגון</a:t>
            </a:r>
            <a:r>
              <a:rPr lang="he-IL" sz="2400" dirty="0">
                <a:solidFill>
                  <a:srgbClr val="0070C0"/>
                </a:solidFill>
              </a:rPr>
              <a:t>. לכן: כולל שיטות וכלים שפותחו ע"י ארגונים אחרים. </a:t>
            </a:r>
            <a:endParaRPr lang="en-IL" sz="2400" dirty="0">
              <a:solidFill>
                <a:srgbClr val="0070C0"/>
              </a:solidFill>
            </a:endParaRPr>
          </a:p>
        </p:txBody>
      </p:sp>
    </p:spTree>
    <p:extLst>
      <p:ext uri="{BB962C8B-B14F-4D97-AF65-F5344CB8AC3E}">
        <p14:creationId xmlns:p14="http://schemas.microsoft.com/office/powerpoint/2010/main" val="4106868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7655714-8748-4C44-9DB0-011D6915B1BB}"/>
              </a:ext>
            </a:extLst>
          </p:cNvPr>
          <p:cNvSpPr txBox="1"/>
          <p:nvPr/>
        </p:nvSpPr>
        <p:spPr>
          <a:xfrm>
            <a:off x="4815840" y="680720"/>
            <a:ext cx="7376160" cy="584775"/>
          </a:xfrm>
          <a:prstGeom prst="rect">
            <a:avLst/>
          </a:prstGeom>
          <a:noFill/>
        </p:spPr>
        <p:txBody>
          <a:bodyPr wrap="square" rtlCol="0">
            <a:spAutoFit/>
          </a:bodyPr>
          <a:lstStyle/>
          <a:p>
            <a:pPr algn="ctr" rtl="1"/>
            <a:r>
              <a:rPr lang="he-IL" sz="3200" b="1" dirty="0">
                <a:solidFill>
                  <a:srgbClr val="0070C0"/>
                </a:solidFill>
              </a:rPr>
              <a:t>ההגדרה הרחבה של חדשנות:</a:t>
            </a:r>
            <a:endParaRPr lang="en-IL" sz="3200" b="1" dirty="0">
              <a:solidFill>
                <a:srgbClr val="0070C0"/>
              </a:solidFill>
            </a:endParaRPr>
          </a:p>
        </p:txBody>
      </p:sp>
      <p:sp>
        <p:nvSpPr>
          <p:cNvPr id="12" name="TextBox 11">
            <a:extLst>
              <a:ext uri="{FF2B5EF4-FFF2-40B4-BE49-F238E27FC236}">
                <a16:creationId xmlns:a16="http://schemas.microsoft.com/office/drawing/2014/main" id="{F72732A1-7961-4F8E-AAB5-095F335D853F}"/>
              </a:ext>
            </a:extLst>
          </p:cNvPr>
          <p:cNvSpPr txBox="1"/>
          <p:nvPr/>
        </p:nvSpPr>
        <p:spPr>
          <a:xfrm>
            <a:off x="5222240" y="1634827"/>
            <a:ext cx="6563360" cy="5186676"/>
          </a:xfrm>
          <a:prstGeom prst="rect">
            <a:avLst/>
          </a:prstGeom>
          <a:solidFill>
            <a:schemeClr val="bg1">
              <a:lumMod val="95000"/>
            </a:schemeClr>
          </a:solidFill>
        </p:spPr>
        <p:txBody>
          <a:bodyPr wrap="square" rtlCol="0">
            <a:spAutoFit/>
          </a:bodyPr>
          <a:lstStyle/>
          <a:p>
            <a:pPr algn="just">
              <a:lnSpc>
                <a:spcPct val="150000"/>
              </a:lnSpc>
            </a:pPr>
            <a:r>
              <a:rPr lang="en-US" sz="3200" dirty="0"/>
              <a:t>“A new or improved product or process (or combination thereof) that differs significantly from the unit’s previous products or processes, and that has been made available to potential users (product) or brought into use by the unit.”</a:t>
            </a:r>
            <a:endParaRPr lang="en-IL" sz="3200" dirty="0"/>
          </a:p>
        </p:txBody>
      </p:sp>
      <p:sp>
        <p:nvSpPr>
          <p:cNvPr id="13" name="TextBox 12">
            <a:extLst>
              <a:ext uri="{FF2B5EF4-FFF2-40B4-BE49-F238E27FC236}">
                <a16:creationId xmlns:a16="http://schemas.microsoft.com/office/drawing/2014/main" id="{F8D22288-BA6B-42C1-BA0F-D80C97AA68E6}"/>
              </a:ext>
            </a:extLst>
          </p:cNvPr>
          <p:cNvSpPr txBox="1"/>
          <p:nvPr/>
        </p:nvSpPr>
        <p:spPr>
          <a:xfrm>
            <a:off x="5455920" y="1265495"/>
            <a:ext cx="6096000" cy="369332"/>
          </a:xfrm>
          <a:prstGeom prst="rect">
            <a:avLst/>
          </a:prstGeom>
          <a:noFill/>
        </p:spPr>
        <p:txBody>
          <a:bodyPr wrap="square">
            <a:spAutoFit/>
          </a:bodyPr>
          <a:lstStyle/>
          <a:p>
            <a:pPr algn="r" rtl="1"/>
            <a:r>
              <a:rPr lang="he-IL" dirty="0"/>
              <a:t>מקור: מדריך אוסלו לחדשנות של ארגון ה-</a:t>
            </a:r>
            <a:r>
              <a:rPr lang="en-US" dirty="0"/>
              <a:t>OECD</a:t>
            </a:r>
            <a:r>
              <a:rPr lang="he-IL" dirty="0"/>
              <a:t> </a:t>
            </a:r>
            <a:r>
              <a:rPr lang="en-US" dirty="0"/>
              <a:t> </a:t>
            </a:r>
            <a:r>
              <a:rPr lang="he-IL" dirty="0"/>
              <a:t>והאיחוד האירופי</a:t>
            </a:r>
            <a:endParaRPr lang="en-IL" dirty="0"/>
          </a:p>
        </p:txBody>
      </p:sp>
      <p:sp>
        <p:nvSpPr>
          <p:cNvPr id="14" name="TextBox 13">
            <a:extLst>
              <a:ext uri="{FF2B5EF4-FFF2-40B4-BE49-F238E27FC236}">
                <a16:creationId xmlns:a16="http://schemas.microsoft.com/office/drawing/2014/main" id="{ED3543D9-D8DB-46D2-B51E-AA617FC046EC}"/>
              </a:ext>
            </a:extLst>
          </p:cNvPr>
          <p:cNvSpPr txBox="1"/>
          <p:nvPr/>
        </p:nvSpPr>
        <p:spPr>
          <a:xfrm>
            <a:off x="78476" y="3798566"/>
            <a:ext cx="4829853" cy="1140697"/>
          </a:xfrm>
          <a:prstGeom prst="rect">
            <a:avLst/>
          </a:prstGeom>
          <a:noFill/>
        </p:spPr>
        <p:txBody>
          <a:bodyPr wrap="square">
            <a:spAutoFit/>
          </a:bodyPr>
          <a:lstStyle/>
          <a:p>
            <a:pPr algn="r" rtl="1">
              <a:lnSpc>
                <a:spcPct val="150000"/>
              </a:lnSpc>
            </a:pPr>
            <a:r>
              <a:rPr lang="he-IL" sz="2400" b="1" dirty="0">
                <a:solidFill>
                  <a:srgbClr val="0070C0"/>
                </a:solidFill>
              </a:rPr>
              <a:t>זהו "המצפן" עבור מי שרוצים לחדש:</a:t>
            </a:r>
          </a:p>
          <a:p>
            <a:pPr algn="r" rtl="1">
              <a:lnSpc>
                <a:spcPct val="150000"/>
              </a:lnSpc>
            </a:pPr>
            <a:r>
              <a:rPr lang="he-IL" sz="2400" b="1" dirty="0">
                <a:solidFill>
                  <a:srgbClr val="0070C0"/>
                </a:solidFill>
              </a:rPr>
              <a:t>חפשו חדשנות מכיוונים וסוגים שונים!!</a:t>
            </a:r>
            <a:endParaRPr lang="en-IL" sz="2400" b="1" dirty="0">
              <a:solidFill>
                <a:srgbClr val="0070C0"/>
              </a:solidFill>
            </a:endParaRPr>
          </a:p>
        </p:txBody>
      </p:sp>
      <p:sp>
        <p:nvSpPr>
          <p:cNvPr id="15" name="TextBox 14">
            <a:extLst>
              <a:ext uri="{FF2B5EF4-FFF2-40B4-BE49-F238E27FC236}">
                <a16:creationId xmlns:a16="http://schemas.microsoft.com/office/drawing/2014/main" id="{5F27ED1C-346C-42DA-84E7-95C55867EDA3}"/>
              </a:ext>
            </a:extLst>
          </p:cNvPr>
          <p:cNvSpPr txBox="1"/>
          <p:nvPr/>
        </p:nvSpPr>
        <p:spPr>
          <a:xfrm>
            <a:off x="204603" y="1250911"/>
            <a:ext cx="4829854" cy="1977464"/>
          </a:xfrm>
          <a:prstGeom prst="rect">
            <a:avLst/>
          </a:prstGeom>
          <a:noFill/>
        </p:spPr>
        <p:txBody>
          <a:bodyPr wrap="square">
            <a:spAutoFit/>
          </a:bodyPr>
          <a:lstStyle/>
          <a:p>
            <a:pPr algn="ctr" rtl="1">
              <a:lnSpc>
                <a:spcPct val="150000"/>
              </a:lnSpc>
            </a:pPr>
            <a:r>
              <a:rPr lang="he-IL" sz="2800" dirty="0">
                <a:solidFill>
                  <a:srgbClr val="0070C0"/>
                </a:solidFill>
                <a:latin typeface="Guttman Yad-Brush" panose="02010401010101010101" pitchFamily="2" charset="-79"/>
                <a:cs typeface="Guttman Yad-Brush" panose="02010401010101010101" pitchFamily="2" charset="-79"/>
              </a:rPr>
              <a:t>ותכלס...</a:t>
            </a:r>
          </a:p>
          <a:p>
            <a:pPr algn="ctr" rtl="1">
              <a:lnSpc>
                <a:spcPct val="150000"/>
              </a:lnSpc>
            </a:pPr>
            <a:r>
              <a:rPr lang="he-IL" sz="2800" dirty="0">
                <a:solidFill>
                  <a:srgbClr val="0070C0"/>
                </a:solidFill>
                <a:latin typeface="Guttman Yad-Brush" panose="02010401010101010101" pitchFamily="2" charset="-79"/>
                <a:cs typeface="Guttman Yad-Brush" panose="02010401010101010101" pitchFamily="2" charset="-79"/>
              </a:rPr>
              <a:t>במה תורמת לנו הגדרה רחבה כזו של חדשנות?</a:t>
            </a:r>
            <a:endParaRPr lang="en-IL" sz="2800" dirty="0">
              <a:solidFill>
                <a:srgbClr val="0070C0"/>
              </a:solidFill>
              <a:cs typeface="Guttman Yad-Brush" panose="02010401010101010101" pitchFamily="2" charset="-79"/>
            </a:endParaRPr>
          </a:p>
        </p:txBody>
      </p:sp>
      <p:sp>
        <p:nvSpPr>
          <p:cNvPr id="7" name="TextBox 6">
            <a:extLst>
              <a:ext uri="{FF2B5EF4-FFF2-40B4-BE49-F238E27FC236}">
                <a16:creationId xmlns:a16="http://schemas.microsoft.com/office/drawing/2014/main" id="{C34B309B-B203-491A-9CED-1EC696853E65}"/>
              </a:ext>
            </a:extLst>
          </p:cNvPr>
          <p:cNvSpPr txBox="1"/>
          <p:nvPr/>
        </p:nvSpPr>
        <p:spPr>
          <a:xfrm>
            <a:off x="-14014" y="5717799"/>
            <a:ext cx="4829854" cy="600164"/>
          </a:xfrm>
          <a:prstGeom prst="rect">
            <a:avLst/>
          </a:prstGeom>
          <a:noFill/>
        </p:spPr>
        <p:txBody>
          <a:bodyPr wrap="square">
            <a:spAutoFit/>
          </a:bodyPr>
          <a:lstStyle/>
          <a:p>
            <a:pPr algn="ctr" rtl="1">
              <a:lnSpc>
                <a:spcPct val="150000"/>
              </a:lnSpc>
            </a:pPr>
            <a:r>
              <a:rPr lang="he-IL" sz="2400" dirty="0">
                <a:solidFill>
                  <a:srgbClr val="C00000"/>
                </a:solidFill>
                <a:latin typeface="Guttman Yad-Brush" panose="02010401010101010101" pitchFamily="2" charset="-79"/>
                <a:cs typeface="Guttman Yad-Brush" panose="02010401010101010101" pitchFamily="2" charset="-79"/>
              </a:rPr>
              <a:t>כמה כיוונים וסוגים יש?...</a:t>
            </a:r>
            <a:endParaRPr lang="en-IL" sz="2400" dirty="0">
              <a:solidFill>
                <a:srgbClr val="C00000"/>
              </a:solidFill>
              <a:cs typeface="Guttman Yad-Brush" panose="02010401010101010101" pitchFamily="2" charset="-79"/>
            </a:endParaRPr>
          </a:p>
        </p:txBody>
      </p:sp>
    </p:spTree>
    <p:extLst>
      <p:ext uri="{BB962C8B-B14F-4D97-AF65-F5344CB8AC3E}">
        <p14:creationId xmlns:p14="http://schemas.microsoft.com/office/powerpoint/2010/main" val="64355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E756CE-0848-45D5-BD4B-30BEB7B90955}"/>
              </a:ext>
            </a:extLst>
          </p:cNvPr>
          <p:cNvSpPr txBox="1"/>
          <p:nvPr/>
        </p:nvSpPr>
        <p:spPr>
          <a:xfrm>
            <a:off x="137160" y="1043811"/>
            <a:ext cx="11917679" cy="5632311"/>
          </a:xfrm>
          <a:prstGeom prst="rect">
            <a:avLst/>
          </a:prstGeom>
          <a:noFill/>
        </p:spPr>
        <p:txBody>
          <a:bodyPr wrap="square">
            <a:spAutoFit/>
          </a:bodyPr>
          <a:lstStyle/>
          <a:p>
            <a:pPr algn="just" rtl="1"/>
            <a:r>
              <a:rPr lang="he-IL" b="1" dirty="0"/>
              <a:t>חדשנות טכנולוגית</a:t>
            </a:r>
            <a:r>
              <a:rPr lang="he-IL" dirty="0"/>
              <a:t>: חדשנות המובילה לשינוי או להגדלת המגוון הטכנולוגי במוצרים ובתהליכי הייצור של הארגון.</a:t>
            </a:r>
          </a:p>
          <a:p>
            <a:pPr algn="just" rtl="1"/>
            <a:endParaRPr lang="he-IL" dirty="0"/>
          </a:p>
          <a:p>
            <a:pPr algn="just" rtl="1"/>
            <a:r>
              <a:rPr lang="he-IL" b="1" dirty="0"/>
              <a:t>חדשנות מוצר</a:t>
            </a:r>
            <a:r>
              <a:rPr lang="he-IL" dirty="0"/>
              <a:t>: ההצגה בשוק של סחורות ושירותים חדשים או משופרים משמעותית ביחס ליכולות קודמות.מטרת החדשנות היא לשפר את יעילות המוצר ואיכותו. חדשנות מוצר תיחשב גם אם המוצר כבר קיים בשווקים טרם הצגתו על ידי החברה. תנאי מספיק לחדשנות הוא שהמוצג שהוצג יהיה חדש לחברה ואינו חייב להיות חדש בשוק.</a:t>
            </a:r>
          </a:p>
          <a:p>
            <a:pPr algn="just" rtl="1"/>
            <a:endParaRPr lang="he-IL" dirty="0"/>
          </a:p>
          <a:p>
            <a:pPr algn="just" rtl="1"/>
            <a:r>
              <a:rPr lang="he-IL" b="1" dirty="0"/>
              <a:t>חדשנות בתהליך</a:t>
            </a:r>
            <a:r>
              <a:rPr lang="he-IL" dirty="0"/>
              <a:t>: יישום של תהליך חדש או משופר משמעותית בחברה הקשור לייצור המוצרים בחברה, למתן שירותים, הפצתם ומכירתם או לכל פעילות אחרת התומכת בפעילותה השוטפת של החברה. תהליך ייחשב כחדשני אם הנו חדש עבור החברה, גם אם פותח ע"י או יושם קודם לכן בחברות אחרות. </a:t>
            </a:r>
          </a:p>
          <a:p>
            <a:pPr algn="just" rtl="1"/>
            <a:endParaRPr lang="he-IL" dirty="0"/>
          </a:p>
          <a:p>
            <a:pPr algn="just" rtl="1"/>
            <a:r>
              <a:rPr lang="he-IL" b="1" dirty="0"/>
              <a:t>שיתופי פעולה</a:t>
            </a:r>
            <a:r>
              <a:rPr lang="he-IL" dirty="0"/>
              <a:t>: שיתוף פעולה ייחשב חדשנות אם התקיימה השתתפות פעילה של החברה עם גורמים אחרים בפעולות החדשנות. שיתוף פעולה פאסיבי אשר בא ליד ביטוי בהתקשרויות חוזיות בלבד, או בפנייה לקבלני משנה לצורך קבלת שירותי ייצור, לא ייחשב כשיתוף פעולה.</a:t>
            </a:r>
          </a:p>
          <a:p>
            <a:pPr algn="just" rtl="1"/>
            <a:endParaRPr lang="he-IL" dirty="0"/>
          </a:p>
          <a:p>
            <a:pPr algn="just" rtl="1"/>
            <a:r>
              <a:rPr lang="he-IL" b="1" dirty="0"/>
              <a:t>חדשנות ארגונית</a:t>
            </a:r>
            <a:r>
              <a:rPr lang="he-IL" dirty="0"/>
              <a:t>: יישום של שיטות ארגוניות חדשות הקשורות לדרך התנהלותה העסקית של החברה, לדרך ניהולה הפנימי ולאופן התנהלות המול גורמים חיצוניים, שלא נעשה בהן שימוש קודם לכן. </a:t>
            </a:r>
          </a:p>
          <a:p>
            <a:pPr algn="just" rtl="1"/>
            <a:endParaRPr lang="he-IL" dirty="0"/>
          </a:p>
          <a:p>
            <a:pPr algn="just" rtl="1"/>
            <a:r>
              <a:rPr lang="he-IL" b="1" dirty="0"/>
              <a:t>חדשנות בשיווק</a:t>
            </a:r>
            <a:r>
              <a:rPr lang="he-IL"/>
              <a:t>: יישום </a:t>
            </a:r>
            <a:r>
              <a:rPr lang="he-IL" dirty="0"/>
              <a:t>של אסטרטגיה שיווקית חדשה או שיטה שיווקית חדשה, השונות באופן משמעותי מהאסטרטגיה או משיטות השיווק שהיו קיימות בחברתכם קודם לכן. חדשנות בשיווק כוללת שינויים בעיצוב המוצר, בשיטות לקידום מכירתו, בערוצי מכירתו ובשיטות תימחורו.</a:t>
            </a:r>
            <a:endParaRPr lang="en-IL" dirty="0"/>
          </a:p>
        </p:txBody>
      </p:sp>
      <p:sp>
        <p:nvSpPr>
          <p:cNvPr id="5" name="TextBox 4">
            <a:extLst>
              <a:ext uri="{FF2B5EF4-FFF2-40B4-BE49-F238E27FC236}">
                <a16:creationId xmlns:a16="http://schemas.microsoft.com/office/drawing/2014/main" id="{67DA6B86-6902-4BA0-9C9C-E7D154C275D6}"/>
              </a:ext>
            </a:extLst>
          </p:cNvPr>
          <p:cNvSpPr txBox="1"/>
          <p:nvPr/>
        </p:nvSpPr>
        <p:spPr>
          <a:xfrm>
            <a:off x="274320" y="6558340"/>
            <a:ext cx="11917680" cy="400110"/>
          </a:xfrm>
          <a:prstGeom prst="rect">
            <a:avLst/>
          </a:prstGeom>
          <a:noFill/>
        </p:spPr>
        <p:txBody>
          <a:bodyPr wrap="square">
            <a:spAutoFit/>
          </a:bodyPr>
          <a:lstStyle/>
          <a:p>
            <a:r>
              <a:rPr lang="en-US" sz="1000" dirty="0">
                <a:hlinkClick r:id="rId2"/>
              </a:rPr>
              <a:t>https://www.cbs.gov.il/he/subjects/Pages/%D7%97%D7%93%D7%A9%D7%A0%D7%95%D7%AA-%20%D7%94%D7%92%D7%93%D7%A8%D7%95%D7%AA-%D7%95%D7%94%D7%A1%D7%91%D7%A8%D7%99%D7%9D.aspx</a:t>
            </a:r>
            <a:endParaRPr lang="en-US" sz="1000" dirty="0"/>
          </a:p>
          <a:p>
            <a:endParaRPr lang="en-IL" sz="1000" dirty="0"/>
          </a:p>
        </p:txBody>
      </p:sp>
      <p:pic>
        <p:nvPicPr>
          <p:cNvPr id="2050" name="Picture 2" descr="לוגו">
            <a:extLst>
              <a:ext uri="{FF2B5EF4-FFF2-40B4-BE49-F238E27FC236}">
                <a16:creationId xmlns:a16="http://schemas.microsoft.com/office/drawing/2014/main" id="{B3BBBBFA-345E-4B67-A962-F9EC681E5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9280" y="28065"/>
            <a:ext cx="2575559" cy="7851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BF1581-5444-41C5-B277-11537C906F32}"/>
              </a:ext>
            </a:extLst>
          </p:cNvPr>
          <p:cNvSpPr txBox="1"/>
          <p:nvPr/>
        </p:nvSpPr>
        <p:spPr>
          <a:xfrm>
            <a:off x="274320" y="136242"/>
            <a:ext cx="9342119" cy="751488"/>
          </a:xfrm>
          <a:prstGeom prst="rect">
            <a:avLst/>
          </a:prstGeom>
          <a:noFill/>
        </p:spPr>
        <p:txBody>
          <a:bodyPr wrap="square" rtlCol="0">
            <a:spAutoFit/>
          </a:bodyPr>
          <a:lstStyle/>
          <a:p>
            <a:pPr algn="ctr" rtl="1">
              <a:lnSpc>
                <a:spcPct val="150000"/>
              </a:lnSpc>
            </a:pPr>
            <a:r>
              <a:rPr lang="he-IL" sz="3200" b="1" dirty="0">
                <a:solidFill>
                  <a:srgbClr val="0070C0"/>
                </a:solidFill>
              </a:rPr>
              <a:t>סוגי חדשנות מתוך הגדרות סקר החדשנות של הלמ"ס:</a:t>
            </a:r>
            <a:endParaRPr lang="en-IL" sz="3200" b="1" dirty="0">
              <a:solidFill>
                <a:srgbClr val="0070C0"/>
              </a:solidFill>
            </a:endParaRPr>
          </a:p>
        </p:txBody>
      </p:sp>
    </p:spTree>
    <p:extLst>
      <p:ext uri="{BB962C8B-B14F-4D97-AF65-F5344CB8AC3E}">
        <p14:creationId xmlns:p14="http://schemas.microsoft.com/office/powerpoint/2010/main" val="3604449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AC3CDB7-49A8-428E-95DA-0A2BA229317C}"/>
              </a:ext>
            </a:extLst>
          </p:cNvPr>
          <p:cNvGraphicFramePr/>
          <p:nvPr/>
        </p:nvGraphicFramePr>
        <p:xfrm>
          <a:off x="1054538" y="110359"/>
          <a:ext cx="10002345" cy="6637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לוגו">
            <a:extLst>
              <a:ext uri="{FF2B5EF4-FFF2-40B4-BE49-F238E27FC236}">
                <a16:creationId xmlns:a16="http://schemas.microsoft.com/office/drawing/2014/main" id="{E2EC39A4-788F-45D4-B8CC-566A4A17D3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9280" y="28065"/>
            <a:ext cx="2575559" cy="7851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D05BC4-429C-9733-27ED-14138EB53136}"/>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354379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AC3CDB7-49A8-428E-95DA-0A2BA229317C}"/>
              </a:ext>
            </a:extLst>
          </p:cNvPr>
          <p:cNvGraphicFramePr/>
          <p:nvPr>
            <p:extLst>
              <p:ext uri="{D42A27DB-BD31-4B8C-83A1-F6EECF244321}">
                <p14:modId xmlns:p14="http://schemas.microsoft.com/office/powerpoint/2010/main" val="3347459767"/>
              </p:ext>
            </p:extLst>
          </p:nvPr>
        </p:nvGraphicFramePr>
        <p:xfrm>
          <a:off x="1054538" y="110359"/>
          <a:ext cx="10002345" cy="6637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19A4271B-FD28-483E-B5DB-B1AAE6C1756F}"/>
              </a:ext>
            </a:extLst>
          </p:cNvPr>
          <p:cNvSpPr txBox="1"/>
          <p:nvPr/>
        </p:nvSpPr>
        <p:spPr>
          <a:xfrm>
            <a:off x="9611359" y="2258814"/>
            <a:ext cx="2418082" cy="923330"/>
          </a:xfrm>
          <a:prstGeom prst="rect">
            <a:avLst/>
          </a:prstGeom>
          <a:noFill/>
        </p:spPr>
        <p:txBody>
          <a:bodyPr wrap="square">
            <a:spAutoFit/>
          </a:bodyPr>
          <a:lstStyle/>
          <a:p>
            <a:r>
              <a:rPr lang="en-US" dirty="0"/>
              <a:t>Larry Keeley’s book:</a:t>
            </a:r>
          </a:p>
          <a:p>
            <a:r>
              <a:rPr lang="en-US" dirty="0"/>
              <a:t>Ten types of Innovation (2013)</a:t>
            </a:r>
            <a:endParaRPr lang="en-IL" dirty="0"/>
          </a:p>
        </p:txBody>
      </p:sp>
      <p:pic>
        <p:nvPicPr>
          <p:cNvPr id="10" name="Picture 9">
            <a:extLst>
              <a:ext uri="{FF2B5EF4-FFF2-40B4-BE49-F238E27FC236}">
                <a16:creationId xmlns:a16="http://schemas.microsoft.com/office/drawing/2014/main" id="{DDAA718C-F266-467E-B959-B4AB979D158C}"/>
              </a:ext>
            </a:extLst>
          </p:cNvPr>
          <p:cNvPicPr>
            <a:picLocks noChangeAspect="1"/>
          </p:cNvPicPr>
          <p:nvPr/>
        </p:nvPicPr>
        <p:blipFill>
          <a:blip r:embed="rId7"/>
          <a:stretch>
            <a:fillRect/>
          </a:stretch>
        </p:blipFill>
        <p:spPr>
          <a:xfrm>
            <a:off x="9702799" y="195262"/>
            <a:ext cx="2337435" cy="1846235"/>
          </a:xfrm>
          <a:prstGeom prst="rect">
            <a:avLst/>
          </a:prstGeom>
        </p:spPr>
      </p:pic>
      <p:sp>
        <p:nvSpPr>
          <p:cNvPr id="2" name="TextBox 1">
            <a:extLst>
              <a:ext uri="{FF2B5EF4-FFF2-40B4-BE49-F238E27FC236}">
                <a16:creationId xmlns:a16="http://schemas.microsoft.com/office/drawing/2014/main" id="{80AD2F78-BF41-12A7-C8BC-987838232B9C}"/>
              </a:ext>
            </a:extLst>
          </p:cNvPr>
          <p:cNvSpPr txBox="1"/>
          <p:nvPr/>
        </p:nvSpPr>
        <p:spPr>
          <a:xfrm>
            <a:off x="2003696" y="1702135"/>
            <a:ext cx="858345" cy="1323439"/>
          </a:xfrm>
          <a:prstGeom prst="rect">
            <a:avLst/>
          </a:prstGeom>
          <a:noFill/>
        </p:spPr>
        <p:txBody>
          <a:bodyPr wrap="square" rtlCol="0">
            <a:spAutoFit/>
          </a:bodyPr>
          <a:lstStyle/>
          <a:p>
            <a:pPr algn="ctr"/>
            <a:r>
              <a:rPr lang="he-IL" sz="8000" b="1" dirty="0">
                <a:solidFill>
                  <a:srgbClr val="00B050"/>
                </a:solidFill>
              </a:rPr>
              <a:t>+</a:t>
            </a:r>
            <a:endParaRPr lang="en-US" sz="8000" b="1" dirty="0">
              <a:solidFill>
                <a:srgbClr val="00B050"/>
              </a:solidFill>
            </a:endParaRPr>
          </a:p>
        </p:txBody>
      </p:sp>
      <p:sp>
        <p:nvSpPr>
          <p:cNvPr id="5" name="TextBox 4">
            <a:extLst>
              <a:ext uri="{FF2B5EF4-FFF2-40B4-BE49-F238E27FC236}">
                <a16:creationId xmlns:a16="http://schemas.microsoft.com/office/drawing/2014/main" id="{DFBF44B6-F97F-501D-4A19-C54558084ECE}"/>
              </a:ext>
            </a:extLst>
          </p:cNvPr>
          <p:cNvSpPr txBox="1"/>
          <p:nvPr/>
        </p:nvSpPr>
        <p:spPr>
          <a:xfrm>
            <a:off x="4594495" y="-325929"/>
            <a:ext cx="858345" cy="1323439"/>
          </a:xfrm>
          <a:prstGeom prst="rect">
            <a:avLst/>
          </a:prstGeom>
          <a:noFill/>
        </p:spPr>
        <p:txBody>
          <a:bodyPr wrap="square" rtlCol="0">
            <a:spAutoFit/>
          </a:bodyPr>
          <a:lstStyle/>
          <a:p>
            <a:pPr algn="ctr"/>
            <a:r>
              <a:rPr lang="he-IL" sz="8000" b="1" dirty="0">
                <a:solidFill>
                  <a:srgbClr val="00B050"/>
                </a:solidFill>
              </a:rPr>
              <a:t>+</a:t>
            </a:r>
            <a:endParaRPr lang="en-US" sz="8000" b="1" dirty="0">
              <a:solidFill>
                <a:srgbClr val="00B050"/>
              </a:solidFill>
            </a:endParaRPr>
          </a:p>
        </p:txBody>
      </p:sp>
      <p:sp>
        <p:nvSpPr>
          <p:cNvPr id="6" name="TextBox 5">
            <a:extLst>
              <a:ext uri="{FF2B5EF4-FFF2-40B4-BE49-F238E27FC236}">
                <a16:creationId xmlns:a16="http://schemas.microsoft.com/office/drawing/2014/main" id="{C78036D3-7568-AEF1-10A0-89D24577E9D3}"/>
              </a:ext>
            </a:extLst>
          </p:cNvPr>
          <p:cNvSpPr txBox="1"/>
          <p:nvPr/>
        </p:nvSpPr>
        <p:spPr>
          <a:xfrm>
            <a:off x="2888316" y="335790"/>
            <a:ext cx="858345" cy="1323439"/>
          </a:xfrm>
          <a:prstGeom prst="rect">
            <a:avLst/>
          </a:prstGeom>
          <a:noFill/>
        </p:spPr>
        <p:txBody>
          <a:bodyPr wrap="square" rtlCol="0">
            <a:spAutoFit/>
          </a:bodyPr>
          <a:lstStyle/>
          <a:p>
            <a:pPr algn="ctr"/>
            <a:r>
              <a:rPr lang="he-IL" sz="8000" b="1" dirty="0">
                <a:solidFill>
                  <a:srgbClr val="00B050"/>
                </a:solidFill>
              </a:rPr>
              <a:t>+</a:t>
            </a:r>
            <a:endParaRPr lang="en-US" sz="8000" b="1" dirty="0">
              <a:solidFill>
                <a:srgbClr val="00B050"/>
              </a:solidFill>
            </a:endParaRPr>
          </a:p>
        </p:txBody>
      </p:sp>
      <p:sp>
        <p:nvSpPr>
          <p:cNvPr id="7" name="TextBox 6">
            <a:extLst>
              <a:ext uri="{FF2B5EF4-FFF2-40B4-BE49-F238E27FC236}">
                <a16:creationId xmlns:a16="http://schemas.microsoft.com/office/drawing/2014/main" id="{64986E15-13ED-DBAE-B600-780C1E8E4078}"/>
              </a:ext>
            </a:extLst>
          </p:cNvPr>
          <p:cNvSpPr txBox="1"/>
          <p:nvPr/>
        </p:nvSpPr>
        <p:spPr>
          <a:xfrm>
            <a:off x="1797144" y="3355430"/>
            <a:ext cx="858345" cy="1323439"/>
          </a:xfrm>
          <a:prstGeom prst="rect">
            <a:avLst/>
          </a:prstGeom>
          <a:noFill/>
        </p:spPr>
        <p:txBody>
          <a:bodyPr wrap="square" rtlCol="0">
            <a:spAutoFit/>
          </a:bodyPr>
          <a:lstStyle/>
          <a:p>
            <a:pPr algn="ctr"/>
            <a:r>
              <a:rPr lang="he-IL" sz="8000" b="1" dirty="0">
                <a:solidFill>
                  <a:srgbClr val="00B050"/>
                </a:solidFill>
              </a:rPr>
              <a:t>+</a:t>
            </a:r>
            <a:endParaRPr lang="en-US" sz="8000" b="1" dirty="0">
              <a:solidFill>
                <a:srgbClr val="00B050"/>
              </a:solidFill>
            </a:endParaRPr>
          </a:p>
        </p:txBody>
      </p:sp>
      <p:sp>
        <p:nvSpPr>
          <p:cNvPr id="8" name="TextBox 7">
            <a:extLst>
              <a:ext uri="{FF2B5EF4-FFF2-40B4-BE49-F238E27FC236}">
                <a16:creationId xmlns:a16="http://schemas.microsoft.com/office/drawing/2014/main" id="{7633A1A6-9252-9F5A-7FAD-8AF1FB4CF3A7}"/>
              </a:ext>
            </a:extLst>
          </p:cNvPr>
          <p:cNvSpPr txBox="1"/>
          <p:nvPr/>
        </p:nvSpPr>
        <p:spPr>
          <a:xfrm>
            <a:off x="7982482" y="2767280"/>
            <a:ext cx="858345" cy="1323439"/>
          </a:xfrm>
          <a:prstGeom prst="rect">
            <a:avLst/>
          </a:prstGeom>
          <a:noFill/>
        </p:spPr>
        <p:txBody>
          <a:bodyPr wrap="square" rtlCol="0">
            <a:spAutoFit/>
          </a:bodyPr>
          <a:lstStyle/>
          <a:p>
            <a:pPr algn="ctr"/>
            <a:r>
              <a:rPr lang="he-IL" sz="8000" b="1" dirty="0">
                <a:solidFill>
                  <a:srgbClr val="00B050"/>
                </a:solidFill>
              </a:rPr>
              <a:t>+</a:t>
            </a:r>
            <a:endParaRPr lang="en-US" sz="8000" b="1" dirty="0">
              <a:solidFill>
                <a:srgbClr val="00B050"/>
              </a:solidFill>
            </a:endParaRPr>
          </a:p>
        </p:txBody>
      </p:sp>
      <p:sp>
        <p:nvSpPr>
          <p:cNvPr id="11" name="TextBox 10">
            <a:extLst>
              <a:ext uri="{FF2B5EF4-FFF2-40B4-BE49-F238E27FC236}">
                <a16:creationId xmlns:a16="http://schemas.microsoft.com/office/drawing/2014/main" id="{8957533F-8444-B1B9-878D-BCA0F5AA4637}"/>
              </a:ext>
            </a:extLst>
          </p:cNvPr>
          <p:cNvSpPr txBox="1"/>
          <p:nvPr/>
        </p:nvSpPr>
        <p:spPr>
          <a:xfrm>
            <a:off x="2655489" y="4904300"/>
            <a:ext cx="858345" cy="1323439"/>
          </a:xfrm>
          <a:prstGeom prst="rect">
            <a:avLst/>
          </a:prstGeom>
          <a:noFill/>
        </p:spPr>
        <p:txBody>
          <a:bodyPr wrap="square" rtlCol="0">
            <a:spAutoFit/>
          </a:bodyPr>
          <a:lstStyle/>
          <a:p>
            <a:pPr algn="ctr"/>
            <a:r>
              <a:rPr lang="he-IL" sz="8000" b="1" dirty="0">
                <a:solidFill>
                  <a:srgbClr val="00B050"/>
                </a:solidFill>
              </a:rPr>
              <a:t>+</a:t>
            </a:r>
            <a:endParaRPr lang="en-US" sz="8000" b="1" dirty="0">
              <a:solidFill>
                <a:srgbClr val="00B050"/>
              </a:solidFill>
            </a:endParaRPr>
          </a:p>
        </p:txBody>
      </p:sp>
      <p:sp>
        <p:nvSpPr>
          <p:cNvPr id="13" name="TextBox 12">
            <a:extLst>
              <a:ext uri="{FF2B5EF4-FFF2-40B4-BE49-F238E27FC236}">
                <a16:creationId xmlns:a16="http://schemas.microsoft.com/office/drawing/2014/main" id="{F85E3821-F958-F64B-3CCE-AC5BBFCE5651}"/>
              </a:ext>
            </a:extLst>
          </p:cNvPr>
          <p:cNvSpPr txBox="1"/>
          <p:nvPr/>
        </p:nvSpPr>
        <p:spPr>
          <a:xfrm>
            <a:off x="-73699" y="5276682"/>
            <a:ext cx="1870843" cy="830997"/>
          </a:xfrm>
          <a:prstGeom prst="rect">
            <a:avLst/>
          </a:prstGeom>
          <a:noFill/>
        </p:spPr>
        <p:txBody>
          <a:bodyPr wrap="square">
            <a:spAutoFit/>
          </a:bodyPr>
          <a:lstStyle/>
          <a:p>
            <a:pPr lvl="0" algn="r" rtl="1"/>
            <a:r>
              <a:rPr lang="he-IL" sz="2400" b="1" dirty="0">
                <a:solidFill>
                  <a:srgbClr val="C00000"/>
                </a:solidFill>
              </a:rPr>
              <a:t>טכנולוגית?</a:t>
            </a:r>
          </a:p>
          <a:p>
            <a:pPr lvl="0" algn="r" rtl="1"/>
            <a:r>
              <a:rPr lang="he-IL" sz="2400" b="1" dirty="0">
                <a:solidFill>
                  <a:srgbClr val="C00000"/>
                </a:solidFill>
              </a:rPr>
              <a:t>שיווקית?</a:t>
            </a:r>
            <a:endParaRPr lang="en-US" sz="2400" b="1" dirty="0">
              <a:solidFill>
                <a:srgbClr val="C00000"/>
              </a:solidFill>
            </a:endParaRPr>
          </a:p>
        </p:txBody>
      </p:sp>
      <p:sp>
        <p:nvSpPr>
          <p:cNvPr id="14" name="TextBox 13">
            <a:extLst>
              <a:ext uri="{FF2B5EF4-FFF2-40B4-BE49-F238E27FC236}">
                <a16:creationId xmlns:a16="http://schemas.microsoft.com/office/drawing/2014/main" id="{103651BF-4726-83C7-9A5F-A3746D469F26}"/>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3513759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AC3CDB7-49A8-428E-95DA-0A2BA229317C}"/>
              </a:ext>
            </a:extLst>
          </p:cNvPr>
          <p:cNvGraphicFramePr/>
          <p:nvPr/>
        </p:nvGraphicFramePr>
        <p:xfrm>
          <a:off x="1054538" y="110359"/>
          <a:ext cx="10002345" cy="6637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5A12991D-4BA7-437F-9279-C41C3975A2E6}"/>
              </a:ext>
            </a:extLst>
          </p:cNvPr>
          <p:cNvGrpSpPr>
            <a:grpSpLocks noChangeAspect="1"/>
          </p:cNvGrpSpPr>
          <p:nvPr/>
        </p:nvGrpSpPr>
        <p:grpSpPr>
          <a:xfrm flipH="1">
            <a:off x="10739120" y="1097381"/>
            <a:ext cx="990837" cy="2959352"/>
            <a:chOff x="3771825" y="2406982"/>
            <a:chExt cx="1263257" cy="3772993"/>
          </a:xfrm>
        </p:grpSpPr>
        <p:pic>
          <p:nvPicPr>
            <p:cNvPr id="7" name="Picture 6">
              <a:extLst>
                <a:ext uri="{FF2B5EF4-FFF2-40B4-BE49-F238E27FC236}">
                  <a16:creationId xmlns:a16="http://schemas.microsoft.com/office/drawing/2014/main" id="{7536E9C8-C3D2-4A25-9229-0D4AD015C4DF}"/>
                </a:ext>
              </a:extLst>
            </p:cNvPr>
            <p:cNvPicPr>
              <a:picLocks noChangeAspect="1"/>
            </p:cNvPicPr>
            <p:nvPr/>
          </p:nvPicPr>
          <p:blipFill rotWithShape="1">
            <a:blip r:embed="rId7">
              <a:clrChange>
                <a:clrFrom>
                  <a:srgbClr val="FFFFFF"/>
                </a:clrFrom>
                <a:clrTo>
                  <a:srgbClr val="FFFFFF">
                    <a:alpha val="0"/>
                  </a:srgbClr>
                </a:clrTo>
              </a:clrChange>
            </a:blip>
            <a:srcRect l="42103" t="25185" r="47763" b="23800"/>
            <a:stretch/>
          </p:blipFill>
          <p:spPr>
            <a:xfrm>
              <a:off x="3771825" y="2604927"/>
              <a:ext cx="1263257" cy="3575048"/>
            </a:xfrm>
            <a:prstGeom prst="rect">
              <a:avLst/>
            </a:prstGeom>
          </p:spPr>
        </p:pic>
        <p:sp>
          <p:nvSpPr>
            <p:cNvPr id="8" name="Rectangle 7">
              <a:extLst>
                <a:ext uri="{FF2B5EF4-FFF2-40B4-BE49-F238E27FC236}">
                  <a16:creationId xmlns:a16="http://schemas.microsoft.com/office/drawing/2014/main" id="{B0603ECC-5AF4-48BE-8302-D43AE9C43B09}"/>
                </a:ext>
              </a:extLst>
            </p:cNvPr>
            <p:cNvSpPr/>
            <p:nvPr/>
          </p:nvSpPr>
          <p:spPr>
            <a:xfrm rot="18869142">
              <a:off x="3490860" y="2776558"/>
              <a:ext cx="925583" cy="186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2" name="TextBox 1">
            <a:extLst>
              <a:ext uri="{FF2B5EF4-FFF2-40B4-BE49-F238E27FC236}">
                <a16:creationId xmlns:a16="http://schemas.microsoft.com/office/drawing/2014/main" id="{D8121F81-76AE-4524-9C93-BBD2FB359898}"/>
              </a:ext>
            </a:extLst>
          </p:cNvPr>
          <p:cNvSpPr txBox="1"/>
          <p:nvPr/>
        </p:nvSpPr>
        <p:spPr>
          <a:xfrm>
            <a:off x="9414078" y="729605"/>
            <a:ext cx="2650084" cy="369332"/>
          </a:xfrm>
          <a:prstGeom prst="rect">
            <a:avLst/>
          </a:prstGeom>
          <a:noFill/>
        </p:spPr>
        <p:txBody>
          <a:bodyPr wrap="none" rtlCol="0">
            <a:spAutoFit/>
          </a:bodyPr>
          <a:lstStyle/>
          <a:p>
            <a:r>
              <a:rPr lang="he-IL" dirty="0">
                <a:latin typeface="Guttman Yad-Brush" panose="02010401010101010101" pitchFamily="2" charset="-79"/>
                <a:cs typeface="Guttman Yad-Brush" panose="02010401010101010101" pitchFamily="2" charset="-79"/>
              </a:rPr>
              <a:t>ועבדכם הנאמן מציע:</a:t>
            </a:r>
            <a:endParaRPr lang="en-IL" dirty="0">
              <a:cs typeface="Guttman Yad-Brush" panose="02010401010101010101" pitchFamily="2" charset="-79"/>
            </a:endParaRPr>
          </a:p>
        </p:txBody>
      </p:sp>
      <p:sp>
        <p:nvSpPr>
          <p:cNvPr id="23" name="TextBox 22">
            <a:extLst>
              <a:ext uri="{FF2B5EF4-FFF2-40B4-BE49-F238E27FC236}">
                <a16:creationId xmlns:a16="http://schemas.microsoft.com/office/drawing/2014/main" id="{9AE0C75F-94A0-4A9D-84EF-9AE48C356009}"/>
              </a:ext>
            </a:extLst>
          </p:cNvPr>
          <p:cNvSpPr txBox="1"/>
          <p:nvPr/>
        </p:nvSpPr>
        <p:spPr>
          <a:xfrm>
            <a:off x="164594" y="5677549"/>
            <a:ext cx="3220275" cy="769441"/>
          </a:xfrm>
          <a:prstGeom prst="rect">
            <a:avLst/>
          </a:prstGeom>
          <a:noFill/>
        </p:spPr>
        <p:txBody>
          <a:bodyPr wrap="square">
            <a:spAutoFit/>
          </a:bodyPr>
          <a:lstStyle/>
          <a:p>
            <a:pPr algn="ctr" rtl="1">
              <a:lnSpc>
                <a:spcPct val="150000"/>
              </a:lnSpc>
            </a:pPr>
            <a:r>
              <a:rPr lang="he-IL" sz="3200" dirty="0">
                <a:solidFill>
                  <a:srgbClr val="0070C0"/>
                </a:solidFill>
                <a:latin typeface="Guttman Yad-Brush" panose="02010401010101010101" pitchFamily="2" charset="-79"/>
                <a:cs typeface="Guttman Yad-Brush" panose="02010401010101010101" pitchFamily="2" charset="-79"/>
              </a:rPr>
              <a:t>למה זה חשוב?</a:t>
            </a:r>
          </a:p>
        </p:txBody>
      </p:sp>
      <p:sp>
        <p:nvSpPr>
          <p:cNvPr id="14" name="TextBox 13">
            <a:extLst>
              <a:ext uri="{FF2B5EF4-FFF2-40B4-BE49-F238E27FC236}">
                <a16:creationId xmlns:a16="http://schemas.microsoft.com/office/drawing/2014/main" id="{C5F18ED2-8FC6-4DA5-E2ED-A545B76DB4E7}"/>
              </a:ext>
            </a:extLst>
          </p:cNvPr>
          <p:cNvSpPr txBox="1"/>
          <p:nvPr/>
        </p:nvSpPr>
        <p:spPr>
          <a:xfrm>
            <a:off x="9333186" y="4215137"/>
            <a:ext cx="1291915" cy="461665"/>
          </a:xfrm>
          <a:prstGeom prst="rect">
            <a:avLst/>
          </a:prstGeom>
          <a:noFill/>
        </p:spPr>
        <p:txBody>
          <a:bodyPr wrap="square">
            <a:spAutoFit/>
          </a:bodyPr>
          <a:lstStyle/>
          <a:p>
            <a:pPr lvl="0" algn="r" rtl="1"/>
            <a:r>
              <a:rPr lang="he-IL" sz="2400" b="1" dirty="0">
                <a:solidFill>
                  <a:srgbClr val="00B050"/>
                </a:solidFill>
              </a:rPr>
              <a:t>החזרתי</a:t>
            </a:r>
            <a:endParaRPr lang="en-US" sz="2400" b="1" dirty="0">
              <a:solidFill>
                <a:srgbClr val="00B050"/>
              </a:solidFill>
            </a:endParaRPr>
          </a:p>
        </p:txBody>
      </p:sp>
      <p:sp>
        <p:nvSpPr>
          <p:cNvPr id="16" name="TextBox 15">
            <a:extLst>
              <a:ext uri="{FF2B5EF4-FFF2-40B4-BE49-F238E27FC236}">
                <a16:creationId xmlns:a16="http://schemas.microsoft.com/office/drawing/2014/main" id="{96B65235-390D-D933-7277-9B317FAC327C}"/>
              </a:ext>
            </a:extLst>
          </p:cNvPr>
          <p:cNvSpPr txBox="1"/>
          <p:nvPr/>
        </p:nvSpPr>
        <p:spPr>
          <a:xfrm>
            <a:off x="2235206" y="1150171"/>
            <a:ext cx="858345" cy="1323439"/>
          </a:xfrm>
          <a:prstGeom prst="rect">
            <a:avLst/>
          </a:prstGeom>
          <a:noFill/>
        </p:spPr>
        <p:txBody>
          <a:bodyPr wrap="square" rtlCol="0">
            <a:spAutoFit/>
          </a:bodyPr>
          <a:lstStyle/>
          <a:p>
            <a:pPr algn="ctr"/>
            <a:r>
              <a:rPr lang="he-IL" sz="8000" b="1" dirty="0">
                <a:solidFill>
                  <a:srgbClr val="00B050"/>
                </a:solidFill>
              </a:rPr>
              <a:t>+</a:t>
            </a:r>
            <a:endParaRPr lang="en-US" sz="8000" b="1" dirty="0">
              <a:solidFill>
                <a:srgbClr val="00B050"/>
              </a:solidFill>
            </a:endParaRPr>
          </a:p>
        </p:txBody>
      </p:sp>
      <p:sp>
        <p:nvSpPr>
          <p:cNvPr id="17" name="TextBox 16">
            <a:extLst>
              <a:ext uri="{FF2B5EF4-FFF2-40B4-BE49-F238E27FC236}">
                <a16:creationId xmlns:a16="http://schemas.microsoft.com/office/drawing/2014/main" id="{A0ABDCCF-CE33-002C-A6B0-2814E64C0054}"/>
              </a:ext>
            </a:extLst>
          </p:cNvPr>
          <p:cNvSpPr txBox="1"/>
          <p:nvPr/>
        </p:nvSpPr>
        <p:spPr>
          <a:xfrm>
            <a:off x="3317488" y="-70800"/>
            <a:ext cx="858345" cy="1323439"/>
          </a:xfrm>
          <a:prstGeom prst="rect">
            <a:avLst/>
          </a:prstGeom>
          <a:noFill/>
        </p:spPr>
        <p:txBody>
          <a:bodyPr wrap="square" rtlCol="0">
            <a:spAutoFit/>
          </a:bodyPr>
          <a:lstStyle/>
          <a:p>
            <a:pPr algn="ctr"/>
            <a:r>
              <a:rPr lang="he-IL" sz="8000" b="1" dirty="0">
                <a:solidFill>
                  <a:srgbClr val="00B050"/>
                </a:solidFill>
              </a:rPr>
              <a:t>+</a:t>
            </a:r>
            <a:endParaRPr lang="en-US" sz="8000" b="1" dirty="0">
              <a:solidFill>
                <a:srgbClr val="00B050"/>
              </a:solidFill>
            </a:endParaRPr>
          </a:p>
        </p:txBody>
      </p:sp>
      <p:sp>
        <p:nvSpPr>
          <p:cNvPr id="21" name="TextBox 20">
            <a:extLst>
              <a:ext uri="{FF2B5EF4-FFF2-40B4-BE49-F238E27FC236}">
                <a16:creationId xmlns:a16="http://schemas.microsoft.com/office/drawing/2014/main" id="{DAAB6A5E-30F0-0B20-6EF7-689EBB7F34CC}"/>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266755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AC3CDB7-49A8-428E-95DA-0A2BA229317C}"/>
              </a:ext>
            </a:extLst>
          </p:cNvPr>
          <p:cNvGraphicFramePr/>
          <p:nvPr>
            <p:extLst>
              <p:ext uri="{D42A27DB-BD31-4B8C-83A1-F6EECF244321}">
                <p14:modId xmlns:p14="http://schemas.microsoft.com/office/powerpoint/2010/main" val="834654830"/>
              </p:ext>
            </p:extLst>
          </p:nvPr>
        </p:nvGraphicFramePr>
        <p:xfrm>
          <a:off x="3591035" y="110359"/>
          <a:ext cx="10002345" cy="6637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TextBox 22">
            <a:extLst>
              <a:ext uri="{FF2B5EF4-FFF2-40B4-BE49-F238E27FC236}">
                <a16:creationId xmlns:a16="http://schemas.microsoft.com/office/drawing/2014/main" id="{9AE0C75F-94A0-4A9D-84EF-9AE48C356009}"/>
              </a:ext>
            </a:extLst>
          </p:cNvPr>
          <p:cNvSpPr txBox="1"/>
          <p:nvPr/>
        </p:nvSpPr>
        <p:spPr>
          <a:xfrm>
            <a:off x="733554" y="648349"/>
            <a:ext cx="3220275" cy="769441"/>
          </a:xfrm>
          <a:prstGeom prst="rect">
            <a:avLst/>
          </a:prstGeom>
          <a:noFill/>
        </p:spPr>
        <p:txBody>
          <a:bodyPr wrap="square">
            <a:spAutoFit/>
          </a:bodyPr>
          <a:lstStyle/>
          <a:p>
            <a:pPr algn="ctr" rtl="1">
              <a:lnSpc>
                <a:spcPct val="150000"/>
              </a:lnSpc>
            </a:pPr>
            <a:r>
              <a:rPr lang="he-IL" sz="3200" dirty="0">
                <a:solidFill>
                  <a:srgbClr val="0070C0"/>
                </a:solidFill>
                <a:latin typeface="Guttman Yad-Brush" panose="02010401010101010101" pitchFamily="2" charset="-79"/>
                <a:cs typeface="Guttman Yad-Brush" panose="02010401010101010101" pitchFamily="2" charset="-79"/>
              </a:rPr>
              <a:t>למה זה חשוב?</a:t>
            </a:r>
          </a:p>
        </p:txBody>
      </p:sp>
      <p:sp>
        <p:nvSpPr>
          <p:cNvPr id="17" name="TextBox 16">
            <a:extLst>
              <a:ext uri="{FF2B5EF4-FFF2-40B4-BE49-F238E27FC236}">
                <a16:creationId xmlns:a16="http://schemas.microsoft.com/office/drawing/2014/main" id="{C107E24C-60CD-426B-B21D-4541A7CF4F76}"/>
              </a:ext>
            </a:extLst>
          </p:cNvPr>
          <p:cNvSpPr txBox="1"/>
          <p:nvPr/>
        </p:nvSpPr>
        <p:spPr>
          <a:xfrm>
            <a:off x="-5227" y="2327804"/>
            <a:ext cx="5151120" cy="2217082"/>
          </a:xfrm>
          <a:prstGeom prst="rect">
            <a:avLst/>
          </a:prstGeom>
          <a:noFill/>
        </p:spPr>
        <p:txBody>
          <a:bodyPr wrap="square">
            <a:spAutoFit/>
          </a:bodyPr>
          <a:lstStyle/>
          <a:p>
            <a:pPr algn="ctr" rtl="1">
              <a:lnSpc>
                <a:spcPct val="150000"/>
              </a:lnSpc>
            </a:pPr>
            <a:r>
              <a:rPr lang="he-IL" sz="3200" b="1" dirty="0"/>
              <a:t>כדי להבין את פוטנציאל</a:t>
            </a:r>
          </a:p>
          <a:p>
            <a:pPr algn="ctr" rtl="1">
              <a:lnSpc>
                <a:spcPct val="150000"/>
              </a:lnSpc>
            </a:pPr>
            <a:r>
              <a:rPr lang="he-IL" sz="3200" b="1" dirty="0"/>
              <a:t>הכח העצום, את רוחבו,</a:t>
            </a:r>
          </a:p>
          <a:p>
            <a:pPr algn="ctr" rtl="1">
              <a:lnSpc>
                <a:spcPct val="150000"/>
              </a:lnSpc>
            </a:pPr>
            <a:r>
              <a:rPr lang="he-IL" sz="3200" b="1" dirty="0"/>
              <a:t>ושכדאי לנצל אותו!</a:t>
            </a:r>
          </a:p>
        </p:txBody>
      </p:sp>
      <p:pic>
        <p:nvPicPr>
          <p:cNvPr id="5" name="Picture 4">
            <a:extLst>
              <a:ext uri="{FF2B5EF4-FFF2-40B4-BE49-F238E27FC236}">
                <a16:creationId xmlns:a16="http://schemas.microsoft.com/office/drawing/2014/main" id="{403842EB-240C-6A8D-7109-501D000FD748}"/>
              </a:ext>
            </a:extLst>
          </p:cNvPr>
          <p:cNvPicPr>
            <a:picLocks noChangeAspect="1"/>
          </p:cNvPicPr>
          <p:nvPr/>
        </p:nvPicPr>
        <p:blipFill>
          <a:blip r:embed="rId7"/>
          <a:stretch>
            <a:fillRect/>
          </a:stretch>
        </p:blipFill>
        <p:spPr>
          <a:xfrm>
            <a:off x="7467397" y="2587679"/>
            <a:ext cx="2249619" cy="1682642"/>
          </a:xfrm>
          <a:prstGeom prst="rect">
            <a:avLst/>
          </a:prstGeom>
        </p:spPr>
      </p:pic>
      <p:sp>
        <p:nvSpPr>
          <p:cNvPr id="7" name="TextBox 6">
            <a:extLst>
              <a:ext uri="{FF2B5EF4-FFF2-40B4-BE49-F238E27FC236}">
                <a16:creationId xmlns:a16="http://schemas.microsoft.com/office/drawing/2014/main" id="{635F1724-6471-4835-F7E6-010B102D05DA}"/>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a:t>
            </a:r>
            <a:endParaRPr lang="en-US" sz="1600" dirty="0"/>
          </a:p>
        </p:txBody>
      </p:sp>
    </p:spTree>
    <p:extLst>
      <p:ext uri="{BB962C8B-B14F-4D97-AF65-F5344CB8AC3E}">
        <p14:creationId xmlns:p14="http://schemas.microsoft.com/office/powerpoint/2010/main" val="370350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AC3CDB7-49A8-428E-95DA-0A2BA229317C}"/>
              </a:ext>
            </a:extLst>
          </p:cNvPr>
          <p:cNvGraphicFramePr/>
          <p:nvPr/>
        </p:nvGraphicFramePr>
        <p:xfrm>
          <a:off x="3591035" y="110359"/>
          <a:ext cx="10002345" cy="6637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TextBox 22">
            <a:extLst>
              <a:ext uri="{FF2B5EF4-FFF2-40B4-BE49-F238E27FC236}">
                <a16:creationId xmlns:a16="http://schemas.microsoft.com/office/drawing/2014/main" id="{9AE0C75F-94A0-4A9D-84EF-9AE48C356009}"/>
              </a:ext>
            </a:extLst>
          </p:cNvPr>
          <p:cNvSpPr txBox="1"/>
          <p:nvPr/>
        </p:nvSpPr>
        <p:spPr>
          <a:xfrm>
            <a:off x="733554" y="648349"/>
            <a:ext cx="3220275" cy="769441"/>
          </a:xfrm>
          <a:prstGeom prst="rect">
            <a:avLst/>
          </a:prstGeom>
          <a:noFill/>
        </p:spPr>
        <p:txBody>
          <a:bodyPr wrap="square">
            <a:spAutoFit/>
          </a:bodyPr>
          <a:lstStyle/>
          <a:p>
            <a:pPr algn="ctr" rtl="1">
              <a:lnSpc>
                <a:spcPct val="150000"/>
              </a:lnSpc>
            </a:pPr>
            <a:r>
              <a:rPr lang="he-IL" sz="3200" dirty="0">
                <a:solidFill>
                  <a:srgbClr val="0070C0"/>
                </a:solidFill>
                <a:latin typeface="Guttman Yad-Brush" panose="02010401010101010101" pitchFamily="2" charset="-79"/>
                <a:cs typeface="Guttman Yad-Brush" panose="02010401010101010101" pitchFamily="2" charset="-79"/>
              </a:rPr>
              <a:t>למה זה חשוב?</a:t>
            </a:r>
          </a:p>
        </p:txBody>
      </p:sp>
      <p:pic>
        <p:nvPicPr>
          <p:cNvPr id="2" name="Picture 1">
            <a:extLst>
              <a:ext uri="{FF2B5EF4-FFF2-40B4-BE49-F238E27FC236}">
                <a16:creationId xmlns:a16="http://schemas.microsoft.com/office/drawing/2014/main" id="{6AD203B0-FBBF-450A-A2F9-A19BA672FB74}"/>
              </a:ext>
            </a:extLst>
          </p:cNvPr>
          <p:cNvPicPr>
            <a:picLocks noChangeAspect="1"/>
          </p:cNvPicPr>
          <p:nvPr/>
        </p:nvPicPr>
        <p:blipFill>
          <a:blip r:embed="rId7"/>
          <a:stretch>
            <a:fillRect/>
          </a:stretch>
        </p:blipFill>
        <p:spPr>
          <a:xfrm>
            <a:off x="7467397" y="2587679"/>
            <a:ext cx="2249619" cy="1682642"/>
          </a:xfrm>
          <a:prstGeom prst="rect">
            <a:avLst/>
          </a:prstGeom>
        </p:spPr>
      </p:pic>
      <p:sp>
        <p:nvSpPr>
          <p:cNvPr id="6" name="TextBox 5">
            <a:extLst>
              <a:ext uri="{FF2B5EF4-FFF2-40B4-BE49-F238E27FC236}">
                <a16:creationId xmlns:a16="http://schemas.microsoft.com/office/drawing/2014/main" id="{AB27A640-BC2D-7C1C-9284-427A9BBC85BF}"/>
              </a:ext>
            </a:extLst>
          </p:cNvPr>
          <p:cNvSpPr txBox="1"/>
          <p:nvPr/>
        </p:nvSpPr>
        <p:spPr>
          <a:xfrm>
            <a:off x="-120840" y="2327804"/>
            <a:ext cx="5151120" cy="1478418"/>
          </a:xfrm>
          <a:prstGeom prst="rect">
            <a:avLst/>
          </a:prstGeom>
          <a:noFill/>
        </p:spPr>
        <p:txBody>
          <a:bodyPr wrap="square">
            <a:spAutoFit/>
          </a:bodyPr>
          <a:lstStyle/>
          <a:p>
            <a:pPr algn="ctr" rtl="1">
              <a:lnSpc>
                <a:spcPct val="150000"/>
              </a:lnSpc>
            </a:pPr>
            <a:r>
              <a:rPr lang="he-IL" sz="3200" b="1" dirty="0"/>
              <a:t>כדי לא לוותר</a:t>
            </a:r>
          </a:p>
          <a:p>
            <a:pPr algn="ctr" rtl="1">
              <a:lnSpc>
                <a:spcPct val="150000"/>
              </a:lnSpc>
            </a:pPr>
            <a:r>
              <a:rPr lang="he-IL" sz="3200" b="1" dirty="0"/>
              <a:t> על אף תחום!</a:t>
            </a:r>
          </a:p>
        </p:txBody>
      </p:sp>
      <p:sp>
        <p:nvSpPr>
          <p:cNvPr id="7" name="TextBox 6">
            <a:extLst>
              <a:ext uri="{FF2B5EF4-FFF2-40B4-BE49-F238E27FC236}">
                <a16:creationId xmlns:a16="http://schemas.microsoft.com/office/drawing/2014/main" id="{1E506875-B9F5-C32B-C35D-6BDC59D49E21}"/>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a:t>
            </a:r>
            <a:endParaRPr lang="en-US" sz="1600" dirty="0"/>
          </a:p>
        </p:txBody>
      </p:sp>
    </p:spTree>
    <p:extLst>
      <p:ext uri="{BB962C8B-B14F-4D97-AF65-F5344CB8AC3E}">
        <p14:creationId xmlns:p14="http://schemas.microsoft.com/office/powerpoint/2010/main" val="387823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6478B8-088C-4C3E-A481-95FADBBA6BD4}"/>
              </a:ext>
            </a:extLst>
          </p:cNvPr>
          <p:cNvGrpSpPr>
            <a:grpSpLocks noChangeAspect="1"/>
          </p:cNvGrpSpPr>
          <p:nvPr/>
        </p:nvGrpSpPr>
        <p:grpSpPr>
          <a:xfrm>
            <a:off x="1193503" y="2217570"/>
            <a:ext cx="1496534" cy="4469725"/>
            <a:chOff x="3771825" y="2406982"/>
            <a:chExt cx="1263257" cy="3772993"/>
          </a:xfrm>
        </p:grpSpPr>
        <p:pic>
          <p:nvPicPr>
            <p:cNvPr id="5" name="Picture 4">
              <a:extLst>
                <a:ext uri="{FF2B5EF4-FFF2-40B4-BE49-F238E27FC236}">
                  <a16:creationId xmlns:a16="http://schemas.microsoft.com/office/drawing/2014/main" id="{FC6B61E0-FFDF-4125-B2FC-7854EF505EA1}"/>
                </a:ext>
              </a:extLst>
            </p:cNvPr>
            <p:cNvPicPr>
              <a:picLocks noChangeAspect="1"/>
            </p:cNvPicPr>
            <p:nvPr/>
          </p:nvPicPr>
          <p:blipFill rotWithShape="1">
            <a:blip r:embed="rId2">
              <a:clrChange>
                <a:clrFrom>
                  <a:srgbClr val="FFFFFF"/>
                </a:clrFrom>
                <a:clrTo>
                  <a:srgbClr val="FFFFFF">
                    <a:alpha val="0"/>
                  </a:srgbClr>
                </a:clrTo>
              </a:clrChange>
            </a:blip>
            <a:srcRect l="42103" t="25185" r="47763" b="23800"/>
            <a:stretch/>
          </p:blipFill>
          <p:spPr>
            <a:xfrm>
              <a:off x="3771825" y="2604927"/>
              <a:ext cx="1263257" cy="3575048"/>
            </a:xfrm>
            <a:prstGeom prst="rect">
              <a:avLst/>
            </a:prstGeom>
          </p:spPr>
        </p:pic>
        <p:sp>
          <p:nvSpPr>
            <p:cNvPr id="6" name="Rectangle 5">
              <a:extLst>
                <a:ext uri="{FF2B5EF4-FFF2-40B4-BE49-F238E27FC236}">
                  <a16:creationId xmlns:a16="http://schemas.microsoft.com/office/drawing/2014/main" id="{42C64347-AFC9-4E49-8CDC-8453995D1AC6}"/>
                </a:ext>
              </a:extLst>
            </p:cNvPr>
            <p:cNvSpPr/>
            <p:nvPr/>
          </p:nvSpPr>
          <p:spPr>
            <a:xfrm rot="18869142">
              <a:off x="3490860" y="2776558"/>
              <a:ext cx="925583" cy="186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8" name="TextBox 7">
            <a:extLst>
              <a:ext uri="{FF2B5EF4-FFF2-40B4-BE49-F238E27FC236}">
                <a16:creationId xmlns:a16="http://schemas.microsoft.com/office/drawing/2014/main" id="{EA2AC86C-05F8-4CE8-A5B4-320FD9156045}"/>
              </a:ext>
            </a:extLst>
          </p:cNvPr>
          <p:cNvSpPr txBox="1"/>
          <p:nvPr/>
        </p:nvSpPr>
        <p:spPr>
          <a:xfrm>
            <a:off x="329609" y="547337"/>
            <a:ext cx="11419367" cy="584775"/>
          </a:xfrm>
          <a:prstGeom prst="rect">
            <a:avLst/>
          </a:prstGeom>
          <a:noFill/>
        </p:spPr>
        <p:txBody>
          <a:bodyPr wrap="square" rtlCol="0">
            <a:spAutoFit/>
          </a:bodyPr>
          <a:lstStyle/>
          <a:p>
            <a:pPr algn="r" rtl="1"/>
            <a:r>
              <a:rPr lang="he-IL" sz="3200" b="1" dirty="0">
                <a:solidFill>
                  <a:srgbClr val="0070C0"/>
                </a:solidFill>
                <a:latin typeface="Guttman Yad-Brush" panose="02010401010101010101" pitchFamily="2" charset="-79"/>
                <a:cs typeface="Guttman Yad-Brush" panose="02010401010101010101" pitchFamily="2" charset="-79"/>
              </a:rPr>
              <a:t>נעים מאד, שרון</a:t>
            </a:r>
          </a:p>
        </p:txBody>
      </p:sp>
      <p:sp>
        <p:nvSpPr>
          <p:cNvPr id="2" name="TextBox 1">
            <a:extLst>
              <a:ext uri="{FF2B5EF4-FFF2-40B4-BE49-F238E27FC236}">
                <a16:creationId xmlns:a16="http://schemas.microsoft.com/office/drawing/2014/main" id="{A97EB866-2271-5690-CF19-FF11E2B599E2}"/>
              </a:ext>
            </a:extLst>
          </p:cNvPr>
          <p:cNvSpPr txBox="1"/>
          <p:nvPr/>
        </p:nvSpPr>
        <p:spPr>
          <a:xfrm>
            <a:off x="329608" y="1683859"/>
            <a:ext cx="11419367" cy="584775"/>
          </a:xfrm>
          <a:prstGeom prst="rect">
            <a:avLst/>
          </a:prstGeom>
          <a:noFill/>
        </p:spPr>
        <p:txBody>
          <a:bodyPr wrap="square" rtlCol="0">
            <a:spAutoFit/>
          </a:bodyPr>
          <a:lstStyle/>
          <a:p>
            <a:pPr algn="r" rtl="1"/>
            <a:r>
              <a:rPr lang="he-IL" sz="3200" b="1" dirty="0">
                <a:latin typeface="Guttman Yad-Brush" panose="02010401010101010101" pitchFamily="2" charset="-79"/>
                <a:cs typeface="Guttman Yad-Brush" panose="02010401010101010101" pitchFamily="2" charset="-79"/>
              </a:rPr>
              <a:t>שיפור ביצועים ורווחיות בחברות עסקיות (נושא המחקר)</a:t>
            </a:r>
          </a:p>
        </p:txBody>
      </p:sp>
      <p:sp>
        <p:nvSpPr>
          <p:cNvPr id="3" name="TextBox 2">
            <a:extLst>
              <a:ext uri="{FF2B5EF4-FFF2-40B4-BE49-F238E27FC236}">
                <a16:creationId xmlns:a16="http://schemas.microsoft.com/office/drawing/2014/main" id="{FDD97DD8-3EF8-6504-5DEE-7348BA089354}"/>
              </a:ext>
            </a:extLst>
          </p:cNvPr>
          <p:cNvSpPr txBox="1"/>
          <p:nvPr/>
        </p:nvSpPr>
        <p:spPr>
          <a:xfrm>
            <a:off x="329608" y="2699142"/>
            <a:ext cx="11419367" cy="584775"/>
          </a:xfrm>
          <a:prstGeom prst="rect">
            <a:avLst/>
          </a:prstGeom>
          <a:noFill/>
        </p:spPr>
        <p:txBody>
          <a:bodyPr wrap="square" rtlCol="0">
            <a:spAutoFit/>
          </a:bodyPr>
          <a:lstStyle/>
          <a:p>
            <a:pPr algn="r" rtl="1"/>
            <a:r>
              <a:rPr lang="he-IL" sz="3200" b="1" dirty="0">
                <a:latin typeface="Guttman Yad-Brush" panose="02010401010101010101" pitchFamily="2" charset="-79"/>
                <a:cs typeface="Guttman Yad-Brush" panose="02010401010101010101" pitchFamily="2" charset="-79"/>
              </a:rPr>
              <a:t>ביקורת פנים בחברות עסקיות</a:t>
            </a:r>
          </a:p>
        </p:txBody>
      </p:sp>
      <p:sp>
        <p:nvSpPr>
          <p:cNvPr id="12" name="TextBox 11">
            <a:extLst>
              <a:ext uri="{FF2B5EF4-FFF2-40B4-BE49-F238E27FC236}">
                <a16:creationId xmlns:a16="http://schemas.microsoft.com/office/drawing/2014/main" id="{399E0CEC-B2D7-C17F-3415-D0760B532740}"/>
              </a:ext>
            </a:extLst>
          </p:cNvPr>
          <p:cNvSpPr txBox="1"/>
          <p:nvPr/>
        </p:nvSpPr>
        <p:spPr>
          <a:xfrm>
            <a:off x="386316" y="3714425"/>
            <a:ext cx="11419367" cy="584775"/>
          </a:xfrm>
          <a:prstGeom prst="rect">
            <a:avLst/>
          </a:prstGeom>
          <a:noFill/>
        </p:spPr>
        <p:txBody>
          <a:bodyPr wrap="square" rtlCol="0">
            <a:spAutoFit/>
          </a:bodyPr>
          <a:lstStyle/>
          <a:p>
            <a:pPr algn="r" rtl="1"/>
            <a:r>
              <a:rPr lang="he-IL" sz="3200" b="1" dirty="0">
                <a:latin typeface="Guttman Yad-Brush" panose="02010401010101010101" pitchFamily="2" charset="-79"/>
                <a:cs typeface="Guttman Yad-Brush" panose="02010401010101010101" pitchFamily="2" charset="-79"/>
              </a:rPr>
              <a:t>ו...</a:t>
            </a:r>
          </a:p>
        </p:txBody>
      </p:sp>
    </p:spTree>
    <p:extLst>
      <p:ext uri="{BB962C8B-B14F-4D97-AF65-F5344CB8AC3E}">
        <p14:creationId xmlns:p14="http://schemas.microsoft.com/office/powerpoint/2010/main" val="450889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AC3CDB7-49A8-428E-95DA-0A2BA229317C}"/>
              </a:ext>
            </a:extLst>
          </p:cNvPr>
          <p:cNvGraphicFramePr/>
          <p:nvPr/>
        </p:nvGraphicFramePr>
        <p:xfrm>
          <a:off x="3591035" y="110359"/>
          <a:ext cx="10002345" cy="6637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TextBox 22">
            <a:extLst>
              <a:ext uri="{FF2B5EF4-FFF2-40B4-BE49-F238E27FC236}">
                <a16:creationId xmlns:a16="http://schemas.microsoft.com/office/drawing/2014/main" id="{9AE0C75F-94A0-4A9D-84EF-9AE48C356009}"/>
              </a:ext>
            </a:extLst>
          </p:cNvPr>
          <p:cNvSpPr txBox="1"/>
          <p:nvPr/>
        </p:nvSpPr>
        <p:spPr>
          <a:xfrm>
            <a:off x="733554" y="648349"/>
            <a:ext cx="3220275" cy="769441"/>
          </a:xfrm>
          <a:prstGeom prst="rect">
            <a:avLst/>
          </a:prstGeom>
          <a:noFill/>
        </p:spPr>
        <p:txBody>
          <a:bodyPr wrap="square">
            <a:spAutoFit/>
          </a:bodyPr>
          <a:lstStyle/>
          <a:p>
            <a:pPr algn="ctr" rtl="1">
              <a:lnSpc>
                <a:spcPct val="150000"/>
              </a:lnSpc>
            </a:pPr>
            <a:r>
              <a:rPr lang="he-IL" sz="3200" dirty="0">
                <a:solidFill>
                  <a:srgbClr val="0070C0"/>
                </a:solidFill>
                <a:latin typeface="Guttman Yad-Brush" panose="02010401010101010101" pitchFamily="2" charset="-79"/>
                <a:cs typeface="Guttman Yad-Brush" panose="02010401010101010101" pitchFamily="2" charset="-79"/>
              </a:rPr>
              <a:t>למה זה חשוב?</a:t>
            </a:r>
          </a:p>
        </p:txBody>
      </p:sp>
      <p:pic>
        <p:nvPicPr>
          <p:cNvPr id="2" name="Picture 1">
            <a:extLst>
              <a:ext uri="{FF2B5EF4-FFF2-40B4-BE49-F238E27FC236}">
                <a16:creationId xmlns:a16="http://schemas.microsoft.com/office/drawing/2014/main" id="{6AD203B0-FBBF-450A-A2F9-A19BA672FB74}"/>
              </a:ext>
            </a:extLst>
          </p:cNvPr>
          <p:cNvPicPr>
            <a:picLocks noChangeAspect="1"/>
          </p:cNvPicPr>
          <p:nvPr/>
        </p:nvPicPr>
        <p:blipFill>
          <a:blip r:embed="rId7"/>
          <a:stretch>
            <a:fillRect/>
          </a:stretch>
        </p:blipFill>
        <p:spPr>
          <a:xfrm>
            <a:off x="7467397" y="2587679"/>
            <a:ext cx="2249619" cy="1682642"/>
          </a:xfrm>
          <a:prstGeom prst="rect">
            <a:avLst/>
          </a:prstGeom>
        </p:spPr>
      </p:pic>
      <p:sp>
        <p:nvSpPr>
          <p:cNvPr id="5" name="TextBox 4">
            <a:extLst>
              <a:ext uri="{FF2B5EF4-FFF2-40B4-BE49-F238E27FC236}">
                <a16:creationId xmlns:a16="http://schemas.microsoft.com/office/drawing/2014/main" id="{BFC2182F-F15F-50EF-9D11-CC69F265C5C1}"/>
              </a:ext>
            </a:extLst>
          </p:cNvPr>
          <p:cNvSpPr txBox="1"/>
          <p:nvPr/>
        </p:nvSpPr>
        <p:spPr>
          <a:xfrm>
            <a:off x="-5227" y="2327804"/>
            <a:ext cx="5151120" cy="2217082"/>
          </a:xfrm>
          <a:prstGeom prst="rect">
            <a:avLst/>
          </a:prstGeom>
          <a:noFill/>
        </p:spPr>
        <p:txBody>
          <a:bodyPr wrap="square">
            <a:spAutoFit/>
          </a:bodyPr>
          <a:lstStyle/>
          <a:p>
            <a:pPr algn="ctr" rtl="1">
              <a:lnSpc>
                <a:spcPct val="150000"/>
              </a:lnSpc>
            </a:pPr>
            <a:r>
              <a:rPr lang="he-IL" sz="3200" b="1" dirty="0"/>
              <a:t>כדי להבין שנדרש</a:t>
            </a:r>
          </a:p>
          <a:p>
            <a:pPr algn="ctr" rtl="1">
              <a:lnSpc>
                <a:spcPct val="150000"/>
              </a:lnSpc>
            </a:pPr>
            <a:r>
              <a:rPr lang="he-IL" sz="3200" b="1" dirty="0"/>
              <a:t>תהליך מסודר</a:t>
            </a:r>
          </a:p>
          <a:p>
            <a:pPr algn="ctr" rtl="1">
              <a:lnSpc>
                <a:spcPct val="150000"/>
              </a:lnSpc>
            </a:pPr>
            <a:r>
              <a:rPr lang="he-IL" sz="3200" b="1" dirty="0"/>
              <a:t>כדי לנצל אותו.</a:t>
            </a:r>
          </a:p>
        </p:txBody>
      </p:sp>
      <p:sp>
        <p:nvSpPr>
          <p:cNvPr id="6" name="TextBox 5">
            <a:extLst>
              <a:ext uri="{FF2B5EF4-FFF2-40B4-BE49-F238E27FC236}">
                <a16:creationId xmlns:a16="http://schemas.microsoft.com/office/drawing/2014/main" id="{A451F4BD-F724-F961-83C2-0DEB83F7A452}"/>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a:t>
            </a:r>
            <a:endParaRPr lang="en-US" sz="1600" dirty="0"/>
          </a:p>
        </p:txBody>
      </p:sp>
    </p:spTree>
    <p:extLst>
      <p:ext uri="{BB962C8B-B14F-4D97-AF65-F5344CB8AC3E}">
        <p14:creationId xmlns:p14="http://schemas.microsoft.com/office/powerpoint/2010/main" val="115603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AC3CDB7-49A8-428E-95DA-0A2BA229317C}"/>
              </a:ext>
            </a:extLst>
          </p:cNvPr>
          <p:cNvGraphicFramePr/>
          <p:nvPr/>
        </p:nvGraphicFramePr>
        <p:xfrm>
          <a:off x="3591035" y="110359"/>
          <a:ext cx="10002345" cy="6637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A3639A0E-F4EB-40C3-A556-4D5F4F5EBB8D}"/>
              </a:ext>
            </a:extLst>
          </p:cNvPr>
          <p:cNvSpPr txBox="1"/>
          <p:nvPr/>
        </p:nvSpPr>
        <p:spPr>
          <a:xfrm rot="253618">
            <a:off x="1889039" y="2499851"/>
            <a:ext cx="942109" cy="1446550"/>
          </a:xfrm>
          <a:prstGeom prst="rect">
            <a:avLst/>
          </a:prstGeom>
          <a:noFill/>
        </p:spPr>
        <p:txBody>
          <a:bodyPr wrap="square" rtlCol="0">
            <a:spAutoFit/>
          </a:bodyPr>
          <a:lstStyle/>
          <a:p>
            <a:pPr algn="l" rtl="1"/>
            <a:r>
              <a:rPr lang="he-IL" sz="8800" b="1" i="1" dirty="0">
                <a:solidFill>
                  <a:srgbClr val="0070C0"/>
                </a:solidFill>
              </a:rPr>
              <a:t>?</a:t>
            </a:r>
            <a:endParaRPr lang="en-US" sz="8800" b="1" i="1" dirty="0">
              <a:solidFill>
                <a:srgbClr val="0070C0"/>
              </a:solidFill>
            </a:endParaRPr>
          </a:p>
        </p:txBody>
      </p:sp>
      <p:grpSp>
        <p:nvGrpSpPr>
          <p:cNvPr id="9" name="Group 8">
            <a:extLst>
              <a:ext uri="{FF2B5EF4-FFF2-40B4-BE49-F238E27FC236}">
                <a16:creationId xmlns:a16="http://schemas.microsoft.com/office/drawing/2014/main" id="{50C02162-1863-4033-A59D-400BCC99EEB9}"/>
              </a:ext>
            </a:extLst>
          </p:cNvPr>
          <p:cNvGrpSpPr/>
          <p:nvPr/>
        </p:nvGrpSpPr>
        <p:grpSpPr>
          <a:xfrm>
            <a:off x="567596" y="2461669"/>
            <a:ext cx="1263257" cy="3772993"/>
            <a:chOff x="3771825" y="2406982"/>
            <a:chExt cx="1263257" cy="3772993"/>
          </a:xfrm>
        </p:grpSpPr>
        <p:pic>
          <p:nvPicPr>
            <p:cNvPr id="10" name="Picture 9">
              <a:extLst>
                <a:ext uri="{FF2B5EF4-FFF2-40B4-BE49-F238E27FC236}">
                  <a16:creationId xmlns:a16="http://schemas.microsoft.com/office/drawing/2014/main" id="{0CA6F358-8D99-46EC-A195-1D02201591ED}"/>
                </a:ext>
              </a:extLst>
            </p:cNvPr>
            <p:cNvPicPr>
              <a:picLocks noChangeAspect="1"/>
            </p:cNvPicPr>
            <p:nvPr/>
          </p:nvPicPr>
          <p:blipFill rotWithShape="1">
            <a:blip r:embed="rId7">
              <a:clrChange>
                <a:clrFrom>
                  <a:srgbClr val="FFFFFF"/>
                </a:clrFrom>
                <a:clrTo>
                  <a:srgbClr val="FFFFFF">
                    <a:alpha val="0"/>
                  </a:srgbClr>
                </a:clrTo>
              </a:clrChange>
            </a:blip>
            <a:srcRect l="42103" t="25185" r="47763" b="23800"/>
            <a:stretch/>
          </p:blipFill>
          <p:spPr>
            <a:xfrm>
              <a:off x="3771825" y="2604927"/>
              <a:ext cx="1263257" cy="3575048"/>
            </a:xfrm>
            <a:prstGeom prst="rect">
              <a:avLst/>
            </a:prstGeom>
          </p:spPr>
        </p:pic>
        <p:sp>
          <p:nvSpPr>
            <p:cNvPr id="11" name="Rectangle 10">
              <a:extLst>
                <a:ext uri="{FF2B5EF4-FFF2-40B4-BE49-F238E27FC236}">
                  <a16:creationId xmlns:a16="http://schemas.microsoft.com/office/drawing/2014/main" id="{C36A3451-E9A7-4365-A8D5-3309C3A75AEC}"/>
                </a:ext>
              </a:extLst>
            </p:cNvPr>
            <p:cNvSpPr/>
            <p:nvPr/>
          </p:nvSpPr>
          <p:spPr>
            <a:xfrm rot="18869142">
              <a:off x="3490860" y="2776558"/>
              <a:ext cx="925583" cy="186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pic>
        <p:nvPicPr>
          <p:cNvPr id="13" name="Picture 12">
            <a:extLst>
              <a:ext uri="{FF2B5EF4-FFF2-40B4-BE49-F238E27FC236}">
                <a16:creationId xmlns:a16="http://schemas.microsoft.com/office/drawing/2014/main" id="{B25CD5BF-1DC3-49CC-BB84-F8EB34DB2588}"/>
              </a:ext>
            </a:extLst>
          </p:cNvPr>
          <p:cNvPicPr>
            <a:picLocks noChangeAspect="1"/>
          </p:cNvPicPr>
          <p:nvPr/>
        </p:nvPicPr>
        <p:blipFill>
          <a:blip r:embed="rId8"/>
          <a:stretch>
            <a:fillRect/>
          </a:stretch>
        </p:blipFill>
        <p:spPr>
          <a:xfrm>
            <a:off x="7467397" y="2587679"/>
            <a:ext cx="2249619" cy="1682642"/>
          </a:xfrm>
          <a:prstGeom prst="rect">
            <a:avLst/>
          </a:prstGeom>
        </p:spPr>
      </p:pic>
      <p:sp>
        <p:nvSpPr>
          <p:cNvPr id="2" name="TextBox 1">
            <a:extLst>
              <a:ext uri="{FF2B5EF4-FFF2-40B4-BE49-F238E27FC236}">
                <a16:creationId xmlns:a16="http://schemas.microsoft.com/office/drawing/2014/main" id="{D4ADFCB0-B350-BF87-C257-0C0993EB6D7E}"/>
              </a:ext>
            </a:extLst>
          </p:cNvPr>
          <p:cNvSpPr txBox="1"/>
          <p:nvPr/>
        </p:nvSpPr>
        <p:spPr>
          <a:xfrm>
            <a:off x="89415" y="1517076"/>
            <a:ext cx="5085731" cy="1077218"/>
          </a:xfrm>
          <a:prstGeom prst="rect">
            <a:avLst/>
          </a:prstGeom>
          <a:noFill/>
        </p:spPr>
        <p:txBody>
          <a:bodyPr wrap="square" rtlCol="0">
            <a:spAutoFit/>
          </a:bodyPr>
          <a:lstStyle/>
          <a:p>
            <a:pPr algn="ctr" rtl="1"/>
            <a:r>
              <a:rPr lang="he-IL" sz="3200" b="1" dirty="0">
                <a:solidFill>
                  <a:srgbClr val="0070C0"/>
                </a:solidFill>
                <a:latin typeface="Guttman Yad-Brush" panose="02010401010101010101" pitchFamily="2" charset="-79"/>
                <a:cs typeface="Guttman Yad-Brush" panose="02010401010101010101" pitchFamily="2" charset="-79"/>
              </a:rPr>
              <a:t>אז... איך מקדמים תהליך כזה</a:t>
            </a:r>
            <a:endParaRPr lang="en-US" sz="3200" b="1" dirty="0">
              <a:solidFill>
                <a:srgbClr val="0070C0"/>
              </a:solidFill>
              <a:cs typeface="Guttman Yad-Brush" panose="02010401010101010101" pitchFamily="2" charset="-79"/>
            </a:endParaRPr>
          </a:p>
        </p:txBody>
      </p:sp>
      <p:sp>
        <p:nvSpPr>
          <p:cNvPr id="3" name="TextBox 2">
            <a:extLst>
              <a:ext uri="{FF2B5EF4-FFF2-40B4-BE49-F238E27FC236}">
                <a16:creationId xmlns:a16="http://schemas.microsoft.com/office/drawing/2014/main" id="{CA086EE4-30C5-7670-8D2F-797AB24E464B}"/>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a:t>
            </a:r>
            <a:endParaRPr lang="en-US" sz="1600" dirty="0"/>
          </a:p>
        </p:txBody>
      </p:sp>
    </p:spTree>
    <p:extLst>
      <p:ext uri="{BB962C8B-B14F-4D97-AF65-F5344CB8AC3E}">
        <p14:creationId xmlns:p14="http://schemas.microsoft.com/office/powerpoint/2010/main" val="400049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076AD2-BC16-4852-8EA0-CE09101037AF}"/>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2994777" y="239290"/>
            <a:ext cx="3131155" cy="1616336"/>
          </a:xfrm>
          <a:prstGeom prst="rect">
            <a:avLst/>
          </a:prstGeom>
        </p:spPr>
      </p:pic>
      <p:pic>
        <p:nvPicPr>
          <p:cNvPr id="10" name="Picture 9">
            <a:extLst>
              <a:ext uri="{FF2B5EF4-FFF2-40B4-BE49-F238E27FC236}">
                <a16:creationId xmlns:a16="http://schemas.microsoft.com/office/drawing/2014/main" id="{6C497574-6C83-4039-B3FB-8390C72AC53B}"/>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9051706" y="239290"/>
            <a:ext cx="3131155" cy="1616336"/>
          </a:xfrm>
          <a:prstGeom prst="rect">
            <a:avLst/>
          </a:prstGeom>
        </p:spPr>
      </p:pic>
      <p:pic>
        <p:nvPicPr>
          <p:cNvPr id="16" name="Picture 15">
            <a:extLst>
              <a:ext uri="{FF2B5EF4-FFF2-40B4-BE49-F238E27FC236}">
                <a16:creationId xmlns:a16="http://schemas.microsoft.com/office/drawing/2014/main" id="{049AA063-0FAD-4BA6-A1C3-EF31AD3D6D75}"/>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3012439" y="4672704"/>
            <a:ext cx="3131155" cy="1616336"/>
          </a:xfrm>
          <a:prstGeom prst="rect">
            <a:avLst/>
          </a:prstGeom>
        </p:spPr>
      </p:pic>
      <p:pic>
        <p:nvPicPr>
          <p:cNvPr id="19" name="Picture 18">
            <a:extLst>
              <a:ext uri="{FF2B5EF4-FFF2-40B4-BE49-F238E27FC236}">
                <a16:creationId xmlns:a16="http://schemas.microsoft.com/office/drawing/2014/main" id="{A1D1BE92-6C54-477F-BC3E-6C4AA4370E20}"/>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001831" y="239290"/>
            <a:ext cx="3131155" cy="1616336"/>
          </a:xfrm>
          <a:prstGeom prst="rect">
            <a:avLst/>
          </a:prstGeom>
        </p:spPr>
      </p:pic>
      <p:pic>
        <p:nvPicPr>
          <p:cNvPr id="22" name="Picture 21">
            <a:extLst>
              <a:ext uri="{FF2B5EF4-FFF2-40B4-BE49-F238E27FC236}">
                <a16:creationId xmlns:a16="http://schemas.microsoft.com/office/drawing/2014/main" id="{34F3E022-FD47-4331-A897-5D53E307CC00}"/>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001831" y="4672704"/>
            <a:ext cx="3131155" cy="1616336"/>
          </a:xfrm>
          <a:prstGeom prst="rect">
            <a:avLst/>
          </a:prstGeom>
        </p:spPr>
      </p:pic>
      <p:pic>
        <p:nvPicPr>
          <p:cNvPr id="25" name="Picture 24">
            <a:extLst>
              <a:ext uri="{FF2B5EF4-FFF2-40B4-BE49-F238E27FC236}">
                <a16:creationId xmlns:a16="http://schemas.microsoft.com/office/drawing/2014/main" id="{E7B6CD2D-5D30-432E-9ECA-C3FA93AAFA48}"/>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9046928" y="1737884"/>
            <a:ext cx="3131155" cy="1616336"/>
          </a:xfrm>
          <a:prstGeom prst="rect">
            <a:avLst/>
          </a:prstGeom>
        </p:spPr>
      </p:pic>
      <p:pic>
        <p:nvPicPr>
          <p:cNvPr id="28" name="Picture 27">
            <a:extLst>
              <a:ext uri="{FF2B5EF4-FFF2-40B4-BE49-F238E27FC236}">
                <a16:creationId xmlns:a16="http://schemas.microsoft.com/office/drawing/2014/main" id="{C1B42A01-8C45-4656-A619-ADC8667963B2}"/>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9051705" y="4672704"/>
            <a:ext cx="3131155" cy="1616336"/>
          </a:xfrm>
          <a:prstGeom prst="rect">
            <a:avLst/>
          </a:prstGeom>
        </p:spPr>
      </p:pic>
      <p:pic>
        <p:nvPicPr>
          <p:cNvPr id="31" name="Picture 30">
            <a:extLst>
              <a:ext uri="{FF2B5EF4-FFF2-40B4-BE49-F238E27FC236}">
                <a16:creationId xmlns:a16="http://schemas.microsoft.com/office/drawing/2014/main" id="{EA6DE6D7-CE8F-4DEE-B08B-22767F658BC9}"/>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9051705" y="3213136"/>
            <a:ext cx="3131155" cy="1616336"/>
          </a:xfrm>
          <a:prstGeom prst="rect">
            <a:avLst/>
          </a:prstGeom>
        </p:spPr>
      </p:pic>
      <p:pic>
        <p:nvPicPr>
          <p:cNvPr id="34" name="Picture 33">
            <a:extLst>
              <a:ext uri="{FF2B5EF4-FFF2-40B4-BE49-F238E27FC236}">
                <a16:creationId xmlns:a16="http://schemas.microsoft.com/office/drawing/2014/main" id="{EE70618D-9504-4394-BFC3-EA13741B3BE6}"/>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13918" y="3213136"/>
            <a:ext cx="3131155" cy="1616336"/>
          </a:xfrm>
          <a:prstGeom prst="rect">
            <a:avLst/>
          </a:prstGeom>
        </p:spPr>
      </p:pic>
      <p:pic>
        <p:nvPicPr>
          <p:cNvPr id="38" name="Picture 37">
            <a:extLst>
              <a:ext uri="{FF2B5EF4-FFF2-40B4-BE49-F238E27FC236}">
                <a16:creationId xmlns:a16="http://schemas.microsoft.com/office/drawing/2014/main" id="{33F6FFF6-E4F2-4407-9618-9B7896F3EA29}"/>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4851" y="239290"/>
            <a:ext cx="3131155" cy="1616336"/>
          </a:xfrm>
          <a:prstGeom prst="rect">
            <a:avLst/>
          </a:prstGeom>
        </p:spPr>
      </p:pic>
      <p:pic>
        <p:nvPicPr>
          <p:cNvPr id="41" name="Picture 40">
            <a:extLst>
              <a:ext uri="{FF2B5EF4-FFF2-40B4-BE49-F238E27FC236}">
                <a16:creationId xmlns:a16="http://schemas.microsoft.com/office/drawing/2014/main" id="{EAB5CA00-BEA0-4827-824F-D6979E89A988}"/>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1875" y="1737884"/>
            <a:ext cx="3131155" cy="1616336"/>
          </a:xfrm>
          <a:prstGeom prst="rect">
            <a:avLst/>
          </a:prstGeom>
        </p:spPr>
      </p:pic>
      <p:pic>
        <p:nvPicPr>
          <p:cNvPr id="44" name="Picture 43">
            <a:extLst>
              <a:ext uri="{FF2B5EF4-FFF2-40B4-BE49-F238E27FC236}">
                <a16:creationId xmlns:a16="http://schemas.microsoft.com/office/drawing/2014/main" id="{35350371-CC2E-4260-8243-3277CE86672A}"/>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22074" y="4672704"/>
            <a:ext cx="3131155" cy="1616336"/>
          </a:xfrm>
          <a:prstGeom prst="rect">
            <a:avLst/>
          </a:prstGeom>
        </p:spPr>
      </p:pic>
      <p:sp>
        <p:nvSpPr>
          <p:cNvPr id="15" name="TextBox 14">
            <a:extLst>
              <a:ext uri="{FF2B5EF4-FFF2-40B4-BE49-F238E27FC236}">
                <a16:creationId xmlns:a16="http://schemas.microsoft.com/office/drawing/2014/main" id="{D3DAB09D-5912-4800-9F15-DCA794567110}"/>
              </a:ext>
            </a:extLst>
          </p:cNvPr>
          <p:cNvSpPr txBox="1"/>
          <p:nvPr/>
        </p:nvSpPr>
        <p:spPr>
          <a:xfrm>
            <a:off x="0" y="1950720"/>
            <a:ext cx="12192000" cy="3416320"/>
          </a:xfrm>
          <a:prstGeom prst="rect">
            <a:avLst/>
          </a:prstGeom>
          <a:noFill/>
        </p:spPr>
        <p:txBody>
          <a:bodyPr wrap="square" rtlCol="0">
            <a:spAutoFit/>
          </a:bodyPr>
          <a:lstStyle/>
          <a:p>
            <a:pPr algn="ctr" rtl="1"/>
            <a:r>
              <a:rPr lang="he-IL" sz="5400" b="1" dirty="0">
                <a:solidFill>
                  <a:srgbClr val="0070C0"/>
                </a:solidFill>
              </a:rPr>
              <a:t>אבני בנין של</a:t>
            </a:r>
          </a:p>
          <a:p>
            <a:pPr algn="ctr" rtl="1"/>
            <a:r>
              <a:rPr lang="he-IL" sz="5400" b="1" dirty="0">
                <a:solidFill>
                  <a:srgbClr val="0070C0"/>
                </a:solidFill>
              </a:rPr>
              <a:t>תהליך</a:t>
            </a:r>
          </a:p>
          <a:p>
            <a:pPr algn="ctr" rtl="1"/>
            <a:r>
              <a:rPr lang="he-IL" sz="5400" b="1" dirty="0">
                <a:solidFill>
                  <a:srgbClr val="0070C0"/>
                </a:solidFill>
              </a:rPr>
              <a:t>חדשנות עסקית</a:t>
            </a:r>
          </a:p>
          <a:p>
            <a:pPr algn="ctr" rtl="1"/>
            <a:endParaRPr lang="en-IL" sz="5400" b="1" dirty="0">
              <a:solidFill>
                <a:srgbClr val="0070C0"/>
              </a:solidFill>
            </a:endParaRPr>
          </a:p>
        </p:txBody>
      </p:sp>
      <p:sp>
        <p:nvSpPr>
          <p:cNvPr id="2" name="TextBox 1">
            <a:extLst>
              <a:ext uri="{FF2B5EF4-FFF2-40B4-BE49-F238E27FC236}">
                <a16:creationId xmlns:a16="http://schemas.microsoft.com/office/drawing/2014/main" id="{8DE35C32-D645-C0F2-7355-E6CA8D34EF04}"/>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
        <p:nvSpPr>
          <p:cNvPr id="7" name="TextBox 6">
            <a:extLst>
              <a:ext uri="{FF2B5EF4-FFF2-40B4-BE49-F238E27FC236}">
                <a16:creationId xmlns:a16="http://schemas.microsoft.com/office/drawing/2014/main" id="{0F50D793-51A5-7C52-4199-2405BBDB6AE5}"/>
              </a:ext>
            </a:extLst>
          </p:cNvPr>
          <p:cNvSpPr txBox="1"/>
          <p:nvPr/>
        </p:nvSpPr>
        <p:spPr>
          <a:xfrm>
            <a:off x="3058161" y="682327"/>
            <a:ext cx="3037839" cy="1077218"/>
          </a:xfrm>
          <a:prstGeom prst="rect">
            <a:avLst/>
          </a:prstGeom>
          <a:noFill/>
        </p:spPr>
        <p:txBody>
          <a:bodyPr wrap="square" rtlCol="0">
            <a:spAutoFit/>
          </a:bodyPr>
          <a:lstStyle/>
          <a:p>
            <a:pPr algn="ctr" rtl="1"/>
            <a:r>
              <a:rPr lang="he-IL" sz="3200" b="1" dirty="0"/>
              <a:t>מעורבות</a:t>
            </a:r>
          </a:p>
          <a:p>
            <a:pPr algn="ctr" rtl="1"/>
            <a:r>
              <a:rPr lang="he-IL" sz="3200" b="1" dirty="0"/>
              <a:t>העובדים</a:t>
            </a:r>
            <a:endParaRPr lang="en-IL" sz="3200" b="1" dirty="0"/>
          </a:p>
        </p:txBody>
      </p:sp>
      <p:sp>
        <p:nvSpPr>
          <p:cNvPr id="8" name="TextBox 7">
            <a:extLst>
              <a:ext uri="{FF2B5EF4-FFF2-40B4-BE49-F238E27FC236}">
                <a16:creationId xmlns:a16="http://schemas.microsoft.com/office/drawing/2014/main" id="{D5599615-76A9-7795-2507-BBB6CB466CBB}"/>
              </a:ext>
            </a:extLst>
          </p:cNvPr>
          <p:cNvSpPr txBox="1"/>
          <p:nvPr/>
        </p:nvSpPr>
        <p:spPr>
          <a:xfrm>
            <a:off x="6047300" y="674607"/>
            <a:ext cx="3037839" cy="1077218"/>
          </a:xfrm>
          <a:prstGeom prst="rect">
            <a:avLst/>
          </a:prstGeom>
          <a:noFill/>
        </p:spPr>
        <p:txBody>
          <a:bodyPr wrap="square" rtlCol="0">
            <a:spAutoFit/>
          </a:bodyPr>
          <a:lstStyle/>
          <a:p>
            <a:pPr algn="ctr" rtl="1"/>
            <a:r>
              <a:rPr lang="he-IL" sz="3200" b="1" dirty="0"/>
              <a:t>הצפת</a:t>
            </a:r>
          </a:p>
          <a:p>
            <a:pPr algn="ctr" rtl="1"/>
            <a:r>
              <a:rPr lang="he-IL" sz="3200" b="1" dirty="0"/>
              <a:t>רעיונות</a:t>
            </a:r>
            <a:endParaRPr lang="en-IL" sz="3200" b="1" dirty="0"/>
          </a:p>
        </p:txBody>
      </p:sp>
    </p:spTree>
    <p:extLst>
      <p:ext uri="{BB962C8B-B14F-4D97-AF65-F5344CB8AC3E}">
        <p14:creationId xmlns:p14="http://schemas.microsoft.com/office/powerpoint/2010/main" val="761875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with medium confidence">
            <a:hlinkClick r:id="rId2"/>
            <a:extLst>
              <a:ext uri="{FF2B5EF4-FFF2-40B4-BE49-F238E27FC236}">
                <a16:creationId xmlns:a16="http://schemas.microsoft.com/office/drawing/2014/main" id="{88BE0B62-A314-4D15-BA04-89D27CA5C8D0}"/>
              </a:ext>
            </a:extLst>
          </p:cNvPr>
          <p:cNvPicPr>
            <a:picLocks noChangeAspect="1"/>
          </p:cNvPicPr>
          <p:nvPr/>
        </p:nvPicPr>
        <p:blipFill rotWithShape="1">
          <a:blip r:embed="rId3"/>
          <a:srcRect l="33706" t="16399" r="8707" b="24597"/>
          <a:stretch/>
        </p:blipFill>
        <p:spPr>
          <a:xfrm>
            <a:off x="210391" y="301122"/>
            <a:ext cx="7020910" cy="4046484"/>
          </a:xfrm>
          <a:prstGeom prst="rect">
            <a:avLst/>
          </a:prstGeom>
        </p:spPr>
      </p:pic>
      <p:pic>
        <p:nvPicPr>
          <p:cNvPr id="6" name="Picture 2" descr="קבוצת אסם-נסטלה – wewantbgu.co.il">
            <a:extLst>
              <a:ext uri="{FF2B5EF4-FFF2-40B4-BE49-F238E27FC236}">
                <a16:creationId xmlns:a16="http://schemas.microsoft.com/office/drawing/2014/main" id="{E2018868-DEA1-4AA2-818A-1ADC369067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01" t="14135" r="8936" b="14727"/>
          <a:stretch/>
        </p:blipFill>
        <p:spPr bwMode="auto">
          <a:xfrm>
            <a:off x="7252321" y="2160880"/>
            <a:ext cx="4782025" cy="2086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76EB5AD-E7EF-467C-931B-C5D2045E7C52}"/>
              </a:ext>
            </a:extLst>
          </p:cNvPr>
          <p:cNvGrpSpPr/>
          <p:nvPr/>
        </p:nvGrpSpPr>
        <p:grpSpPr>
          <a:xfrm>
            <a:off x="8712560" y="117472"/>
            <a:ext cx="3332480" cy="1964547"/>
            <a:chOff x="6888481" y="656733"/>
            <a:chExt cx="3332480" cy="1964547"/>
          </a:xfrm>
        </p:grpSpPr>
        <p:pic>
          <p:nvPicPr>
            <p:cNvPr id="10" name="Picture 9">
              <a:extLst>
                <a:ext uri="{FF2B5EF4-FFF2-40B4-BE49-F238E27FC236}">
                  <a16:creationId xmlns:a16="http://schemas.microsoft.com/office/drawing/2014/main" id="{9749098C-2D54-4A5C-85D6-FCAB60659C3C}"/>
                </a:ext>
              </a:extLst>
            </p:cNvPr>
            <p:cNvPicPr>
              <a:picLocks noChangeAspect="1"/>
            </p:cNvPicPr>
            <p:nvPr/>
          </p:nvPicPr>
          <p:blipFill rotWithShape="1">
            <a:blip r:embed="rId5">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11" name="TextBox 10">
              <a:extLst>
                <a:ext uri="{FF2B5EF4-FFF2-40B4-BE49-F238E27FC236}">
                  <a16:creationId xmlns:a16="http://schemas.microsoft.com/office/drawing/2014/main" id="{B01EAF20-2D78-411C-B19D-201FF7446D77}"/>
                </a:ext>
              </a:extLst>
            </p:cNvPr>
            <p:cNvSpPr txBox="1"/>
            <p:nvPr/>
          </p:nvSpPr>
          <p:spPr>
            <a:xfrm>
              <a:off x="7020561" y="1094617"/>
              <a:ext cx="3037839" cy="1446550"/>
            </a:xfrm>
            <a:prstGeom prst="rect">
              <a:avLst/>
            </a:prstGeom>
            <a:noFill/>
          </p:spPr>
          <p:txBody>
            <a:bodyPr wrap="square" rtlCol="0">
              <a:spAutoFit/>
            </a:bodyPr>
            <a:lstStyle/>
            <a:p>
              <a:pPr algn="ctr" rtl="1"/>
              <a:r>
                <a:rPr lang="he-IL" sz="4400" b="1" dirty="0"/>
                <a:t>מעורבות</a:t>
              </a:r>
            </a:p>
            <a:p>
              <a:pPr algn="ctr" rtl="1"/>
              <a:r>
                <a:rPr lang="he-IL" sz="4400" b="1" dirty="0"/>
                <a:t>העובדים</a:t>
              </a:r>
              <a:endParaRPr lang="en-IL" sz="4400" b="1" dirty="0"/>
            </a:p>
          </p:txBody>
        </p:sp>
      </p:grpSp>
      <p:pic>
        <p:nvPicPr>
          <p:cNvPr id="2" name="Picture 2" descr="קבוצת אסם-נסטלה – wewantbgu.co.il">
            <a:extLst>
              <a:ext uri="{FF2B5EF4-FFF2-40B4-BE49-F238E27FC236}">
                <a16:creationId xmlns:a16="http://schemas.microsoft.com/office/drawing/2014/main" id="{0666B9F6-7F3E-B3AC-22F6-7862AA9FB5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01" t="14135" r="8936" b="14727"/>
          <a:stretch/>
        </p:blipFill>
        <p:spPr bwMode="auto">
          <a:xfrm>
            <a:off x="7231301" y="2222192"/>
            <a:ext cx="4782025" cy="2086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AD1837A-B265-AD11-58B7-0B141FA43B53}"/>
              </a:ext>
            </a:extLst>
          </p:cNvPr>
          <p:cNvGrpSpPr/>
          <p:nvPr/>
        </p:nvGrpSpPr>
        <p:grpSpPr>
          <a:xfrm>
            <a:off x="8691540" y="178784"/>
            <a:ext cx="3332480" cy="1964547"/>
            <a:chOff x="6888481" y="656733"/>
            <a:chExt cx="3332480" cy="1964547"/>
          </a:xfrm>
        </p:grpSpPr>
        <p:pic>
          <p:nvPicPr>
            <p:cNvPr id="5" name="Picture 4">
              <a:extLst>
                <a:ext uri="{FF2B5EF4-FFF2-40B4-BE49-F238E27FC236}">
                  <a16:creationId xmlns:a16="http://schemas.microsoft.com/office/drawing/2014/main" id="{13238D3E-193E-9FF1-12A1-AEEDF827C047}"/>
                </a:ext>
              </a:extLst>
            </p:cNvPr>
            <p:cNvPicPr>
              <a:picLocks noChangeAspect="1"/>
            </p:cNvPicPr>
            <p:nvPr/>
          </p:nvPicPr>
          <p:blipFill rotWithShape="1">
            <a:blip r:embed="rId5">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7" name="TextBox 6">
              <a:extLst>
                <a:ext uri="{FF2B5EF4-FFF2-40B4-BE49-F238E27FC236}">
                  <a16:creationId xmlns:a16="http://schemas.microsoft.com/office/drawing/2014/main" id="{563DDA07-2265-F6CC-1B19-E01C6D695370}"/>
                </a:ext>
              </a:extLst>
            </p:cNvPr>
            <p:cNvSpPr txBox="1"/>
            <p:nvPr/>
          </p:nvSpPr>
          <p:spPr>
            <a:xfrm>
              <a:off x="7020561" y="1094617"/>
              <a:ext cx="3037839" cy="1446550"/>
            </a:xfrm>
            <a:prstGeom prst="rect">
              <a:avLst/>
            </a:prstGeom>
            <a:noFill/>
          </p:spPr>
          <p:txBody>
            <a:bodyPr wrap="square" rtlCol="0">
              <a:spAutoFit/>
            </a:bodyPr>
            <a:lstStyle/>
            <a:p>
              <a:pPr algn="ctr" rtl="1"/>
              <a:r>
                <a:rPr lang="he-IL" sz="4400" b="1" dirty="0"/>
                <a:t>מעורבות</a:t>
              </a:r>
            </a:p>
            <a:p>
              <a:pPr algn="ctr" rtl="1"/>
              <a:r>
                <a:rPr lang="he-IL" sz="4400" b="1" dirty="0"/>
                <a:t>העובדים</a:t>
              </a:r>
              <a:endParaRPr lang="en-IL" sz="4400" b="1" dirty="0"/>
            </a:p>
          </p:txBody>
        </p:sp>
      </p:grpSp>
      <p:sp>
        <p:nvSpPr>
          <p:cNvPr id="12" name="TextBox 11">
            <a:extLst>
              <a:ext uri="{FF2B5EF4-FFF2-40B4-BE49-F238E27FC236}">
                <a16:creationId xmlns:a16="http://schemas.microsoft.com/office/drawing/2014/main" id="{610A0D4F-FC54-2DCB-6D89-9622705FBFB4}"/>
              </a:ext>
            </a:extLst>
          </p:cNvPr>
          <p:cNvSpPr txBox="1"/>
          <p:nvPr/>
        </p:nvSpPr>
        <p:spPr>
          <a:xfrm>
            <a:off x="1" y="4570704"/>
            <a:ext cx="11546666" cy="2062103"/>
          </a:xfrm>
          <a:prstGeom prst="rect">
            <a:avLst/>
          </a:prstGeom>
          <a:noFill/>
        </p:spPr>
        <p:txBody>
          <a:bodyPr wrap="square" rtlCol="0">
            <a:spAutoFit/>
          </a:bodyPr>
          <a:lstStyle/>
          <a:p>
            <a:pPr algn="r" rtl="1"/>
            <a:r>
              <a:rPr lang="he-IL" sz="3200" i="1" dirty="0"/>
              <a:t>"</a:t>
            </a:r>
            <a:r>
              <a:rPr lang="he-IL" sz="3200" b="0" i="1" dirty="0">
                <a:effectLst/>
                <a:latin typeface="NarkisBlock"/>
              </a:rPr>
              <a:t>חשוב שהתהליך יערב את העובדים, ייצר </a:t>
            </a:r>
            <a:r>
              <a:rPr lang="en-US" sz="3200" b="0" i="1" dirty="0">
                <a:effectLst/>
                <a:latin typeface="NarkisBlock"/>
              </a:rPr>
              <a:t>engagement</a:t>
            </a:r>
            <a:r>
              <a:rPr lang="he-IL" sz="3200" b="0" i="1" dirty="0">
                <a:effectLst/>
                <a:latin typeface="NarkisBlock"/>
              </a:rPr>
              <a:t> (מחויבות)... </a:t>
            </a:r>
            <a:r>
              <a:rPr lang="he-IL" sz="3200" i="1" dirty="0">
                <a:latin typeface="NarkisBlock"/>
              </a:rPr>
              <a:t>ו</a:t>
            </a:r>
            <a:r>
              <a:rPr lang="he-IL" sz="3200" b="0" i="1" dirty="0">
                <a:effectLst/>
                <a:latin typeface="NarkisBlock"/>
              </a:rPr>
              <a:t>ינוהל ע"י מנהל החדשנות של הארגון, וזה חייב להיתמך ע"י בניית היכולות של אותם אנשים, לתת להם ארגז כלים כגון מתודולוגיות וכלים שמשתמשים בהם באקסלורטורים</a:t>
            </a:r>
            <a:r>
              <a:rPr lang="he-IL" sz="3200" i="1" dirty="0"/>
              <a:t>".</a:t>
            </a:r>
            <a:endParaRPr lang="en-IL" sz="3200" i="1" dirty="0"/>
          </a:p>
        </p:txBody>
      </p:sp>
    </p:spTree>
    <p:extLst>
      <p:ext uri="{BB962C8B-B14F-4D97-AF65-F5344CB8AC3E}">
        <p14:creationId xmlns:p14="http://schemas.microsoft.com/office/powerpoint/2010/main" val="3248948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96E72-E7CB-4332-803B-06EEB0AE0E64}"/>
              </a:ext>
            </a:extLst>
          </p:cNvPr>
          <p:cNvPicPr>
            <a:picLocks noChangeAspect="1"/>
          </p:cNvPicPr>
          <p:nvPr/>
        </p:nvPicPr>
        <p:blipFill rotWithShape="1">
          <a:blip r:embed="rId2"/>
          <a:srcRect t="9855" b="15138"/>
          <a:stretch/>
        </p:blipFill>
        <p:spPr>
          <a:xfrm>
            <a:off x="7455530" y="2153921"/>
            <a:ext cx="4578816" cy="2306320"/>
          </a:xfrm>
          <a:prstGeom prst="rect">
            <a:avLst/>
          </a:prstGeom>
        </p:spPr>
      </p:pic>
      <p:sp>
        <p:nvSpPr>
          <p:cNvPr id="8" name="TextBox 7">
            <a:extLst>
              <a:ext uri="{FF2B5EF4-FFF2-40B4-BE49-F238E27FC236}">
                <a16:creationId xmlns:a16="http://schemas.microsoft.com/office/drawing/2014/main" id="{D840F448-10DC-485F-9E35-CB359DB4765F}"/>
              </a:ext>
            </a:extLst>
          </p:cNvPr>
          <p:cNvSpPr txBox="1"/>
          <p:nvPr/>
        </p:nvSpPr>
        <p:spPr>
          <a:xfrm>
            <a:off x="-147146" y="4670462"/>
            <a:ext cx="11262187" cy="1754326"/>
          </a:xfrm>
          <a:prstGeom prst="rect">
            <a:avLst/>
          </a:prstGeom>
          <a:noFill/>
        </p:spPr>
        <p:txBody>
          <a:bodyPr wrap="square" rtlCol="0">
            <a:spAutoFit/>
          </a:bodyPr>
          <a:lstStyle/>
          <a:p>
            <a:pPr algn="r" rtl="1"/>
            <a:r>
              <a:rPr lang="he-IL" sz="3600" i="1" dirty="0"/>
              <a:t>"חלק מזה זה לעודד יזמות וחדשנות פנים ארגונית, שמגיעה מהעובדים... וחלק מזה זה יזמות וחדשנות של הטמעה של רעיונות יפים </a:t>
            </a:r>
            <a:r>
              <a:rPr lang="he-IL" sz="3600" i="1" dirty="0" err="1"/>
              <a:t>מהאקוסיסטם</a:t>
            </a:r>
            <a:r>
              <a:rPr lang="he-IL" sz="3600" i="1" dirty="0"/>
              <a:t> – פנימה אל תוך הארגון".</a:t>
            </a:r>
            <a:endParaRPr lang="en-IL" sz="3600" i="1" dirty="0"/>
          </a:p>
        </p:txBody>
      </p:sp>
      <p:grpSp>
        <p:nvGrpSpPr>
          <p:cNvPr id="7" name="Group 6">
            <a:extLst>
              <a:ext uri="{FF2B5EF4-FFF2-40B4-BE49-F238E27FC236}">
                <a16:creationId xmlns:a16="http://schemas.microsoft.com/office/drawing/2014/main" id="{8C50AD7C-09CF-4B93-BBF3-2EBA277D8B51}"/>
              </a:ext>
            </a:extLst>
          </p:cNvPr>
          <p:cNvGrpSpPr/>
          <p:nvPr/>
        </p:nvGrpSpPr>
        <p:grpSpPr>
          <a:xfrm>
            <a:off x="8701866" y="189374"/>
            <a:ext cx="3332480" cy="1964547"/>
            <a:chOff x="6888481" y="656733"/>
            <a:chExt cx="3332480" cy="1964547"/>
          </a:xfrm>
        </p:grpSpPr>
        <p:pic>
          <p:nvPicPr>
            <p:cNvPr id="9" name="Picture 8">
              <a:extLst>
                <a:ext uri="{FF2B5EF4-FFF2-40B4-BE49-F238E27FC236}">
                  <a16:creationId xmlns:a16="http://schemas.microsoft.com/office/drawing/2014/main" id="{987A1A6C-50E0-4986-8830-07651A0BF788}"/>
                </a:ext>
              </a:extLst>
            </p:cNvPr>
            <p:cNvPicPr>
              <a:picLocks noChangeAspect="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10" name="TextBox 9">
              <a:extLst>
                <a:ext uri="{FF2B5EF4-FFF2-40B4-BE49-F238E27FC236}">
                  <a16:creationId xmlns:a16="http://schemas.microsoft.com/office/drawing/2014/main" id="{E2D7F8D9-333D-44C9-9A7B-80B0B52CC2E8}"/>
                </a:ext>
              </a:extLst>
            </p:cNvPr>
            <p:cNvSpPr txBox="1"/>
            <p:nvPr/>
          </p:nvSpPr>
          <p:spPr>
            <a:xfrm>
              <a:off x="7020561" y="1409920"/>
              <a:ext cx="3037839" cy="707886"/>
            </a:xfrm>
            <a:prstGeom prst="rect">
              <a:avLst/>
            </a:prstGeom>
            <a:noFill/>
          </p:spPr>
          <p:txBody>
            <a:bodyPr wrap="square" rtlCol="0">
              <a:spAutoFit/>
            </a:bodyPr>
            <a:lstStyle/>
            <a:p>
              <a:pPr algn="ctr" rtl="1"/>
              <a:r>
                <a:rPr lang="he-IL" sz="4000" b="1" dirty="0"/>
                <a:t>הצפת רעיונות</a:t>
              </a:r>
              <a:endParaRPr lang="en-IL" sz="4000" b="1" dirty="0"/>
            </a:p>
          </p:txBody>
        </p:sp>
      </p:grpSp>
      <p:grpSp>
        <p:nvGrpSpPr>
          <p:cNvPr id="3" name="Group 2">
            <a:extLst>
              <a:ext uri="{FF2B5EF4-FFF2-40B4-BE49-F238E27FC236}">
                <a16:creationId xmlns:a16="http://schemas.microsoft.com/office/drawing/2014/main" id="{6ECDA095-FAEB-33A1-40E8-2E16FC7DD49F}"/>
              </a:ext>
            </a:extLst>
          </p:cNvPr>
          <p:cNvGrpSpPr/>
          <p:nvPr/>
        </p:nvGrpSpPr>
        <p:grpSpPr>
          <a:xfrm>
            <a:off x="220901" y="301122"/>
            <a:ext cx="7020910" cy="4046484"/>
            <a:chOff x="220901" y="301122"/>
            <a:chExt cx="7020910" cy="4046484"/>
          </a:xfrm>
        </p:grpSpPr>
        <p:pic>
          <p:nvPicPr>
            <p:cNvPr id="4" name="Picture 3" descr="Graphical user interface, text, application&#10;&#10;Description automatically generated">
              <a:hlinkClick r:id="rId4"/>
              <a:extLst>
                <a:ext uri="{FF2B5EF4-FFF2-40B4-BE49-F238E27FC236}">
                  <a16:creationId xmlns:a16="http://schemas.microsoft.com/office/drawing/2014/main" id="{23676D6B-3646-4D4E-9298-4D65AC79DB29}"/>
                </a:ext>
              </a:extLst>
            </p:cNvPr>
            <p:cNvPicPr>
              <a:picLocks noChangeAspect="1"/>
            </p:cNvPicPr>
            <p:nvPr/>
          </p:nvPicPr>
          <p:blipFill rotWithShape="1">
            <a:blip r:embed="rId5"/>
            <a:srcRect l="33417" t="16297" r="8997" b="24700"/>
            <a:stretch/>
          </p:blipFill>
          <p:spPr>
            <a:xfrm>
              <a:off x="220901" y="301122"/>
              <a:ext cx="7020910" cy="4046484"/>
            </a:xfrm>
            <a:prstGeom prst="rect">
              <a:avLst/>
            </a:prstGeom>
          </p:spPr>
        </p:pic>
        <p:pic>
          <p:nvPicPr>
            <p:cNvPr id="2" name="Picture 1" descr="Graphical user interface, text, application&#10;&#10;Description automatically generated">
              <a:hlinkClick r:id="rId4"/>
              <a:extLst>
                <a:ext uri="{FF2B5EF4-FFF2-40B4-BE49-F238E27FC236}">
                  <a16:creationId xmlns:a16="http://schemas.microsoft.com/office/drawing/2014/main" id="{3A1017BE-B2EF-3EA5-52B2-F01D2E2681EB}"/>
                </a:ext>
              </a:extLst>
            </p:cNvPr>
            <p:cNvPicPr>
              <a:picLocks noChangeAspect="1"/>
            </p:cNvPicPr>
            <p:nvPr/>
          </p:nvPicPr>
          <p:blipFill rotWithShape="1">
            <a:blip r:embed="rId5"/>
            <a:srcRect l="52683" t="16297" r="27662" b="74990"/>
            <a:stretch/>
          </p:blipFill>
          <p:spPr>
            <a:xfrm>
              <a:off x="220902" y="301122"/>
              <a:ext cx="2259540" cy="729602"/>
            </a:xfrm>
            <a:prstGeom prst="rect">
              <a:avLst/>
            </a:prstGeom>
          </p:spPr>
        </p:pic>
      </p:grpSp>
    </p:spTree>
    <p:extLst>
      <p:ext uri="{BB962C8B-B14F-4D97-AF65-F5344CB8AC3E}">
        <p14:creationId xmlns:p14="http://schemas.microsoft.com/office/powerpoint/2010/main" val="2205655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3DAB09D-5912-4800-9F15-DCA794567110}"/>
              </a:ext>
            </a:extLst>
          </p:cNvPr>
          <p:cNvSpPr txBox="1"/>
          <p:nvPr/>
        </p:nvSpPr>
        <p:spPr>
          <a:xfrm>
            <a:off x="0" y="2403634"/>
            <a:ext cx="12192000" cy="2039020"/>
          </a:xfrm>
          <a:prstGeom prst="rect">
            <a:avLst/>
          </a:prstGeom>
          <a:noFill/>
        </p:spPr>
        <p:txBody>
          <a:bodyPr wrap="square" rtlCol="0">
            <a:spAutoFit/>
          </a:bodyPr>
          <a:lstStyle/>
          <a:p>
            <a:pPr algn="ctr" rtl="1">
              <a:lnSpc>
                <a:spcPct val="150000"/>
              </a:lnSpc>
            </a:pPr>
            <a:r>
              <a:rPr lang="he-IL" sz="4400" b="1" dirty="0">
                <a:solidFill>
                  <a:srgbClr val="0070C0"/>
                </a:solidFill>
                <a:latin typeface="Guttman Yad-Brush" panose="02010401010101010101" pitchFamily="2" charset="-79"/>
                <a:cs typeface="Guttman Yad-Brush" panose="02010401010101010101" pitchFamily="2" charset="-79"/>
              </a:rPr>
              <a:t>באיזה הליך יש לנו אבני בנין כאלה</a:t>
            </a:r>
          </a:p>
          <a:p>
            <a:pPr algn="ctr" rtl="1">
              <a:lnSpc>
                <a:spcPct val="150000"/>
              </a:lnSpc>
            </a:pPr>
            <a:r>
              <a:rPr lang="he-IL" sz="4400" b="1" dirty="0">
                <a:solidFill>
                  <a:srgbClr val="0070C0"/>
                </a:solidFill>
                <a:latin typeface="Guttman Yad-Brush" panose="02010401010101010101" pitchFamily="2" charset="-79"/>
                <a:cs typeface="Guttman Yad-Brush" panose="02010401010101010101" pitchFamily="2" charset="-79"/>
              </a:rPr>
              <a:t>בתהליך הביקורת?</a:t>
            </a:r>
            <a:endParaRPr lang="en-IL" sz="4400" b="1" dirty="0">
              <a:solidFill>
                <a:srgbClr val="0070C0"/>
              </a:solidFill>
              <a:cs typeface="Guttman Yad-Brush" panose="02010401010101010101" pitchFamily="2" charset="-79"/>
            </a:endParaRPr>
          </a:p>
        </p:txBody>
      </p:sp>
      <p:grpSp>
        <p:nvGrpSpPr>
          <p:cNvPr id="2" name="Group 1">
            <a:extLst>
              <a:ext uri="{FF2B5EF4-FFF2-40B4-BE49-F238E27FC236}">
                <a16:creationId xmlns:a16="http://schemas.microsoft.com/office/drawing/2014/main" id="{9E3A605F-E6FF-1093-6845-8A1F73BE3C11}"/>
              </a:ext>
            </a:extLst>
          </p:cNvPr>
          <p:cNvGrpSpPr/>
          <p:nvPr/>
        </p:nvGrpSpPr>
        <p:grpSpPr>
          <a:xfrm>
            <a:off x="5501466" y="189374"/>
            <a:ext cx="3332480" cy="1964547"/>
            <a:chOff x="6888481" y="656733"/>
            <a:chExt cx="3332480" cy="1964547"/>
          </a:xfrm>
        </p:grpSpPr>
        <p:pic>
          <p:nvPicPr>
            <p:cNvPr id="3" name="Picture 2">
              <a:extLst>
                <a:ext uri="{FF2B5EF4-FFF2-40B4-BE49-F238E27FC236}">
                  <a16:creationId xmlns:a16="http://schemas.microsoft.com/office/drawing/2014/main" id="{84B7688E-E4F3-A91B-7FCC-7DBF8F03E447}"/>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4" name="TextBox 3">
              <a:extLst>
                <a:ext uri="{FF2B5EF4-FFF2-40B4-BE49-F238E27FC236}">
                  <a16:creationId xmlns:a16="http://schemas.microsoft.com/office/drawing/2014/main" id="{43899583-2DA9-CA54-EBEC-DEA6A53791DE}"/>
                </a:ext>
              </a:extLst>
            </p:cNvPr>
            <p:cNvSpPr txBox="1"/>
            <p:nvPr/>
          </p:nvSpPr>
          <p:spPr>
            <a:xfrm>
              <a:off x="7020561" y="1094617"/>
              <a:ext cx="3037839" cy="1446550"/>
            </a:xfrm>
            <a:prstGeom prst="rect">
              <a:avLst/>
            </a:prstGeom>
            <a:noFill/>
          </p:spPr>
          <p:txBody>
            <a:bodyPr wrap="square" rtlCol="0">
              <a:spAutoFit/>
            </a:bodyPr>
            <a:lstStyle/>
            <a:p>
              <a:pPr algn="ctr" rtl="1"/>
              <a:r>
                <a:rPr lang="he-IL" sz="4400" b="1" dirty="0"/>
                <a:t>מעורבות</a:t>
              </a:r>
            </a:p>
            <a:p>
              <a:pPr algn="ctr" rtl="1"/>
              <a:r>
                <a:rPr lang="he-IL" sz="4400" b="1" dirty="0"/>
                <a:t>העובדים</a:t>
              </a:r>
              <a:endParaRPr lang="en-IL" sz="4400" b="1" dirty="0"/>
            </a:p>
          </p:txBody>
        </p:sp>
      </p:grpSp>
      <p:grpSp>
        <p:nvGrpSpPr>
          <p:cNvPr id="9" name="Group 8">
            <a:extLst>
              <a:ext uri="{FF2B5EF4-FFF2-40B4-BE49-F238E27FC236}">
                <a16:creationId xmlns:a16="http://schemas.microsoft.com/office/drawing/2014/main" id="{EA498CDB-8CCA-1647-F801-A076D875C44F}"/>
              </a:ext>
            </a:extLst>
          </p:cNvPr>
          <p:cNvGrpSpPr/>
          <p:nvPr/>
        </p:nvGrpSpPr>
        <p:grpSpPr>
          <a:xfrm>
            <a:off x="8701866" y="189374"/>
            <a:ext cx="3332480" cy="1964547"/>
            <a:chOff x="6888481" y="656733"/>
            <a:chExt cx="3332480" cy="1964547"/>
          </a:xfrm>
        </p:grpSpPr>
        <p:pic>
          <p:nvPicPr>
            <p:cNvPr id="11" name="Picture 10">
              <a:extLst>
                <a:ext uri="{FF2B5EF4-FFF2-40B4-BE49-F238E27FC236}">
                  <a16:creationId xmlns:a16="http://schemas.microsoft.com/office/drawing/2014/main" id="{B4693268-25BD-E044-2AB9-0AC50E0057FA}"/>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12" name="TextBox 11">
              <a:extLst>
                <a:ext uri="{FF2B5EF4-FFF2-40B4-BE49-F238E27FC236}">
                  <a16:creationId xmlns:a16="http://schemas.microsoft.com/office/drawing/2014/main" id="{2D60FC38-CF6E-A70E-9D88-B4BC54B7FA2B}"/>
                </a:ext>
              </a:extLst>
            </p:cNvPr>
            <p:cNvSpPr txBox="1"/>
            <p:nvPr/>
          </p:nvSpPr>
          <p:spPr>
            <a:xfrm>
              <a:off x="7020561" y="1409920"/>
              <a:ext cx="3037839" cy="707886"/>
            </a:xfrm>
            <a:prstGeom prst="rect">
              <a:avLst/>
            </a:prstGeom>
            <a:noFill/>
          </p:spPr>
          <p:txBody>
            <a:bodyPr wrap="square" rtlCol="0">
              <a:spAutoFit/>
            </a:bodyPr>
            <a:lstStyle/>
            <a:p>
              <a:pPr algn="ctr" rtl="1"/>
              <a:r>
                <a:rPr lang="he-IL" sz="4000" b="1" dirty="0"/>
                <a:t>הצפת רעיונות</a:t>
              </a:r>
              <a:endParaRPr lang="en-IL" sz="4000" b="1" dirty="0"/>
            </a:p>
          </p:txBody>
        </p:sp>
      </p:grpSp>
      <p:sp>
        <p:nvSpPr>
          <p:cNvPr id="14" name="TextBox 13">
            <a:extLst>
              <a:ext uri="{FF2B5EF4-FFF2-40B4-BE49-F238E27FC236}">
                <a16:creationId xmlns:a16="http://schemas.microsoft.com/office/drawing/2014/main" id="{03594209-8A10-4558-8E93-05669386D123}"/>
              </a:ext>
            </a:extLst>
          </p:cNvPr>
          <p:cNvSpPr txBox="1"/>
          <p:nvPr/>
        </p:nvSpPr>
        <p:spPr>
          <a:xfrm>
            <a:off x="2859856" y="432438"/>
            <a:ext cx="2385848" cy="1478418"/>
          </a:xfrm>
          <a:prstGeom prst="rect">
            <a:avLst/>
          </a:prstGeom>
          <a:noFill/>
        </p:spPr>
        <p:txBody>
          <a:bodyPr wrap="square" rtlCol="0">
            <a:spAutoFit/>
          </a:bodyPr>
          <a:lstStyle/>
          <a:p>
            <a:pPr algn="r" rtl="1">
              <a:lnSpc>
                <a:spcPct val="150000"/>
              </a:lnSpc>
            </a:pPr>
            <a:r>
              <a:rPr lang="he-IL" sz="3200" b="1" dirty="0"/>
              <a:t>- סדנאות?</a:t>
            </a:r>
          </a:p>
          <a:p>
            <a:pPr algn="r" rtl="1">
              <a:lnSpc>
                <a:spcPct val="150000"/>
              </a:lnSpc>
            </a:pPr>
            <a:r>
              <a:rPr lang="he-IL" sz="3200" b="1" dirty="0"/>
              <a:t>- ראיונות?</a:t>
            </a:r>
          </a:p>
        </p:txBody>
      </p:sp>
      <p:sp>
        <p:nvSpPr>
          <p:cNvPr id="17" name="TextBox 16">
            <a:extLst>
              <a:ext uri="{FF2B5EF4-FFF2-40B4-BE49-F238E27FC236}">
                <a16:creationId xmlns:a16="http://schemas.microsoft.com/office/drawing/2014/main" id="{72C50247-BD58-FCF1-1697-F1D889E5B043}"/>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4097698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3DAB09D-5912-4800-9F15-DCA794567110}"/>
              </a:ext>
            </a:extLst>
          </p:cNvPr>
          <p:cNvSpPr txBox="1"/>
          <p:nvPr/>
        </p:nvSpPr>
        <p:spPr>
          <a:xfrm>
            <a:off x="0" y="2307937"/>
            <a:ext cx="12192000" cy="1023357"/>
          </a:xfrm>
          <a:prstGeom prst="rect">
            <a:avLst/>
          </a:prstGeom>
          <a:noFill/>
        </p:spPr>
        <p:txBody>
          <a:bodyPr wrap="square" rtlCol="0">
            <a:spAutoFit/>
          </a:bodyPr>
          <a:lstStyle/>
          <a:p>
            <a:pPr algn="ctr" rtl="1">
              <a:lnSpc>
                <a:spcPct val="150000"/>
              </a:lnSpc>
            </a:pPr>
            <a:r>
              <a:rPr lang="he-IL" sz="4400" b="1" dirty="0">
                <a:solidFill>
                  <a:srgbClr val="0070C0"/>
                </a:solidFill>
                <a:latin typeface="Guttman Yad-Brush" panose="02010401010101010101" pitchFamily="2" charset="-79"/>
                <a:cs typeface="Guttman Yad-Brush" panose="02010401010101010101" pitchFamily="2" charset="-79"/>
              </a:rPr>
              <a:t>מהי מטרתו של סקר סיכונים?</a:t>
            </a:r>
            <a:endParaRPr lang="en-IL" sz="4400" b="1" dirty="0">
              <a:solidFill>
                <a:srgbClr val="0070C0"/>
              </a:solidFill>
              <a:cs typeface="Guttman Yad-Brush" panose="02010401010101010101" pitchFamily="2" charset="-79"/>
            </a:endParaRPr>
          </a:p>
        </p:txBody>
      </p:sp>
      <p:grpSp>
        <p:nvGrpSpPr>
          <p:cNvPr id="2" name="Group 1">
            <a:extLst>
              <a:ext uri="{FF2B5EF4-FFF2-40B4-BE49-F238E27FC236}">
                <a16:creationId xmlns:a16="http://schemas.microsoft.com/office/drawing/2014/main" id="{9E3A605F-E6FF-1093-6845-8A1F73BE3C11}"/>
              </a:ext>
            </a:extLst>
          </p:cNvPr>
          <p:cNvGrpSpPr/>
          <p:nvPr/>
        </p:nvGrpSpPr>
        <p:grpSpPr>
          <a:xfrm>
            <a:off x="5501466" y="189374"/>
            <a:ext cx="3332480" cy="1964547"/>
            <a:chOff x="6888481" y="656733"/>
            <a:chExt cx="3332480" cy="1964547"/>
          </a:xfrm>
        </p:grpSpPr>
        <p:pic>
          <p:nvPicPr>
            <p:cNvPr id="3" name="Picture 2">
              <a:extLst>
                <a:ext uri="{FF2B5EF4-FFF2-40B4-BE49-F238E27FC236}">
                  <a16:creationId xmlns:a16="http://schemas.microsoft.com/office/drawing/2014/main" id="{84B7688E-E4F3-A91B-7FCC-7DBF8F03E447}"/>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4" name="TextBox 3">
              <a:extLst>
                <a:ext uri="{FF2B5EF4-FFF2-40B4-BE49-F238E27FC236}">
                  <a16:creationId xmlns:a16="http://schemas.microsoft.com/office/drawing/2014/main" id="{43899583-2DA9-CA54-EBEC-DEA6A53791DE}"/>
                </a:ext>
              </a:extLst>
            </p:cNvPr>
            <p:cNvSpPr txBox="1"/>
            <p:nvPr/>
          </p:nvSpPr>
          <p:spPr>
            <a:xfrm>
              <a:off x="7020561" y="1094617"/>
              <a:ext cx="3037839" cy="1446550"/>
            </a:xfrm>
            <a:prstGeom prst="rect">
              <a:avLst/>
            </a:prstGeom>
            <a:noFill/>
          </p:spPr>
          <p:txBody>
            <a:bodyPr wrap="square" rtlCol="0">
              <a:spAutoFit/>
            </a:bodyPr>
            <a:lstStyle/>
            <a:p>
              <a:pPr algn="ctr" rtl="1"/>
              <a:r>
                <a:rPr lang="he-IL" sz="4400" b="1" dirty="0"/>
                <a:t>מעורבות</a:t>
              </a:r>
            </a:p>
            <a:p>
              <a:pPr algn="ctr" rtl="1"/>
              <a:r>
                <a:rPr lang="he-IL" sz="4400" b="1" dirty="0"/>
                <a:t>העובדים</a:t>
              </a:r>
              <a:endParaRPr lang="en-IL" sz="4400" b="1" dirty="0"/>
            </a:p>
          </p:txBody>
        </p:sp>
      </p:grpSp>
      <p:grpSp>
        <p:nvGrpSpPr>
          <p:cNvPr id="9" name="Group 8">
            <a:extLst>
              <a:ext uri="{FF2B5EF4-FFF2-40B4-BE49-F238E27FC236}">
                <a16:creationId xmlns:a16="http://schemas.microsoft.com/office/drawing/2014/main" id="{EA498CDB-8CCA-1647-F801-A076D875C44F}"/>
              </a:ext>
            </a:extLst>
          </p:cNvPr>
          <p:cNvGrpSpPr/>
          <p:nvPr/>
        </p:nvGrpSpPr>
        <p:grpSpPr>
          <a:xfrm>
            <a:off x="8701866" y="189374"/>
            <a:ext cx="3332480" cy="1964547"/>
            <a:chOff x="6888481" y="656733"/>
            <a:chExt cx="3332480" cy="1964547"/>
          </a:xfrm>
        </p:grpSpPr>
        <p:pic>
          <p:nvPicPr>
            <p:cNvPr id="11" name="Picture 10">
              <a:extLst>
                <a:ext uri="{FF2B5EF4-FFF2-40B4-BE49-F238E27FC236}">
                  <a16:creationId xmlns:a16="http://schemas.microsoft.com/office/drawing/2014/main" id="{B4693268-25BD-E044-2AB9-0AC50E0057FA}"/>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12" name="TextBox 11">
              <a:extLst>
                <a:ext uri="{FF2B5EF4-FFF2-40B4-BE49-F238E27FC236}">
                  <a16:creationId xmlns:a16="http://schemas.microsoft.com/office/drawing/2014/main" id="{2D60FC38-CF6E-A70E-9D88-B4BC54B7FA2B}"/>
                </a:ext>
              </a:extLst>
            </p:cNvPr>
            <p:cNvSpPr txBox="1"/>
            <p:nvPr/>
          </p:nvSpPr>
          <p:spPr>
            <a:xfrm>
              <a:off x="7020561" y="1409920"/>
              <a:ext cx="3037839" cy="707886"/>
            </a:xfrm>
            <a:prstGeom prst="rect">
              <a:avLst/>
            </a:prstGeom>
            <a:noFill/>
          </p:spPr>
          <p:txBody>
            <a:bodyPr wrap="square" rtlCol="0">
              <a:spAutoFit/>
            </a:bodyPr>
            <a:lstStyle/>
            <a:p>
              <a:pPr algn="ctr" rtl="1"/>
              <a:r>
                <a:rPr lang="he-IL" sz="4000" b="1" dirty="0"/>
                <a:t>הצפת רעיונות</a:t>
              </a:r>
              <a:endParaRPr lang="en-IL" sz="4000" b="1" dirty="0"/>
            </a:p>
          </p:txBody>
        </p:sp>
      </p:grpSp>
      <p:sp>
        <p:nvSpPr>
          <p:cNvPr id="14" name="TextBox 13">
            <a:extLst>
              <a:ext uri="{FF2B5EF4-FFF2-40B4-BE49-F238E27FC236}">
                <a16:creationId xmlns:a16="http://schemas.microsoft.com/office/drawing/2014/main" id="{03594209-8A10-4558-8E93-05669386D123}"/>
              </a:ext>
            </a:extLst>
          </p:cNvPr>
          <p:cNvSpPr txBox="1"/>
          <p:nvPr/>
        </p:nvSpPr>
        <p:spPr>
          <a:xfrm>
            <a:off x="2859856" y="432438"/>
            <a:ext cx="2385848" cy="1478418"/>
          </a:xfrm>
          <a:prstGeom prst="rect">
            <a:avLst/>
          </a:prstGeom>
          <a:noFill/>
        </p:spPr>
        <p:txBody>
          <a:bodyPr wrap="square" rtlCol="0">
            <a:spAutoFit/>
          </a:bodyPr>
          <a:lstStyle/>
          <a:p>
            <a:pPr algn="r" rtl="1">
              <a:lnSpc>
                <a:spcPct val="150000"/>
              </a:lnSpc>
            </a:pPr>
            <a:r>
              <a:rPr lang="he-IL" sz="3200" b="1" dirty="0"/>
              <a:t>- סדנאות?</a:t>
            </a:r>
          </a:p>
          <a:p>
            <a:pPr algn="r" rtl="1">
              <a:lnSpc>
                <a:spcPct val="150000"/>
              </a:lnSpc>
            </a:pPr>
            <a:r>
              <a:rPr lang="he-IL" sz="3200" b="1" dirty="0"/>
              <a:t>- ראיונות?</a:t>
            </a:r>
          </a:p>
        </p:txBody>
      </p:sp>
      <p:sp>
        <p:nvSpPr>
          <p:cNvPr id="5" name="TextBox 4">
            <a:extLst>
              <a:ext uri="{FF2B5EF4-FFF2-40B4-BE49-F238E27FC236}">
                <a16:creationId xmlns:a16="http://schemas.microsoft.com/office/drawing/2014/main" id="{6F9FCEB4-1302-E9A5-5C59-E0B8F7FE5B93}"/>
              </a:ext>
            </a:extLst>
          </p:cNvPr>
          <p:cNvSpPr txBox="1"/>
          <p:nvPr/>
        </p:nvSpPr>
        <p:spPr>
          <a:xfrm>
            <a:off x="0" y="3227592"/>
            <a:ext cx="12192000" cy="1023357"/>
          </a:xfrm>
          <a:prstGeom prst="rect">
            <a:avLst/>
          </a:prstGeom>
          <a:noFill/>
        </p:spPr>
        <p:txBody>
          <a:bodyPr wrap="square" rtlCol="0">
            <a:spAutoFit/>
          </a:bodyPr>
          <a:lstStyle/>
          <a:p>
            <a:pPr algn="ctr" rtl="1">
              <a:lnSpc>
                <a:spcPct val="150000"/>
              </a:lnSpc>
            </a:pPr>
            <a:r>
              <a:rPr lang="he-IL" sz="4400" b="1" dirty="0">
                <a:solidFill>
                  <a:srgbClr val="C00000"/>
                </a:solidFill>
                <a:latin typeface="Guttman Yad-Brush" panose="02010401010101010101" pitchFamily="2" charset="-79"/>
                <a:cs typeface="Guttman Yad-Brush" panose="02010401010101010101" pitchFamily="2" charset="-79"/>
              </a:rPr>
              <a:t>לצמצם רמות סיכון</a:t>
            </a:r>
            <a:endParaRPr lang="en-IL" sz="4400" b="1" dirty="0">
              <a:solidFill>
                <a:srgbClr val="C00000"/>
              </a:solidFill>
              <a:cs typeface="Guttman Yad-Brush" panose="02010401010101010101" pitchFamily="2" charset="-79"/>
            </a:endParaRPr>
          </a:p>
        </p:txBody>
      </p:sp>
      <p:sp>
        <p:nvSpPr>
          <p:cNvPr id="7" name="TextBox 6">
            <a:extLst>
              <a:ext uri="{FF2B5EF4-FFF2-40B4-BE49-F238E27FC236}">
                <a16:creationId xmlns:a16="http://schemas.microsoft.com/office/drawing/2014/main" id="{F3D00746-6783-7CD7-C0ED-511AAB65A231}"/>
              </a:ext>
            </a:extLst>
          </p:cNvPr>
          <p:cNvSpPr txBox="1"/>
          <p:nvPr/>
        </p:nvSpPr>
        <p:spPr>
          <a:xfrm>
            <a:off x="0" y="4319911"/>
            <a:ext cx="12192000" cy="2131353"/>
          </a:xfrm>
          <a:prstGeom prst="rect">
            <a:avLst/>
          </a:prstGeom>
          <a:noFill/>
        </p:spPr>
        <p:txBody>
          <a:bodyPr wrap="square" rtlCol="0">
            <a:spAutoFit/>
          </a:bodyPr>
          <a:lstStyle/>
          <a:p>
            <a:pPr algn="r" rtl="1">
              <a:lnSpc>
                <a:spcPct val="150000"/>
              </a:lnSpc>
            </a:pPr>
            <a:r>
              <a:rPr lang="he-IL" sz="4400" b="1" dirty="0">
                <a:solidFill>
                  <a:srgbClr val="0070C0"/>
                </a:solidFill>
                <a:latin typeface="Guttman Yad-Brush" panose="02010401010101010101" pitchFamily="2" charset="-79"/>
                <a:cs typeface="Guttman Yad-Brush" panose="02010401010101010101" pitchFamily="2" charset="-79"/>
              </a:rPr>
              <a:t>אם רוצים </a:t>
            </a:r>
            <a:r>
              <a:rPr lang="he-IL" sz="4800" b="1" dirty="0">
                <a:solidFill>
                  <a:srgbClr val="00B050"/>
                </a:solidFill>
                <a:latin typeface="Guttman Yad-Brush" panose="02010401010101010101" pitchFamily="2" charset="-79"/>
                <a:cs typeface="Guttman Yad-Brush" panose="02010401010101010101" pitchFamily="2" charset="-79"/>
              </a:rPr>
              <a:t>חדשנות</a:t>
            </a:r>
            <a:r>
              <a:rPr lang="he-IL" sz="4400" b="1" dirty="0">
                <a:solidFill>
                  <a:srgbClr val="0070C0"/>
                </a:solidFill>
                <a:latin typeface="Guttman Yad-Brush" panose="02010401010101010101" pitchFamily="2" charset="-79"/>
                <a:cs typeface="Guttman Yad-Brush" panose="02010401010101010101" pitchFamily="2" charset="-79"/>
              </a:rPr>
              <a:t> בארגון – </a:t>
            </a:r>
          </a:p>
          <a:p>
            <a:pPr algn="r" rtl="1">
              <a:lnSpc>
                <a:spcPct val="150000"/>
              </a:lnSpc>
            </a:pPr>
            <a:r>
              <a:rPr lang="he-IL" sz="4400" b="1" dirty="0">
                <a:solidFill>
                  <a:srgbClr val="0070C0"/>
                </a:solidFill>
                <a:latin typeface="Guttman Yad-Brush" panose="02010401010101010101" pitchFamily="2" charset="-79"/>
                <a:cs typeface="Guttman Yad-Brush" panose="02010401010101010101" pitchFamily="2" charset="-79"/>
              </a:rPr>
              <a:t>האם מתאים הלך מחשבה של </a:t>
            </a:r>
            <a:r>
              <a:rPr lang="he-IL" sz="4400" b="1" dirty="0">
                <a:solidFill>
                  <a:srgbClr val="C00000"/>
                </a:solidFill>
                <a:latin typeface="Guttman Yad-Brush" panose="02010401010101010101" pitchFamily="2" charset="-79"/>
                <a:cs typeface="Guttman Yad-Brush" panose="02010401010101010101" pitchFamily="2" charset="-79"/>
              </a:rPr>
              <a:t>צמצום סיכון?</a:t>
            </a:r>
            <a:endParaRPr lang="en-IL" sz="4400" b="1" dirty="0">
              <a:solidFill>
                <a:srgbClr val="C00000"/>
              </a:solidFill>
              <a:cs typeface="Guttman Yad-Brush" panose="02010401010101010101" pitchFamily="2" charset="-79"/>
            </a:endParaRPr>
          </a:p>
        </p:txBody>
      </p:sp>
      <p:sp>
        <p:nvSpPr>
          <p:cNvPr id="16" name="TextBox 15">
            <a:extLst>
              <a:ext uri="{FF2B5EF4-FFF2-40B4-BE49-F238E27FC236}">
                <a16:creationId xmlns:a16="http://schemas.microsoft.com/office/drawing/2014/main" id="{E054A8CA-7806-A790-E2E2-75B2E19EFF4D}"/>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167556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3DAB09D-5912-4800-9F15-DCA794567110}"/>
              </a:ext>
            </a:extLst>
          </p:cNvPr>
          <p:cNvSpPr txBox="1"/>
          <p:nvPr/>
        </p:nvSpPr>
        <p:spPr>
          <a:xfrm>
            <a:off x="0" y="2403634"/>
            <a:ext cx="12192000" cy="1023357"/>
          </a:xfrm>
          <a:prstGeom prst="rect">
            <a:avLst/>
          </a:prstGeom>
          <a:noFill/>
        </p:spPr>
        <p:txBody>
          <a:bodyPr wrap="square" rtlCol="0">
            <a:spAutoFit/>
          </a:bodyPr>
          <a:lstStyle/>
          <a:p>
            <a:pPr algn="ctr" rtl="1">
              <a:lnSpc>
                <a:spcPct val="150000"/>
              </a:lnSpc>
            </a:pPr>
            <a:r>
              <a:rPr lang="he-IL" sz="4400" b="1" dirty="0">
                <a:solidFill>
                  <a:srgbClr val="0070C0"/>
                </a:solidFill>
                <a:latin typeface="Guttman Yad-Brush" panose="02010401010101010101" pitchFamily="2" charset="-79"/>
                <a:cs typeface="Guttman Yad-Brush" panose="02010401010101010101" pitchFamily="2" charset="-79"/>
              </a:rPr>
              <a:t>מהי מטרתו של סקר סיכונים?</a:t>
            </a:r>
            <a:endParaRPr lang="en-IL" sz="4400" b="1" dirty="0">
              <a:solidFill>
                <a:srgbClr val="0070C0"/>
              </a:solidFill>
              <a:cs typeface="Guttman Yad-Brush" panose="02010401010101010101" pitchFamily="2" charset="-79"/>
            </a:endParaRPr>
          </a:p>
        </p:txBody>
      </p:sp>
      <p:grpSp>
        <p:nvGrpSpPr>
          <p:cNvPr id="2" name="Group 1">
            <a:extLst>
              <a:ext uri="{FF2B5EF4-FFF2-40B4-BE49-F238E27FC236}">
                <a16:creationId xmlns:a16="http://schemas.microsoft.com/office/drawing/2014/main" id="{9E3A605F-E6FF-1093-6845-8A1F73BE3C11}"/>
              </a:ext>
            </a:extLst>
          </p:cNvPr>
          <p:cNvGrpSpPr/>
          <p:nvPr/>
        </p:nvGrpSpPr>
        <p:grpSpPr>
          <a:xfrm>
            <a:off x="5501466" y="189374"/>
            <a:ext cx="3332480" cy="1964547"/>
            <a:chOff x="6888481" y="656733"/>
            <a:chExt cx="3332480" cy="1964547"/>
          </a:xfrm>
        </p:grpSpPr>
        <p:pic>
          <p:nvPicPr>
            <p:cNvPr id="3" name="Picture 2">
              <a:extLst>
                <a:ext uri="{FF2B5EF4-FFF2-40B4-BE49-F238E27FC236}">
                  <a16:creationId xmlns:a16="http://schemas.microsoft.com/office/drawing/2014/main" id="{84B7688E-E4F3-A91B-7FCC-7DBF8F03E447}"/>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4" name="TextBox 3">
              <a:extLst>
                <a:ext uri="{FF2B5EF4-FFF2-40B4-BE49-F238E27FC236}">
                  <a16:creationId xmlns:a16="http://schemas.microsoft.com/office/drawing/2014/main" id="{43899583-2DA9-CA54-EBEC-DEA6A53791DE}"/>
                </a:ext>
              </a:extLst>
            </p:cNvPr>
            <p:cNvSpPr txBox="1"/>
            <p:nvPr/>
          </p:nvSpPr>
          <p:spPr>
            <a:xfrm>
              <a:off x="7020561" y="1094617"/>
              <a:ext cx="3037839" cy="1446550"/>
            </a:xfrm>
            <a:prstGeom prst="rect">
              <a:avLst/>
            </a:prstGeom>
            <a:noFill/>
          </p:spPr>
          <p:txBody>
            <a:bodyPr wrap="square" rtlCol="0">
              <a:spAutoFit/>
            </a:bodyPr>
            <a:lstStyle/>
            <a:p>
              <a:pPr algn="ctr" rtl="1"/>
              <a:r>
                <a:rPr lang="he-IL" sz="4400" b="1" dirty="0"/>
                <a:t>מעורבות</a:t>
              </a:r>
            </a:p>
            <a:p>
              <a:pPr algn="ctr" rtl="1"/>
              <a:r>
                <a:rPr lang="he-IL" sz="4400" b="1" dirty="0"/>
                <a:t>העובדים</a:t>
              </a:r>
              <a:endParaRPr lang="en-IL" sz="4400" b="1" dirty="0"/>
            </a:p>
          </p:txBody>
        </p:sp>
      </p:grpSp>
      <p:grpSp>
        <p:nvGrpSpPr>
          <p:cNvPr id="9" name="Group 8">
            <a:extLst>
              <a:ext uri="{FF2B5EF4-FFF2-40B4-BE49-F238E27FC236}">
                <a16:creationId xmlns:a16="http://schemas.microsoft.com/office/drawing/2014/main" id="{EA498CDB-8CCA-1647-F801-A076D875C44F}"/>
              </a:ext>
            </a:extLst>
          </p:cNvPr>
          <p:cNvGrpSpPr/>
          <p:nvPr/>
        </p:nvGrpSpPr>
        <p:grpSpPr>
          <a:xfrm>
            <a:off x="8701866" y="189374"/>
            <a:ext cx="3332480" cy="1964547"/>
            <a:chOff x="6888481" y="656733"/>
            <a:chExt cx="3332480" cy="1964547"/>
          </a:xfrm>
        </p:grpSpPr>
        <p:pic>
          <p:nvPicPr>
            <p:cNvPr id="11" name="Picture 10">
              <a:extLst>
                <a:ext uri="{FF2B5EF4-FFF2-40B4-BE49-F238E27FC236}">
                  <a16:creationId xmlns:a16="http://schemas.microsoft.com/office/drawing/2014/main" id="{B4693268-25BD-E044-2AB9-0AC50E0057FA}"/>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12" name="TextBox 11">
              <a:extLst>
                <a:ext uri="{FF2B5EF4-FFF2-40B4-BE49-F238E27FC236}">
                  <a16:creationId xmlns:a16="http://schemas.microsoft.com/office/drawing/2014/main" id="{2D60FC38-CF6E-A70E-9D88-B4BC54B7FA2B}"/>
                </a:ext>
              </a:extLst>
            </p:cNvPr>
            <p:cNvSpPr txBox="1"/>
            <p:nvPr/>
          </p:nvSpPr>
          <p:spPr>
            <a:xfrm>
              <a:off x="7020561" y="1409920"/>
              <a:ext cx="3037839" cy="707886"/>
            </a:xfrm>
            <a:prstGeom prst="rect">
              <a:avLst/>
            </a:prstGeom>
            <a:noFill/>
          </p:spPr>
          <p:txBody>
            <a:bodyPr wrap="square" rtlCol="0">
              <a:spAutoFit/>
            </a:bodyPr>
            <a:lstStyle/>
            <a:p>
              <a:pPr algn="ctr" rtl="1"/>
              <a:r>
                <a:rPr lang="he-IL" sz="4000" b="1" dirty="0"/>
                <a:t>הצפת רעיונות</a:t>
              </a:r>
              <a:endParaRPr lang="en-IL" sz="4000" b="1" dirty="0"/>
            </a:p>
          </p:txBody>
        </p:sp>
      </p:grpSp>
      <p:sp>
        <p:nvSpPr>
          <p:cNvPr id="14" name="TextBox 13">
            <a:extLst>
              <a:ext uri="{FF2B5EF4-FFF2-40B4-BE49-F238E27FC236}">
                <a16:creationId xmlns:a16="http://schemas.microsoft.com/office/drawing/2014/main" id="{03594209-8A10-4558-8E93-05669386D123}"/>
              </a:ext>
            </a:extLst>
          </p:cNvPr>
          <p:cNvSpPr txBox="1"/>
          <p:nvPr/>
        </p:nvSpPr>
        <p:spPr>
          <a:xfrm>
            <a:off x="2859856" y="432438"/>
            <a:ext cx="2385848" cy="1478418"/>
          </a:xfrm>
          <a:prstGeom prst="rect">
            <a:avLst/>
          </a:prstGeom>
          <a:noFill/>
        </p:spPr>
        <p:txBody>
          <a:bodyPr wrap="square" rtlCol="0">
            <a:spAutoFit/>
          </a:bodyPr>
          <a:lstStyle/>
          <a:p>
            <a:pPr algn="r" rtl="1">
              <a:lnSpc>
                <a:spcPct val="150000"/>
              </a:lnSpc>
            </a:pPr>
            <a:r>
              <a:rPr lang="he-IL" sz="3200" b="1" dirty="0"/>
              <a:t>- סדנאות?</a:t>
            </a:r>
          </a:p>
          <a:p>
            <a:pPr algn="r" rtl="1">
              <a:lnSpc>
                <a:spcPct val="150000"/>
              </a:lnSpc>
            </a:pPr>
            <a:r>
              <a:rPr lang="he-IL" sz="3200" b="1" dirty="0"/>
              <a:t>- ראיונות?</a:t>
            </a:r>
          </a:p>
        </p:txBody>
      </p:sp>
      <p:sp>
        <p:nvSpPr>
          <p:cNvPr id="5" name="TextBox 4">
            <a:extLst>
              <a:ext uri="{FF2B5EF4-FFF2-40B4-BE49-F238E27FC236}">
                <a16:creationId xmlns:a16="http://schemas.microsoft.com/office/drawing/2014/main" id="{6F9FCEB4-1302-E9A5-5C59-E0B8F7FE5B93}"/>
              </a:ext>
            </a:extLst>
          </p:cNvPr>
          <p:cNvSpPr txBox="1"/>
          <p:nvPr/>
        </p:nvSpPr>
        <p:spPr>
          <a:xfrm>
            <a:off x="0" y="3323289"/>
            <a:ext cx="12192000" cy="1023357"/>
          </a:xfrm>
          <a:prstGeom prst="rect">
            <a:avLst/>
          </a:prstGeom>
          <a:noFill/>
        </p:spPr>
        <p:txBody>
          <a:bodyPr wrap="square" rtlCol="0">
            <a:spAutoFit/>
          </a:bodyPr>
          <a:lstStyle/>
          <a:p>
            <a:pPr algn="ctr" rtl="1">
              <a:lnSpc>
                <a:spcPct val="150000"/>
              </a:lnSpc>
            </a:pPr>
            <a:r>
              <a:rPr lang="he-IL" sz="4400" b="1" dirty="0">
                <a:solidFill>
                  <a:srgbClr val="C00000"/>
                </a:solidFill>
                <a:latin typeface="Guttman Yad-Brush" panose="02010401010101010101" pitchFamily="2" charset="-79"/>
                <a:cs typeface="Guttman Yad-Brush" panose="02010401010101010101" pitchFamily="2" charset="-79"/>
              </a:rPr>
              <a:t>לצמצם רמות סיכון</a:t>
            </a:r>
            <a:endParaRPr lang="en-IL" sz="4400" b="1" dirty="0">
              <a:solidFill>
                <a:srgbClr val="C00000"/>
              </a:solidFill>
              <a:cs typeface="Guttman Yad-Brush" panose="02010401010101010101" pitchFamily="2" charset="-79"/>
            </a:endParaRPr>
          </a:p>
        </p:txBody>
      </p:sp>
      <p:sp>
        <p:nvSpPr>
          <p:cNvPr id="6" name="TextBox 5">
            <a:extLst>
              <a:ext uri="{FF2B5EF4-FFF2-40B4-BE49-F238E27FC236}">
                <a16:creationId xmlns:a16="http://schemas.microsoft.com/office/drawing/2014/main" id="{6E2A553A-3A8F-CA94-7120-EB9AE484AA98}"/>
              </a:ext>
            </a:extLst>
          </p:cNvPr>
          <p:cNvSpPr txBox="1"/>
          <p:nvPr/>
        </p:nvSpPr>
        <p:spPr>
          <a:xfrm>
            <a:off x="6842228" y="4263964"/>
            <a:ext cx="2280745" cy="1023357"/>
          </a:xfrm>
          <a:prstGeom prst="rect">
            <a:avLst/>
          </a:prstGeom>
          <a:noFill/>
        </p:spPr>
        <p:txBody>
          <a:bodyPr wrap="square" rtlCol="0">
            <a:spAutoFit/>
          </a:bodyPr>
          <a:lstStyle/>
          <a:p>
            <a:pPr algn="ctr" rtl="1">
              <a:lnSpc>
                <a:spcPct val="150000"/>
              </a:lnSpc>
            </a:pPr>
            <a:r>
              <a:rPr lang="he-IL" sz="4400" b="1" dirty="0">
                <a:solidFill>
                  <a:srgbClr val="00B050"/>
                </a:solidFill>
                <a:latin typeface="Guttman Yad-Brush" panose="02010401010101010101" pitchFamily="2" charset="-79"/>
                <a:cs typeface="Guttman Yad-Brush" panose="02010401010101010101" pitchFamily="2" charset="-79"/>
              </a:rPr>
              <a:t>להגדיל</a:t>
            </a:r>
            <a:endParaRPr lang="en-IL" sz="4400" b="1" dirty="0">
              <a:solidFill>
                <a:srgbClr val="00B050"/>
              </a:solidFill>
              <a:cs typeface="Guttman Yad-Brush" panose="02010401010101010101" pitchFamily="2" charset="-79"/>
            </a:endParaRPr>
          </a:p>
        </p:txBody>
      </p:sp>
      <p:sp>
        <p:nvSpPr>
          <p:cNvPr id="7" name="TextBox 6">
            <a:extLst>
              <a:ext uri="{FF2B5EF4-FFF2-40B4-BE49-F238E27FC236}">
                <a16:creationId xmlns:a16="http://schemas.microsoft.com/office/drawing/2014/main" id="{F3D00746-6783-7CD7-C0ED-511AAB65A231}"/>
              </a:ext>
            </a:extLst>
          </p:cNvPr>
          <p:cNvSpPr txBox="1"/>
          <p:nvPr/>
        </p:nvSpPr>
        <p:spPr>
          <a:xfrm>
            <a:off x="0" y="4263963"/>
            <a:ext cx="6831724" cy="1023357"/>
          </a:xfrm>
          <a:prstGeom prst="rect">
            <a:avLst/>
          </a:prstGeom>
          <a:noFill/>
        </p:spPr>
        <p:txBody>
          <a:bodyPr wrap="square" rtlCol="0">
            <a:spAutoFit/>
          </a:bodyPr>
          <a:lstStyle/>
          <a:p>
            <a:pPr algn="r" rtl="1">
              <a:lnSpc>
                <a:spcPct val="150000"/>
              </a:lnSpc>
            </a:pPr>
            <a:r>
              <a:rPr lang="he-IL" sz="4400" b="1" dirty="0">
                <a:solidFill>
                  <a:srgbClr val="00B050"/>
                </a:solidFill>
                <a:latin typeface="Guttman Yad-Brush" panose="02010401010101010101" pitchFamily="2" charset="-79"/>
                <a:cs typeface="Guttman Yad-Brush" panose="02010401010101010101" pitchFamily="2" charset="-79"/>
              </a:rPr>
              <a:t>רמות סיכוי / הזדמנויות</a:t>
            </a:r>
            <a:endParaRPr lang="en-IL" sz="4400" b="1" dirty="0">
              <a:solidFill>
                <a:srgbClr val="00B050"/>
              </a:solidFill>
              <a:cs typeface="Guttman Yad-Brush" panose="02010401010101010101" pitchFamily="2" charset="-79"/>
            </a:endParaRPr>
          </a:p>
        </p:txBody>
      </p:sp>
      <p:cxnSp>
        <p:nvCxnSpPr>
          <p:cNvPr id="10" name="Straight Connector 9">
            <a:extLst>
              <a:ext uri="{FF2B5EF4-FFF2-40B4-BE49-F238E27FC236}">
                <a16:creationId xmlns:a16="http://schemas.microsoft.com/office/drawing/2014/main" id="{C1A660D0-9381-0F96-4BBE-7AE7A1ADFAB0}"/>
              </a:ext>
            </a:extLst>
          </p:cNvPr>
          <p:cNvCxnSpPr>
            <a:cxnSpLocks/>
          </p:cNvCxnSpPr>
          <p:nvPr/>
        </p:nvCxnSpPr>
        <p:spPr>
          <a:xfrm flipH="1">
            <a:off x="6744639" y="3955160"/>
            <a:ext cx="21703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87AC32D-BD79-C327-1976-1740E704F84D}"/>
              </a:ext>
            </a:extLst>
          </p:cNvPr>
          <p:cNvCxnSpPr>
            <a:cxnSpLocks/>
          </p:cNvCxnSpPr>
          <p:nvPr/>
        </p:nvCxnSpPr>
        <p:spPr>
          <a:xfrm flipH="1">
            <a:off x="3439886" y="3955160"/>
            <a:ext cx="330475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48F65B7-ADA1-E852-AD50-7481D773F953}"/>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200747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3DAB09D-5912-4800-9F15-DCA794567110}"/>
              </a:ext>
            </a:extLst>
          </p:cNvPr>
          <p:cNvSpPr txBox="1"/>
          <p:nvPr/>
        </p:nvSpPr>
        <p:spPr>
          <a:xfrm>
            <a:off x="0" y="2403634"/>
            <a:ext cx="12192000" cy="2039020"/>
          </a:xfrm>
          <a:prstGeom prst="rect">
            <a:avLst/>
          </a:prstGeom>
          <a:noFill/>
        </p:spPr>
        <p:txBody>
          <a:bodyPr wrap="square" rtlCol="0">
            <a:spAutoFit/>
          </a:bodyPr>
          <a:lstStyle/>
          <a:p>
            <a:pPr algn="ctr" rtl="1">
              <a:lnSpc>
                <a:spcPct val="150000"/>
              </a:lnSpc>
            </a:pPr>
            <a:r>
              <a:rPr lang="he-IL" sz="4400" b="1" dirty="0">
                <a:solidFill>
                  <a:srgbClr val="0070C0"/>
                </a:solidFill>
                <a:latin typeface="Guttman Yad-Brush" panose="02010401010101010101" pitchFamily="2" charset="-79"/>
                <a:cs typeface="Guttman Yad-Brush" panose="02010401010101010101" pitchFamily="2" charset="-79"/>
              </a:rPr>
              <a:t>אם אנחנו רוצים לקדם </a:t>
            </a:r>
            <a:r>
              <a:rPr lang="he-IL" sz="4400" b="1" dirty="0">
                <a:solidFill>
                  <a:srgbClr val="00B050"/>
                </a:solidFill>
                <a:latin typeface="Guttman Yad-Brush" panose="02010401010101010101" pitchFamily="2" charset="-79"/>
                <a:cs typeface="Guttman Yad-Brush" panose="02010401010101010101" pitchFamily="2" charset="-79"/>
              </a:rPr>
              <a:t>חדשנות ארגונית</a:t>
            </a:r>
          </a:p>
          <a:p>
            <a:pPr algn="ctr" rtl="1">
              <a:lnSpc>
                <a:spcPct val="150000"/>
              </a:lnSpc>
            </a:pPr>
            <a:r>
              <a:rPr lang="he-IL" sz="4400" b="1" dirty="0">
                <a:solidFill>
                  <a:srgbClr val="0070C0"/>
                </a:solidFill>
                <a:latin typeface="Guttman Yad-Brush" panose="02010401010101010101" pitchFamily="2" charset="-79"/>
                <a:cs typeface="Guttman Yad-Brush" panose="02010401010101010101" pitchFamily="2" charset="-79"/>
              </a:rPr>
              <a:t>בכלים המשתפים שעומדים לרשותנו:</a:t>
            </a:r>
            <a:endParaRPr lang="en-IL" sz="4400" b="1" dirty="0">
              <a:solidFill>
                <a:srgbClr val="0070C0"/>
              </a:solidFill>
              <a:cs typeface="Guttman Yad-Brush" panose="02010401010101010101" pitchFamily="2" charset="-79"/>
            </a:endParaRPr>
          </a:p>
        </p:txBody>
      </p:sp>
      <p:grpSp>
        <p:nvGrpSpPr>
          <p:cNvPr id="2" name="Group 1">
            <a:extLst>
              <a:ext uri="{FF2B5EF4-FFF2-40B4-BE49-F238E27FC236}">
                <a16:creationId xmlns:a16="http://schemas.microsoft.com/office/drawing/2014/main" id="{9E3A605F-E6FF-1093-6845-8A1F73BE3C11}"/>
              </a:ext>
            </a:extLst>
          </p:cNvPr>
          <p:cNvGrpSpPr/>
          <p:nvPr/>
        </p:nvGrpSpPr>
        <p:grpSpPr>
          <a:xfrm>
            <a:off x="5501466" y="189374"/>
            <a:ext cx="3332480" cy="1964547"/>
            <a:chOff x="6888481" y="656733"/>
            <a:chExt cx="3332480" cy="1964547"/>
          </a:xfrm>
        </p:grpSpPr>
        <p:pic>
          <p:nvPicPr>
            <p:cNvPr id="3" name="Picture 2">
              <a:extLst>
                <a:ext uri="{FF2B5EF4-FFF2-40B4-BE49-F238E27FC236}">
                  <a16:creationId xmlns:a16="http://schemas.microsoft.com/office/drawing/2014/main" id="{84B7688E-E4F3-A91B-7FCC-7DBF8F03E447}"/>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4" name="TextBox 3">
              <a:extLst>
                <a:ext uri="{FF2B5EF4-FFF2-40B4-BE49-F238E27FC236}">
                  <a16:creationId xmlns:a16="http://schemas.microsoft.com/office/drawing/2014/main" id="{43899583-2DA9-CA54-EBEC-DEA6A53791DE}"/>
                </a:ext>
              </a:extLst>
            </p:cNvPr>
            <p:cNvSpPr txBox="1"/>
            <p:nvPr/>
          </p:nvSpPr>
          <p:spPr>
            <a:xfrm>
              <a:off x="7020561" y="1094617"/>
              <a:ext cx="3037839" cy="1446550"/>
            </a:xfrm>
            <a:prstGeom prst="rect">
              <a:avLst/>
            </a:prstGeom>
            <a:noFill/>
          </p:spPr>
          <p:txBody>
            <a:bodyPr wrap="square" rtlCol="0">
              <a:spAutoFit/>
            </a:bodyPr>
            <a:lstStyle/>
            <a:p>
              <a:pPr algn="ctr" rtl="1"/>
              <a:r>
                <a:rPr lang="he-IL" sz="4400" b="1" dirty="0"/>
                <a:t>מעורבות</a:t>
              </a:r>
            </a:p>
            <a:p>
              <a:pPr algn="ctr" rtl="1"/>
              <a:r>
                <a:rPr lang="he-IL" sz="4400" b="1" dirty="0"/>
                <a:t>העובדים</a:t>
              </a:r>
              <a:endParaRPr lang="en-IL" sz="4400" b="1" dirty="0"/>
            </a:p>
          </p:txBody>
        </p:sp>
      </p:grpSp>
      <p:grpSp>
        <p:nvGrpSpPr>
          <p:cNvPr id="9" name="Group 8">
            <a:extLst>
              <a:ext uri="{FF2B5EF4-FFF2-40B4-BE49-F238E27FC236}">
                <a16:creationId xmlns:a16="http://schemas.microsoft.com/office/drawing/2014/main" id="{EA498CDB-8CCA-1647-F801-A076D875C44F}"/>
              </a:ext>
            </a:extLst>
          </p:cNvPr>
          <p:cNvGrpSpPr/>
          <p:nvPr/>
        </p:nvGrpSpPr>
        <p:grpSpPr>
          <a:xfrm>
            <a:off x="8701866" y="189374"/>
            <a:ext cx="3332480" cy="1964547"/>
            <a:chOff x="6888481" y="656733"/>
            <a:chExt cx="3332480" cy="1964547"/>
          </a:xfrm>
        </p:grpSpPr>
        <p:pic>
          <p:nvPicPr>
            <p:cNvPr id="11" name="Picture 10">
              <a:extLst>
                <a:ext uri="{FF2B5EF4-FFF2-40B4-BE49-F238E27FC236}">
                  <a16:creationId xmlns:a16="http://schemas.microsoft.com/office/drawing/2014/main" id="{B4693268-25BD-E044-2AB9-0AC50E0057FA}"/>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12" name="TextBox 11">
              <a:extLst>
                <a:ext uri="{FF2B5EF4-FFF2-40B4-BE49-F238E27FC236}">
                  <a16:creationId xmlns:a16="http://schemas.microsoft.com/office/drawing/2014/main" id="{2D60FC38-CF6E-A70E-9D88-B4BC54B7FA2B}"/>
                </a:ext>
              </a:extLst>
            </p:cNvPr>
            <p:cNvSpPr txBox="1"/>
            <p:nvPr/>
          </p:nvSpPr>
          <p:spPr>
            <a:xfrm>
              <a:off x="7020561" y="1409920"/>
              <a:ext cx="3037839" cy="707886"/>
            </a:xfrm>
            <a:prstGeom prst="rect">
              <a:avLst/>
            </a:prstGeom>
            <a:noFill/>
          </p:spPr>
          <p:txBody>
            <a:bodyPr wrap="square" rtlCol="0">
              <a:spAutoFit/>
            </a:bodyPr>
            <a:lstStyle/>
            <a:p>
              <a:pPr algn="ctr" rtl="1"/>
              <a:r>
                <a:rPr lang="he-IL" sz="4000" b="1" dirty="0"/>
                <a:t>הצפת רעיונות</a:t>
              </a:r>
              <a:endParaRPr lang="en-IL" sz="4000" b="1" dirty="0"/>
            </a:p>
          </p:txBody>
        </p:sp>
      </p:grpSp>
      <p:sp>
        <p:nvSpPr>
          <p:cNvPr id="14" name="TextBox 13">
            <a:extLst>
              <a:ext uri="{FF2B5EF4-FFF2-40B4-BE49-F238E27FC236}">
                <a16:creationId xmlns:a16="http://schemas.microsoft.com/office/drawing/2014/main" id="{03594209-8A10-4558-8E93-05669386D123}"/>
              </a:ext>
            </a:extLst>
          </p:cNvPr>
          <p:cNvSpPr txBox="1"/>
          <p:nvPr/>
        </p:nvSpPr>
        <p:spPr>
          <a:xfrm>
            <a:off x="2859856" y="432438"/>
            <a:ext cx="2385848" cy="1478418"/>
          </a:xfrm>
          <a:prstGeom prst="rect">
            <a:avLst/>
          </a:prstGeom>
          <a:noFill/>
        </p:spPr>
        <p:txBody>
          <a:bodyPr wrap="square" rtlCol="0">
            <a:spAutoFit/>
          </a:bodyPr>
          <a:lstStyle/>
          <a:p>
            <a:pPr algn="r" rtl="1">
              <a:lnSpc>
                <a:spcPct val="150000"/>
              </a:lnSpc>
            </a:pPr>
            <a:r>
              <a:rPr lang="he-IL" sz="3200" b="1" dirty="0"/>
              <a:t>- סדנאות?</a:t>
            </a:r>
          </a:p>
          <a:p>
            <a:pPr algn="r" rtl="1">
              <a:lnSpc>
                <a:spcPct val="150000"/>
              </a:lnSpc>
            </a:pPr>
            <a:r>
              <a:rPr lang="he-IL" sz="3200" b="1" dirty="0"/>
              <a:t>- ראיונות?</a:t>
            </a:r>
          </a:p>
        </p:txBody>
      </p:sp>
      <p:sp>
        <p:nvSpPr>
          <p:cNvPr id="6" name="TextBox 5">
            <a:extLst>
              <a:ext uri="{FF2B5EF4-FFF2-40B4-BE49-F238E27FC236}">
                <a16:creationId xmlns:a16="http://schemas.microsoft.com/office/drawing/2014/main" id="{6E2A553A-3A8F-CA94-7120-EB9AE484AA98}"/>
              </a:ext>
            </a:extLst>
          </p:cNvPr>
          <p:cNvSpPr txBox="1"/>
          <p:nvPr/>
        </p:nvSpPr>
        <p:spPr>
          <a:xfrm>
            <a:off x="5328394" y="4600308"/>
            <a:ext cx="2280745" cy="1023357"/>
          </a:xfrm>
          <a:prstGeom prst="rect">
            <a:avLst/>
          </a:prstGeom>
          <a:noFill/>
        </p:spPr>
        <p:txBody>
          <a:bodyPr wrap="square" rtlCol="0">
            <a:spAutoFit/>
          </a:bodyPr>
          <a:lstStyle/>
          <a:p>
            <a:pPr algn="ctr" rtl="1">
              <a:lnSpc>
                <a:spcPct val="150000"/>
              </a:lnSpc>
            </a:pPr>
            <a:r>
              <a:rPr lang="he-IL" sz="4400" b="1" dirty="0">
                <a:solidFill>
                  <a:srgbClr val="0070C0"/>
                </a:solidFill>
                <a:latin typeface="Guttman Yad-Brush" panose="02010401010101010101" pitchFamily="2" charset="-79"/>
                <a:cs typeface="Guttman Yad-Brush" panose="02010401010101010101" pitchFamily="2" charset="-79"/>
              </a:rPr>
              <a:t>אלא...</a:t>
            </a:r>
            <a:endParaRPr lang="en-IL" sz="4400" b="1" dirty="0">
              <a:solidFill>
                <a:srgbClr val="0070C0"/>
              </a:solidFill>
              <a:cs typeface="Guttman Yad-Brush" panose="02010401010101010101" pitchFamily="2" charset="-79"/>
            </a:endParaRPr>
          </a:p>
        </p:txBody>
      </p:sp>
      <p:sp>
        <p:nvSpPr>
          <p:cNvPr id="7" name="TextBox 6">
            <a:extLst>
              <a:ext uri="{FF2B5EF4-FFF2-40B4-BE49-F238E27FC236}">
                <a16:creationId xmlns:a16="http://schemas.microsoft.com/office/drawing/2014/main" id="{F3D00746-6783-7CD7-C0ED-511AAB65A231}"/>
              </a:ext>
            </a:extLst>
          </p:cNvPr>
          <p:cNvSpPr txBox="1"/>
          <p:nvPr/>
        </p:nvSpPr>
        <p:spPr>
          <a:xfrm>
            <a:off x="670797" y="4604049"/>
            <a:ext cx="4533338" cy="1023357"/>
          </a:xfrm>
          <a:prstGeom prst="rect">
            <a:avLst/>
          </a:prstGeom>
          <a:noFill/>
        </p:spPr>
        <p:txBody>
          <a:bodyPr wrap="square" rtlCol="0">
            <a:spAutoFit/>
          </a:bodyPr>
          <a:lstStyle/>
          <a:p>
            <a:pPr algn="r" rtl="1">
              <a:lnSpc>
                <a:spcPct val="150000"/>
              </a:lnSpc>
            </a:pPr>
            <a:r>
              <a:rPr lang="he-IL" sz="4400" b="1" dirty="0">
                <a:solidFill>
                  <a:srgbClr val="00B050"/>
                </a:solidFill>
                <a:latin typeface="Guttman Yad-Brush" panose="02010401010101010101" pitchFamily="2" charset="-79"/>
                <a:cs typeface="Guttman Yad-Brush" panose="02010401010101010101" pitchFamily="2" charset="-79"/>
              </a:rPr>
              <a:t>סקר הזדמנויות</a:t>
            </a:r>
            <a:endParaRPr lang="en-IL" sz="4400" b="1" dirty="0">
              <a:solidFill>
                <a:srgbClr val="00B050"/>
              </a:solidFill>
              <a:cs typeface="Guttman Yad-Brush" panose="02010401010101010101" pitchFamily="2" charset="-79"/>
            </a:endParaRPr>
          </a:p>
        </p:txBody>
      </p:sp>
      <p:grpSp>
        <p:nvGrpSpPr>
          <p:cNvPr id="16" name="Group 15">
            <a:extLst>
              <a:ext uri="{FF2B5EF4-FFF2-40B4-BE49-F238E27FC236}">
                <a16:creationId xmlns:a16="http://schemas.microsoft.com/office/drawing/2014/main" id="{941AE876-6AEA-BBB6-EF7F-499637E2B01F}"/>
              </a:ext>
            </a:extLst>
          </p:cNvPr>
          <p:cNvGrpSpPr/>
          <p:nvPr/>
        </p:nvGrpSpPr>
        <p:grpSpPr>
          <a:xfrm>
            <a:off x="7231116" y="4600308"/>
            <a:ext cx="4533338" cy="1023357"/>
            <a:chOff x="7424057" y="4705775"/>
            <a:chExt cx="4767943" cy="1023357"/>
          </a:xfrm>
        </p:grpSpPr>
        <p:sp>
          <p:nvSpPr>
            <p:cNvPr id="5" name="TextBox 4">
              <a:extLst>
                <a:ext uri="{FF2B5EF4-FFF2-40B4-BE49-F238E27FC236}">
                  <a16:creationId xmlns:a16="http://schemas.microsoft.com/office/drawing/2014/main" id="{6F9FCEB4-1302-E9A5-5C59-E0B8F7FE5B93}"/>
                </a:ext>
              </a:extLst>
            </p:cNvPr>
            <p:cNvSpPr txBox="1"/>
            <p:nvPr/>
          </p:nvSpPr>
          <p:spPr>
            <a:xfrm>
              <a:off x="7424057" y="4705775"/>
              <a:ext cx="4767943" cy="1023357"/>
            </a:xfrm>
            <a:prstGeom prst="rect">
              <a:avLst/>
            </a:prstGeom>
            <a:noFill/>
          </p:spPr>
          <p:txBody>
            <a:bodyPr wrap="square" rtlCol="0">
              <a:spAutoFit/>
            </a:bodyPr>
            <a:lstStyle/>
            <a:p>
              <a:pPr algn="ctr" rtl="1">
                <a:lnSpc>
                  <a:spcPct val="150000"/>
                </a:lnSpc>
              </a:pPr>
              <a:r>
                <a:rPr lang="he-IL" sz="4400" b="1" dirty="0">
                  <a:solidFill>
                    <a:srgbClr val="C00000"/>
                  </a:solidFill>
                  <a:latin typeface="Guttman Yad-Brush" panose="02010401010101010101" pitchFamily="2" charset="-79"/>
                  <a:cs typeface="Guttman Yad-Brush" panose="02010401010101010101" pitchFamily="2" charset="-79"/>
                </a:rPr>
                <a:t>סקר סיכונים</a:t>
              </a:r>
              <a:endParaRPr lang="en-IL" sz="4400" b="1" dirty="0">
                <a:solidFill>
                  <a:srgbClr val="C00000"/>
                </a:solidFill>
                <a:cs typeface="Guttman Yad-Brush" panose="02010401010101010101" pitchFamily="2" charset="-79"/>
              </a:endParaRPr>
            </a:p>
          </p:txBody>
        </p:sp>
        <p:cxnSp>
          <p:nvCxnSpPr>
            <p:cNvPr id="10" name="Straight Connector 9">
              <a:extLst>
                <a:ext uri="{FF2B5EF4-FFF2-40B4-BE49-F238E27FC236}">
                  <a16:creationId xmlns:a16="http://schemas.microsoft.com/office/drawing/2014/main" id="{C1A660D0-9381-0F96-4BBE-7AE7A1ADFAB0}"/>
                </a:ext>
              </a:extLst>
            </p:cNvPr>
            <p:cNvCxnSpPr>
              <a:cxnSpLocks/>
            </p:cNvCxnSpPr>
            <p:nvPr/>
          </p:nvCxnSpPr>
          <p:spPr>
            <a:xfrm flipH="1">
              <a:off x="8035002" y="5344184"/>
              <a:ext cx="356190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5231D823-7171-25BF-36AD-21FA968495BA}"/>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135531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3DAB09D-5912-4800-9F15-DCA794567110}"/>
              </a:ext>
            </a:extLst>
          </p:cNvPr>
          <p:cNvSpPr txBox="1"/>
          <p:nvPr/>
        </p:nvSpPr>
        <p:spPr>
          <a:xfrm>
            <a:off x="0" y="2826995"/>
            <a:ext cx="12192000" cy="1023357"/>
          </a:xfrm>
          <a:prstGeom prst="rect">
            <a:avLst/>
          </a:prstGeom>
          <a:noFill/>
        </p:spPr>
        <p:txBody>
          <a:bodyPr wrap="square" rtlCol="0">
            <a:spAutoFit/>
          </a:bodyPr>
          <a:lstStyle/>
          <a:p>
            <a:pPr algn="ctr" rtl="1">
              <a:lnSpc>
                <a:spcPct val="150000"/>
              </a:lnSpc>
            </a:pPr>
            <a:r>
              <a:rPr lang="he-IL" sz="4400" b="1" dirty="0">
                <a:latin typeface="Guttman Yad-Brush" panose="02010401010101010101" pitchFamily="2" charset="-79"/>
                <a:cs typeface="Guttman Yad-Brush" panose="02010401010101010101" pitchFamily="2" charset="-79"/>
              </a:rPr>
              <a:t>האם המסגרת המקצועית תומכת בכך?</a:t>
            </a:r>
            <a:endParaRPr lang="en-IL" sz="4400" b="1" dirty="0">
              <a:cs typeface="Guttman Yad-Brush" panose="02010401010101010101" pitchFamily="2" charset="-79"/>
            </a:endParaRPr>
          </a:p>
        </p:txBody>
      </p:sp>
      <p:grpSp>
        <p:nvGrpSpPr>
          <p:cNvPr id="2" name="Group 1">
            <a:extLst>
              <a:ext uri="{FF2B5EF4-FFF2-40B4-BE49-F238E27FC236}">
                <a16:creationId xmlns:a16="http://schemas.microsoft.com/office/drawing/2014/main" id="{9E3A605F-E6FF-1093-6845-8A1F73BE3C11}"/>
              </a:ext>
            </a:extLst>
          </p:cNvPr>
          <p:cNvGrpSpPr/>
          <p:nvPr/>
        </p:nvGrpSpPr>
        <p:grpSpPr>
          <a:xfrm>
            <a:off x="5501466" y="189374"/>
            <a:ext cx="3332480" cy="1964547"/>
            <a:chOff x="6888481" y="656733"/>
            <a:chExt cx="3332480" cy="1964547"/>
          </a:xfrm>
        </p:grpSpPr>
        <p:pic>
          <p:nvPicPr>
            <p:cNvPr id="3" name="Picture 2">
              <a:extLst>
                <a:ext uri="{FF2B5EF4-FFF2-40B4-BE49-F238E27FC236}">
                  <a16:creationId xmlns:a16="http://schemas.microsoft.com/office/drawing/2014/main" id="{84B7688E-E4F3-A91B-7FCC-7DBF8F03E447}"/>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4" name="TextBox 3">
              <a:extLst>
                <a:ext uri="{FF2B5EF4-FFF2-40B4-BE49-F238E27FC236}">
                  <a16:creationId xmlns:a16="http://schemas.microsoft.com/office/drawing/2014/main" id="{43899583-2DA9-CA54-EBEC-DEA6A53791DE}"/>
                </a:ext>
              </a:extLst>
            </p:cNvPr>
            <p:cNvSpPr txBox="1"/>
            <p:nvPr/>
          </p:nvSpPr>
          <p:spPr>
            <a:xfrm>
              <a:off x="7020561" y="1094617"/>
              <a:ext cx="3037839" cy="1446550"/>
            </a:xfrm>
            <a:prstGeom prst="rect">
              <a:avLst/>
            </a:prstGeom>
            <a:noFill/>
          </p:spPr>
          <p:txBody>
            <a:bodyPr wrap="square" rtlCol="0">
              <a:spAutoFit/>
            </a:bodyPr>
            <a:lstStyle/>
            <a:p>
              <a:pPr algn="ctr" rtl="1"/>
              <a:r>
                <a:rPr lang="he-IL" sz="4400" b="1" dirty="0"/>
                <a:t>מעורבות</a:t>
              </a:r>
            </a:p>
            <a:p>
              <a:pPr algn="ctr" rtl="1"/>
              <a:r>
                <a:rPr lang="he-IL" sz="4400" b="1" dirty="0"/>
                <a:t>העובדים</a:t>
              </a:r>
              <a:endParaRPr lang="en-IL" sz="4400" b="1" dirty="0"/>
            </a:p>
          </p:txBody>
        </p:sp>
      </p:grpSp>
      <p:grpSp>
        <p:nvGrpSpPr>
          <p:cNvPr id="9" name="Group 8">
            <a:extLst>
              <a:ext uri="{FF2B5EF4-FFF2-40B4-BE49-F238E27FC236}">
                <a16:creationId xmlns:a16="http://schemas.microsoft.com/office/drawing/2014/main" id="{EA498CDB-8CCA-1647-F801-A076D875C44F}"/>
              </a:ext>
            </a:extLst>
          </p:cNvPr>
          <p:cNvGrpSpPr/>
          <p:nvPr/>
        </p:nvGrpSpPr>
        <p:grpSpPr>
          <a:xfrm>
            <a:off x="8701866" y="189374"/>
            <a:ext cx="3332480" cy="1964547"/>
            <a:chOff x="6888481" y="656733"/>
            <a:chExt cx="3332480" cy="1964547"/>
          </a:xfrm>
        </p:grpSpPr>
        <p:pic>
          <p:nvPicPr>
            <p:cNvPr id="11" name="Picture 10">
              <a:extLst>
                <a:ext uri="{FF2B5EF4-FFF2-40B4-BE49-F238E27FC236}">
                  <a16:creationId xmlns:a16="http://schemas.microsoft.com/office/drawing/2014/main" id="{B4693268-25BD-E044-2AB9-0AC50E0057FA}"/>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blip>
            <a:srcRect l="13346" t="22118" r="10874" b="18546"/>
            <a:stretch/>
          </p:blipFill>
          <p:spPr>
            <a:xfrm>
              <a:off x="6888481" y="656733"/>
              <a:ext cx="3332480" cy="1964547"/>
            </a:xfrm>
            <a:prstGeom prst="rect">
              <a:avLst/>
            </a:prstGeom>
          </p:spPr>
        </p:pic>
        <p:sp>
          <p:nvSpPr>
            <p:cNvPr id="12" name="TextBox 11">
              <a:extLst>
                <a:ext uri="{FF2B5EF4-FFF2-40B4-BE49-F238E27FC236}">
                  <a16:creationId xmlns:a16="http://schemas.microsoft.com/office/drawing/2014/main" id="{2D60FC38-CF6E-A70E-9D88-B4BC54B7FA2B}"/>
                </a:ext>
              </a:extLst>
            </p:cNvPr>
            <p:cNvSpPr txBox="1"/>
            <p:nvPr/>
          </p:nvSpPr>
          <p:spPr>
            <a:xfrm>
              <a:off x="7020561" y="1409920"/>
              <a:ext cx="3037839" cy="707886"/>
            </a:xfrm>
            <a:prstGeom prst="rect">
              <a:avLst/>
            </a:prstGeom>
            <a:noFill/>
          </p:spPr>
          <p:txBody>
            <a:bodyPr wrap="square" rtlCol="0">
              <a:spAutoFit/>
            </a:bodyPr>
            <a:lstStyle/>
            <a:p>
              <a:pPr algn="ctr" rtl="1"/>
              <a:r>
                <a:rPr lang="he-IL" sz="4000" b="1" dirty="0"/>
                <a:t>הצפת רעיונות</a:t>
              </a:r>
              <a:endParaRPr lang="en-IL" sz="4000" b="1" dirty="0"/>
            </a:p>
          </p:txBody>
        </p:sp>
      </p:grpSp>
      <p:sp>
        <p:nvSpPr>
          <p:cNvPr id="14" name="TextBox 13">
            <a:extLst>
              <a:ext uri="{FF2B5EF4-FFF2-40B4-BE49-F238E27FC236}">
                <a16:creationId xmlns:a16="http://schemas.microsoft.com/office/drawing/2014/main" id="{03594209-8A10-4558-8E93-05669386D123}"/>
              </a:ext>
            </a:extLst>
          </p:cNvPr>
          <p:cNvSpPr txBox="1"/>
          <p:nvPr/>
        </p:nvSpPr>
        <p:spPr>
          <a:xfrm>
            <a:off x="2859856" y="432438"/>
            <a:ext cx="2385848" cy="1478418"/>
          </a:xfrm>
          <a:prstGeom prst="rect">
            <a:avLst/>
          </a:prstGeom>
          <a:noFill/>
        </p:spPr>
        <p:txBody>
          <a:bodyPr wrap="square" rtlCol="0">
            <a:spAutoFit/>
          </a:bodyPr>
          <a:lstStyle/>
          <a:p>
            <a:pPr algn="r" rtl="1">
              <a:lnSpc>
                <a:spcPct val="150000"/>
              </a:lnSpc>
            </a:pPr>
            <a:r>
              <a:rPr lang="he-IL" sz="3200" b="1" dirty="0"/>
              <a:t>- סדנאות?</a:t>
            </a:r>
          </a:p>
          <a:p>
            <a:pPr algn="r" rtl="1">
              <a:lnSpc>
                <a:spcPct val="150000"/>
              </a:lnSpc>
            </a:pPr>
            <a:r>
              <a:rPr lang="he-IL" sz="3200" b="1" dirty="0"/>
              <a:t>- ראיונות?</a:t>
            </a:r>
          </a:p>
        </p:txBody>
      </p:sp>
      <p:sp>
        <p:nvSpPr>
          <p:cNvPr id="6" name="TextBox 5">
            <a:extLst>
              <a:ext uri="{FF2B5EF4-FFF2-40B4-BE49-F238E27FC236}">
                <a16:creationId xmlns:a16="http://schemas.microsoft.com/office/drawing/2014/main" id="{6E2A553A-3A8F-CA94-7120-EB9AE484AA98}"/>
              </a:ext>
            </a:extLst>
          </p:cNvPr>
          <p:cNvSpPr txBox="1"/>
          <p:nvPr/>
        </p:nvSpPr>
        <p:spPr>
          <a:xfrm>
            <a:off x="5328394" y="4600308"/>
            <a:ext cx="2280745" cy="1023357"/>
          </a:xfrm>
          <a:prstGeom prst="rect">
            <a:avLst/>
          </a:prstGeom>
          <a:noFill/>
        </p:spPr>
        <p:txBody>
          <a:bodyPr wrap="square" rtlCol="0">
            <a:spAutoFit/>
          </a:bodyPr>
          <a:lstStyle/>
          <a:p>
            <a:pPr algn="ctr" rtl="1">
              <a:lnSpc>
                <a:spcPct val="150000"/>
              </a:lnSpc>
            </a:pPr>
            <a:r>
              <a:rPr lang="he-IL" sz="4400" b="1" dirty="0">
                <a:solidFill>
                  <a:srgbClr val="0070C0"/>
                </a:solidFill>
                <a:latin typeface="Guttman Yad-Brush" panose="02010401010101010101" pitchFamily="2" charset="-79"/>
                <a:cs typeface="Guttman Yad-Brush" panose="02010401010101010101" pitchFamily="2" charset="-79"/>
              </a:rPr>
              <a:t>אלא...</a:t>
            </a:r>
            <a:endParaRPr lang="en-IL" sz="4400" b="1" dirty="0">
              <a:solidFill>
                <a:srgbClr val="0070C0"/>
              </a:solidFill>
              <a:cs typeface="Guttman Yad-Brush" panose="02010401010101010101" pitchFamily="2" charset="-79"/>
            </a:endParaRPr>
          </a:p>
        </p:txBody>
      </p:sp>
      <p:sp>
        <p:nvSpPr>
          <p:cNvPr id="7" name="TextBox 6">
            <a:extLst>
              <a:ext uri="{FF2B5EF4-FFF2-40B4-BE49-F238E27FC236}">
                <a16:creationId xmlns:a16="http://schemas.microsoft.com/office/drawing/2014/main" id="{F3D00746-6783-7CD7-C0ED-511AAB65A231}"/>
              </a:ext>
            </a:extLst>
          </p:cNvPr>
          <p:cNvSpPr txBox="1"/>
          <p:nvPr/>
        </p:nvSpPr>
        <p:spPr>
          <a:xfrm>
            <a:off x="670797" y="4604049"/>
            <a:ext cx="4533338" cy="1023357"/>
          </a:xfrm>
          <a:prstGeom prst="rect">
            <a:avLst/>
          </a:prstGeom>
          <a:noFill/>
        </p:spPr>
        <p:txBody>
          <a:bodyPr wrap="square" rtlCol="0">
            <a:spAutoFit/>
          </a:bodyPr>
          <a:lstStyle/>
          <a:p>
            <a:pPr algn="r" rtl="1">
              <a:lnSpc>
                <a:spcPct val="150000"/>
              </a:lnSpc>
            </a:pPr>
            <a:r>
              <a:rPr lang="he-IL" sz="4400" b="1" dirty="0">
                <a:solidFill>
                  <a:srgbClr val="00B050"/>
                </a:solidFill>
                <a:latin typeface="Guttman Yad-Brush" panose="02010401010101010101" pitchFamily="2" charset="-79"/>
                <a:cs typeface="Guttman Yad-Brush" panose="02010401010101010101" pitchFamily="2" charset="-79"/>
              </a:rPr>
              <a:t>סקר הזדמנויות</a:t>
            </a:r>
            <a:endParaRPr lang="en-IL" sz="4400" b="1" dirty="0">
              <a:solidFill>
                <a:srgbClr val="00B050"/>
              </a:solidFill>
              <a:cs typeface="Guttman Yad-Brush" panose="02010401010101010101" pitchFamily="2" charset="-79"/>
            </a:endParaRPr>
          </a:p>
        </p:txBody>
      </p:sp>
      <p:grpSp>
        <p:nvGrpSpPr>
          <p:cNvPr id="16" name="Group 15">
            <a:extLst>
              <a:ext uri="{FF2B5EF4-FFF2-40B4-BE49-F238E27FC236}">
                <a16:creationId xmlns:a16="http://schemas.microsoft.com/office/drawing/2014/main" id="{941AE876-6AEA-BBB6-EF7F-499637E2B01F}"/>
              </a:ext>
            </a:extLst>
          </p:cNvPr>
          <p:cNvGrpSpPr/>
          <p:nvPr/>
        </p:nvGrpSpPr>
        <p:grpSpPr>
          <a:xfrm>
            <a:off x="7231116" y="4600308"/>
            <a:ext cx="4533338" cy="1023357"/>
            <a:chOff x="7424057" y="4705775"/>
            <a:chExt cx="4767943" cy="1023357"/>
          </a:xfrm>
        </p:grpSpPr>
        <p:sp>
          <p:nvSpPr>
            <p:cNvPr id="5" name="TextBox 4">
              <a:extLst>
                <a:ext uri="{FF2B5EF4-FFF2-40B4-BE49-F238E27FC236}">
                  <a16:creationId xmlns:a16="http://schemas.microsoft.com/office/drawing/2014/main" id="{6F9FCEB4-1302-E9A5-5C59-E0B8F7FE5B93}"/>
                </a:ext>
              </a:extLst>
            </p:cNvPr>
            <p:cNvSpPr txBox="1"/>
            <p:nvPr/>
          </p:nvSpPr>
          <p:spPr>
            <a:xfrm>
              <a:off x="7424057" y="4705775"/>
              <a:ext cx="4767943" cy="1023357"/>
            </a:xfrm>
            <a:prstGeom prst="rect">
              <a:avLst/>
            </a:prstGeom>
            <a:noFill/>
          </p:spPr>
          <p:txBody>
            <a:bodyPr wrap="square" rtlCol="0">
              <a:spAutoFit/>
            </a:bodyPr>
            <a:lstStyle/>
            <a:p>
              <a:pPr algn="ctr" rtl="1">
                <a:lnSpc>
                  <a:spcPct val="150000"/>
                </a:lnSpc>
              </a:pPr>
              <a:r>
                <a:rPr lang="he-IL" sz="4400" b="1" dirty="0">
                  <a:solidFill>
                    <a:srgbClr val="C00000"/>
                  </a:solidFill>
                  <a:latin typeface="Guttman Yad-Brush" panose="02010401010101010101" pitchFamily="2" charset="-79"/>
                  <a:cs typeface="Guttman Yad-Brush" panose="02010401010101010101" pitchFamily="2" charset="-79"/>
                </a:rPr>
                <a:t>סקר סיכונים</a:t>
              </a:r>
              <a:endParaRPr lang="en-IL" sz="4400" b="1" dirty="0">
                <a:solidFill>
                  <a:srgbClr val="C00000"/>
                </a:solidFill>
                <a:cs typeface="Guttman Yad-Brush" panose="02010401010101010101" pitchFamily="2" charset="-79"/>
              </a:endParaRPr>
            </a:p>
          </p:txBody>
        </p:sp>
        <p:cxnSp>
          <p:nvCxnSpPr>
            <p:cNvPr id="10" name="Straight Connector 9">
              <a:extLst>
                <a:ext uri="{FF2B5EF4-FFF2-40B4-BE49-F238E27FC236}">
                  <a16:creationId xmlns:a16="http://schemas.microsoft.com/office/drawing/2014/main" id="{C1A660D0-9381-0F96-4BBE-7AE7A1ADFAB0}"/>
                </a:ext>
              </a:extLst>
            </p:cNvPr>
            <p:cNvCxnSpPr>
              <a:cxnSpLocks/>
            </p:cNvCxnSpPr>
            <p:nvPr/>
          </p:nvCxnSpPr>
          <p:spPr>
            <a:xfrm flipH="1">
              <a:off x="8035002" y="5344184"/>
              <a:ext cx="356190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ADDFD46B-E749-7257-7707-41C025601B7D}"/>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2396839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2AC86C-05F8-4CE8-A5B4-320FD9156045}"/>
              </a:ext>
            </a:extLst>
          </p:cNvPr>
          <p:cNvSpPr txBox="1"/>
          <p:nvPr/>
        </p:nvSpPr>
        <p:spPr>
          <a:xfrm>
            <a:off x="329609" y="547337"/>
            <a:ext cx="11419367" cy="584775"/>
          </a:xfrm>
          <a:prstGeom prst="rect">
            <a:avLst/>
          </a:prstGeom>
          <a:noFill/>
        </p:spPr>
        <p:txBody>
          <a:bodyPr wrap="square" rtlCol="0">
            <a:spAutoFit/>
          </a:bodyPr>
          <a:lstStyle/>
          <a:p>
            <a:pPr algn="r" rtl="1"/>
            <a:r>
              <a:rPr lang="he-IL" sz="3200" b="1" dirty="0">
                <a:solidFill>
                  <a:srgbClr val="0070C0"/>
                </a:solidFill>
                <a:latin typeface="Guttman Yad-Brush" panose="02010401010101010101" pitchFamily="2" charset="-79"/>
                <a:cs typeface="Guttman Yad-Brush" panose="02010401010101010101" pitchFamily="2" charset="-79"/>
              </a:rPr>
              <a:t>נעים מאד, שרון</a:t>
            </a:r>
          </a:p>
        </p:txBody>
      </p:sp>
      <p:sp>
        <p:nvSpPr>
          <p:cNvPr id="7" name="TextBox 6">
            <a:extLst>
              <a:ext uri="{FF2B5EF4-FFF2-40B4-BE49-F238E27FC236}">
                <a16:creationId xmlns:a16="http://schemas.microsoft.com/office/drawing/2014/main" id="{1FD3870B-7084-0B33-4984-34F48C1A9B4A}"/>
              </a:ext>
            </a:extLst>
          </p:cNvPr>
          <p:cNvSpPr txBox="1"/>
          <p:nvPr/>
        </p:nvSpPr>
        <p:spPr>
          <a:xfrm>
            <a:off x="6850911" y="1580017"/>
            <a:ext cx="4898065" cy="1508105"/>
          </a:xfrm>
          <a:prstGeom prst="rect">
            <a:avLst/>
          </a:prstGeom>
          <a:noFill/>
        </p:spPr>
        <p:txBody>
          <a:bodyPr wrap="square" rtlCol="0">
            <a:spAutoFit/>
          </a:bodyPr>
          <a:lstStyle/>
          <a:p>
            <a:pPr algn="r" rtl="1">
              <a:lnSpc>
                <a:spcPct val="150000"/>
              </a:lnSpc>
            </a:pPr>
            <a:r>
              <a:rPr lang="he-IL" sz="3200" b="1" dirty="0">
                <a:latin typeface="Guttman Yad-Brush" panose="02010401010101010101" pitchFamily="2" charset="-79"/>
                <a:cs typeface="Guttman Yad-Brush" panose="02010401010101010101" pitchFamily="2" charset="-79"/>
              </a:rPr>
              <a:t>ו...מרכז הקורס </a:t>
            </a:r>
          </a:p>
          <a:p>
            <a:pPr algn="r" rtl="1">
              <a:lnSpc>
                <a:spcPct val="150000"/>
              </a:lnSpc>
            </a:pPr>
            <a:r>
              <a:rPr lang="he-IL" sz="3200" b="1" dirty="0">
                <a:latin typeface="Guttman Yad-Brush" panose="02010401010101010101" pitchFamily="2" charset="-79"/>
                <a:cs typeface="Guttman Yad-Brush" panose="02010401010101010101" pitchFamily="2" charset="-79"/>
              </a:rPr>
              <a:t>"מרתון מנהל-עסקים"</a:t>
            </a:r>
          </a:p>
        </p:txBody>
      </p:sp>
      <p:grpSp>
        <p:nvGrpSpPr>
          <p:cNvPr id="15" name="Group 14">
            <a:extLst>
              <a:ext uri="{FF2B5EF4-FFF2-40B4-BE49-F238E27FC236}">
                <a16:creationId xmlns:a16="http://schemas.microsoft.com/office/drawing/2014/main" id="{CBBC53CA-B74D-5426-D652-FE0009BA2D17}"/>
              </a:ext>
            </a:extLst>
          </p:cNvPr>
          <p:cNvGrpSpPr/>
          <p:nvPr/>
        </p:nvGrpSpPr>
        <p:grpSpPr>
          <a:xfrm>
            <a:off x="184296" y="621754"/>
            <a:ext cx="6666615" cy="5809013"/>
            <a:chOff x="184296" y="472906"/>
            <a:chExt cx="6666615" cy="5809013"/>
          </a:xfrm>
        </p:grpSpPr>
        <p:pic>
          <p:nvPicPr>
            <p:cNvPr id="10" name="Picture 9">
              <a:extLst>
                <a:ext uri="{FF2B5EF4-FFF2-40B4-BE49-F238E27FC236}">
                  <a16:creationId xmlns:a16="http://schemas.microsoft.com/office/drawing/2014/main" id="{1319C3A6-11A7-E932-87E3-8B90DCF3A978}"/>
                </a:ext>
              </a:extLst>
            </p:cNvPr>
            <p:cNvPicPr>
              <a:picLocks noChangeAspect="1"/>
            </p:cNvPicPr>
            <p:nvPr/>
          </p:nvPicPr>
          <p:blipFill>
            <a:blip r:embed="rId2"/>
            <a:stretch>
              <a:fillRect/>
            </a:stretch>
          </p:blipFill>
          <p:spPr>
            <a:xfrm>
              <a:off x="3590260" y="472906"/>
              <a:ext cx="3260651" cy="1834116"/>
            </a:xfrm>
            <a:prstGeom prst="rect">
              <a:avLst/>
            </a:prstGeom>
          </p:spPr>
        </p:pic>
        <p:pic>
          <p:nvPicPr>
            <p:cNvPr id="11" name="Picture 10">
              <a:extLst>
                <a:ext uri="{FF2B5EF4-FFF2-40B4-BE49-F238E27FC236}">
                  <a16:creationId xmlns:a16="http://schemas.microsoft.com/office/drawing/2014/main" id="{60715724-F6BA-C182-1E4D-5E0E19C645CB}"/>
                </a:ext>
              </a:extLst>
            </p:cNvPr>
            <p:cNvPicPr>
              <a:picLocks noChangeAspect="1"/>
            </p:cNvPicPr>
            <p:nvPr/>
          </p:nvPicPr>
          <p:blipFill>
            <a:blip r:embed="rId3"/>
            <a:stretch>
              <a:fillRect/>
            </a:stretch>
          </p:blipFill>
          <p:spPr>
            <a:xfrm>
              <a:off x="3590261" y="2460354"/>
              <a:ext cx="3260650" cy="1834116"/>
            </a:xfrm>
            <a:prstGeom prst="rect">
              <a:avLst/>
            </a:prstGeom>
          </p:spPr>
        </p:pic>
        <p:pic>
          <p:nvPicPr>
            <p:cNvPr id="9" name="Picture 8">
              <a:extLst>
                <a:ext uri="{FF2B5EF4-FFF2-40B4-BE49-F238E27FC236}">
                  <a16:creationId xmlns:a16="http://schemas.microsoft.com/office/drawing/2014/main" id="{E02F81AE-F1D5-4F81-E611-0C6E0392E540}"/>
                </a:ext>
              </a:extLst>
            </p:cNvPr>
            <p:cNvPicPr>
              <a:picLocks noChangeAspect="1"/>
            </p:cNvPicPr>
            <p:nvPr/>
          </p:nvPicPr>
          <p:blipFill>
            <a:blip r:embed="rId4"/>
            <a:stretch>
              <a:fillRect/>
            </a:stretch>
          </p:blipFill>
          <p:spPr>
            <a:xfrm>
              <a:off x="184296" y="4447803"/>
              <a:ext cx="3260651" cy="1834116"/>
            </a:xfrm>
            <a:prstGeom prst="rect">
              <a:avLst/>
            </a:prstGeom>
          </p:spPr>
        </p:pic>
        <p:pic>
          <p:nvPicPr>
            <p:cNvPr id="12" name="Picture 11">
              <a:extLst>
                <a:ext uri="{FF2B5EF4-FFF2-40B4-BE49-F238E27FC236}">
                  <a16:creationId xmlns:a16="http://schemas.microsoft.com/office/drawing/2014/main" id="{ED98BFAD-BAEF-5C15-15BC-CAEEB17715E9}"/>
                </a:ext>
              </a:extLst>
            </p:cNvPr>
            <p:cNvPicPr>
              <a:picLocks noChangeAspect="1"/>
            </p:cNvPicPr>
            <p:nvPr/>
          </p:nvPicPr>
          <p:blipFill>
            <a:blip r:embed="rId5"/>
            <a:stretch>
              <a:fillRect/>
            </a:stretch>
          </p:blipFill>
          <p:spPr>
            <a:xfrm>
              <a:off x="184296" y="2461004"/>
              <a:ext cx="3260651" cy="1834116"/>
            </a:xfrm>
            <a:prstGeom prst="rect">
              <a:avLst/>
            </a:prstGeom>
          </p:spPr>
        </p:pic>
        <p:pic>
          <p:nvPicPr>
            <p:cNvPr id="13" name="Picture 12">
              <a:extLst>
                <a:ext uri="{FF2B5EF4-FFF2-40B4-BE49-F238E27FC236}">
                  <a16:creationId xmlns:a16="http://schemas.microsoft.com/office/drawing/2014/main" id="{4C42D521-77A3-9FF1-777F-8C522BA66F65}"/>
                </a:ext>
              </a:extLst>
            </p:cNvPr>
            <p:cNvPicPr>
              <a:picLocks noChangeAspect="1"/>
            </p:cNvPicPr>
            <p:nvPr/>
          </p:nvPicPr>
          <p:blipFill>
            <a:blip r:embed="rId6"/>
            <a:stretch>
              <a:fillRect/>
            </a:stretch>
          </p:blipFill>
          <p:spPr>
            <a:xfrm>
              <a:off x="3590259" y="4447802"/>
              <a:ext cx="3260652" cy="1834117"/>
            </a:xfrm>
            <a:prstGeom prst="rect">
              <a:avLst/>
            </a:prstGeom>
          </p:spPr>
        </p:pic>
        <p:pic>
          <p:nvPicPr>
            <p:cNvPr id="14" name="Picture 13">
              <a:extLst>
                <a:ext uri="{FF2B5EF4-FFF2-40B4-BE49-F238E27FC236}">
                  <a16:creationId xmlns:a16="http://schemas.microsoft.com/office/drawing/2014/main" id="{30C058D8-738D-6F6C-90B6-0ADA723E36C0}"/>
                </a:ext>
              </a:extLst>
            </p:cNvPr>
            <p:cNvPicPr>
              <a:picLocks noChangeAspect="1"/>
            </p:cNvPicPr>
            <p:nvPr/>
          </p:nvPicPr>
          <p:blipFill>
            <a:blip r:embed="rId7"/>
            <a:stretch>
              <a:fillRect/>
            </a:stretch>
          </p:blipFill>
          <p:spPr>
            <a:xfrm>
              <a:off x="184297" y="472906"/>
              <a:ext cx="3260651" cy="1834116"/>
            </a:xfrm>
            <a:prstGeom prst="rect">
              <a:avLst/>
            </a:prstGeom>
          </p:spPr>
        </p:pic>
      </p:grpSp>
    </p:spTree>
    <p:extLst>
      <p:ext uri="{BB962C8B-B14F-4D97-AF65-F5344CB8AC3E}">
        <p14:creationId xmlns:p14="http://schemas.microsoft.com/office/powerpoint/2010/main" val="619853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3DAB09D-5912-4800-9F15-DCA794567110}"/>
              </a:ext>
            </a:extLst>
          </p:cNvPr>
          <p:cNvSpPr txBox="1"/>
          <p:nvPr/>
        </p:nvSpPr>
        <p:spPr>
          <a:xfrm>
            <a:off x="0" y="1860042"/>
            <a:ext cx="12192000" cy="1023357"/>
          </a:xfrm>
          <a:prstGeom prst="rect">
            <a:avLst/>
          </a:prstGeom>
          <a:noFill/>
        </p:spPr>
        <p:txBody>
          <a:bodyPr wrap="square" rtlCol="0">
            <a:spAutoFit/>
          </a:bodyPr>
          <a:lstStyle/>
          <a:p>
            <a:pPr algn="ctr" rtl="1">
              <a:lnSpc>
                <a:spcPct val="150000"/>
              </a:lnSpc>
            </a:pPr>
            <a:r>
              <a:rPr lang="he-IL" sz="4400" b="1" dirty="0">
                <a:latin typeface="Guttman Yad-Brush" panose="02010401010101010101" pitchFamily="2" charset="-79"/>
                <a:cs typeface="Guttman Yad-Brush" panose="02010401010101010101" pitchFamily="2" charset="-79"/>
              </a:rPr>
              <a:t>האם המסגרת המקצועית תומכת בכך?</a:t>
            </a:r>
            <a:endParaRPr lang="en-IL" sz="4400" b="1" dirty="0">
              <a:cs typeface="Guttman Yad-Brush" panose="02010401010101010101" pitchFamily="2" charset="-79"/>
            </a:endParaRPr>
          </a:p>
        </p:txBody>
      </p:sp>
      <p:sp>
        <p:nvSpPr>
          <p:cNvPr id="7" name="TextBox 6">
            <a:extLst>
              <a:ext uri="{FF2B5EF4-FFF2-40B4-BE49-F238E27FC236}">
                <a16:creationId xmlns:a16="http://schemas.microsoft.com/office/drawing/2014/main" id="{F3D00746-6783-7CD7-C0ED-511AAB65A231}"/>
              </a:ext>
            </a:extLst>
          </p:cNvPr>
          <p:cNvSpPr txBox="1"/>
          <p:nvPr/>
        </p:nvSpPr>
        <p:spPr>
          <a:xfrm>
            <a:off x="3829331" y="452463"/>
            <a:ext cx="4533338" cy="1204625"/>
          </a:xfrm>
          <a:prstGeom prst="rect">
            <a:avLst/>
          </a:prstGeom>
          <a:noFill/>
        </p:spPr>
        <p:txBody>
          <a:bodyPr wrap="square" rtlCol="0">
            <a:spAutoFit/>
          </a:bodyPr>
          <a:lstStyle/>
          <a:p>
            <a:pPr algn="ctr" rtl="1">
              <a:lnSpc>
                <a:spcPct val="150000"/>
              </a:lnSpc>
            </a:pPr>
            <a:r>
              <a:rPr lang="he-IL" sz="5400" b="1" dirty="0">
                <a:latin typeface="Guttman Yad-Brush" panose="02010401010101010101" pitchFamily="2" charset="-79"/>
              </a:rPr>
              <a:t>סקר הזדמנויות</a:t>
            </a:r>
            <a:endParaRPr lang="en-IL" sz="5400" b="1" dirty="0"/>
          </a:p>
        </p:txBody>
      </p:sp>
      <p:sp>
        <p:nvSpPr>
          <p:cNvPr id="8" name="TextBox 7">
            <a:extLst>
              <a:ext uri="{FF2B5EF4-FFF2-40B4-BE49-F238E27FC236}">
                <a16:creationId xmlns:a16="http://schemas.microsoft.com/office/drawing/2014/main" id="{052EF6E7-87E6-E266-A17C-95A36DDE5E98}"/>
              </a:ext>
            </a:extLst>
          </p:cNvPr>
          <p:cNvSpPr txBox="1"/>
          <p:nvPr/>
        </p:nvSpPr>
        <p:spPr>
          <a:xfrm>
            <a:off x="0" y="3135352"/>
            <a:ext cx="12191999" cy="2451120"/>
          </a:xfrm>
          <a:prstGeom prst="rect">
            <a:avLst/>
          </a:prstGeom>
          <a:noFill/>
        </p:spPr>
        <p:txBody>
          <a:bodyPr wrap="square" rtlCol="0">
            <a:spAutoFit/>
          </a:bodyPr>
          <a:lstStyle/>
          <a:p>
            <a:pPr algn="ctr" rtl="1">
              <a:lnSpc>
                <a:spcPct val="150000"/>
              </a:lnSpc>
            </a:pPr>
            <a:r>
              <a:rPr lang="he-IL" sz="5400" b="1" dirty="0">
                <a:solidFill>
                  <a:srgbClr val="0070C0"/>
                </a:solidFill>
                <a:latin typeface="Guttman Yad-Brush" panose="02010401010101010101" pitchFamily="2" charset="-79"/>
              </a:rPr>
              <a:t>תשובה: כן,</a:t>
            </a:r>
          </a:p>
          <a:p>
            <a:pPr algn="ctr" rtl="1">
              <a:lnSpc>
                <a:spcPct val="150000"/>
              </a:lnSpc>
            </a:pPr>
            <a:r>
              <a:rPr lang="he-IL" sz="5400" b="1" dirty="0">
                <a:solidFill>
                  <a:srgbClr val="0070C0"/>
                </a:solidFill>
                <a:latin typeface="Guttman Yad-Brush" panose="02010401010101010101" pitchFamily="2" charset="-79"/>
              </a:rPr>
              <a:t>והיא נובעת מהדואליות של הסיכון והסיכוי.</a:t>
            </a:r>
            <a:endParaRPr lang="en-IL" sz="5400" b="1" dirty="0">
              <a:solidFill>
                <a:srgbClr val="0070C0"/>
              </a:solidFill>
            </a:endParaRPr>
          </a:p>
        </p:txBody>
      </p:sp>
      <p:sp>
        <p:nvSpPr>
          <p:cNvPr id="17" name="TextBox 16">
            <a:extLst>
              <a:ext uri="{FF2B5EF4-FFF2-40B4-BE49-F238E27FC236}">
                <a16:creationId xmlns:a16="http://schemas.microsoft.com/office/drawing/2014/main" id="{6EF38DE9-EDD4-90B7-8310-54D3F809C862}"/>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399216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226CA61F-F000-4724-990B-451CB1698763}"/>
              </a:ext>
            </a:extLst>
          </p:cNvPr>
          <p:cNvSpPr>
            <a:spLocks noChangeAspect="1"/>
          </p:cNvSpPr>
          <p:nvPr/>
        </p:nvSpPr>
        <p:spPr>
          <a:xfrm>
            <a:off x="4782991" y="1829721"/>
            <a:ext cx="2520000" cy="2520000"/>
          </a:xfrm>
          <a:prstGeom prst="ellipse">
            <a:avLst/>
          </a:prstGeom>
          <a:gradFill flip="none" rotWithShape="1">
            <a:gsLst>
              <a:gs pos="0">
                <a:srgbClr val="FFC000"/>
              </a:gs>
              <a:gs pos="100000">
                <a:srgbClr val="FFFF00"/>
              </a:gs>
            </a:gsLst>
            <a:lin ang="189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ts val="3000"/>
              </a:lnSpc>
            </a:pPr>
            <a:r>
              <a:rPr lang="he-IL" sz="6000" dirty="0">
                <a:solidFill>
                  <a:schemeClr val="tx1"/>
                </a:solidFill>
              </a:rPr>
              <a:t>סיכון</a:t>
            </a:r>
          </a:p>
          <a:p>
            <a:pPr algn="ctr" rtl="1">
              <a:lnSpc>
                <a:spcPts val="4500"/>
              </a:lnSpc>
            </a:pPr>
            <a:r>
              <a:rPr lang="he-IL" sz="2000" dirty="0">
                <a:solidFill>
                  <a:schemeClr val="tx1"/>
                </a:solidFill>
              </a:rPr>
              <a:t>- - - - - - - -- - - </a:t>
            </a:r>
            <a:r>
              <a:rPr lang="he-IL" sz="6000" dirty="0">
                <a:solidFill>
                  <a:schemeClr val="tx1"/>
                </a:solidFill>
              </a:rPr>
              <a:t>סיכוי</a:t>
            </a:r>
            <a:endParaRPr lang="en-US" sz="6000" dirty="0">
              <a:solidFill>
                <a:schemeClr val="tx1"/>
              </a:solidFill>
            </a:endParaRPr>
          </a:p>
        </p:txBody>
      </p:sp>
      <p:sp>
        <p:nvSpPr>
          <p:cNvPr id="2" name="TextBox 1">
            <a:extLst>
              <a:ext uri="{FF2B5EF4-FFF2-40B4-BE49-F238E27FC236}">
                <a16:creationId xmlns:a16="http://schemas.microsoft.com/office/drawing/2014/main" id="{8D5D3199-C01A-4AFA-B866-A19AB56AEED4}"/>
              </a:ext>
            </a:extLst>
          </p:cNvPr>
          <p:cNvSpPr txBox="1"/>
          <p:nvPr/>
        </p:nvSpPr>
        <p:spPr>
          <a:xfrm>
            <a:off x="0" y="318053"/>
            <a:ext cx="12085983" cy="769441"/>
          </a:xfrm>
          <a:prstGeom prst="rect">
            <a:avLst/>
          </a:prstGeom>
          <a:noFill/>
        </p:spPr>
        <p:txBody>
          <a:bodyPr wrap="square" rtlCol="0">
            <a:spAutoFit/>
          </a:bodyPr>
          <a:lstStyle/>
          <a:p>
            <a:pPr algn="ctr" rtl="1"/>
            <a:r>
              <a:rPr lang="he-IL" sz="4400" b="1" dirty="0"/>
              <a:t>דואליות הסיכון והסיכוי</a:t>
            </a:r>
            <a:endParaRPr lang="en-US" sz="4400" b="1" dirty="0"/>
          </a:p>
        </p:txBody>
      </p:sp>
      <p:sp>
        <p:nvSpPr>
          <p:cNvPr id="6" name="Cloud 5">
            <a:extLst>
              <a:ext uri="{FF2B5EF4-FFF2-40B4-BE49-F238E27FC236}">
                <a16:creationId xmlns:a16="http://schemas.microsoft.com/office/drawing/2014/main" id="{FCFD9416-FC49-4F0B-B607-93AF13AD6019}"/>
              </a:ext>
            </a:extLst>
          </p:cNvPr>
          <p:cNvSpPr/>
          <p:nvPr/>
        </p:nvSpPr>
        <p:spPr>
          <a:xfrm>
            <a:off x="8754730" y="1000126"/>
            <a:ext cx="3006206" cy="1353235"/>
          </a:xfrm>
          <a:prstGeom prst="cloud">
            <a:avLst/>
          </a:prstGeom>
          <a:gradFill>
            <a:gsLst>
              <a:gs pos="7000">
                <a:srgbClr val="FFC000"/>
              </a:gs>
              <a:gs pos="100000">
                <a:srgbClr val="FFFF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800" b="1" dirty="0">
                <a:solidFill>
                  <a:schemeClr val="tx1"/>
                </a:solidFill>
              </a:rPr>
              <a:t>שיפור רמות שירות</a:t>
            </a:r>
            <a:endParaRPr lang="en-US" sz="2800" b="1" dirty="0">
              <a:solidFill>
                <a:schemeClr val="tx1"/>
              </a:solidFill>
            </a:endParaRPr>
          </a:p>
        </p:txBody>
      </p:sp>
      <p:sp>
        <p:nvSpPr>
          <p:cNvPr id="18" name="Cloud 17">
            <a:extLst>
              <a:ext uri="{FF2B5EF4-FFF2-40B4-BE49-F238E27FC236}">
                <a16:creationId xmlns:a16="http://schemas.microsoft.com/office/drawing/2014/main" id="{A4607270-1995-4A39-8E01-FA7B6622D17E}"/>
              </a:ext>
            </a:extLst>
          </p:cNvPr>
          <p:cNvSpPr/>
          <p:nvPr/>
        </p:nvSpPr>
        <p:spPr>
          <a:xfrm>
            <a:off x="7514055" y="2445136"/>
            <a:ext cx="2408510" cy="1289171"/>
          </a:xfrm>
          <a:prstGeom prst="cloud">
            <a:avLst/>
          </a:prstGeom>
          <a:gradFill>
            <a:gsLst>
              <a:gs pos="7000">
                <a:srgbClr val="FFC000"/>
              </a:gs>
              <a:gs pos="100000">
                <a:srgbClr val="FFFF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he-IL" sz="2800" b="1" dirty="0">
                <a:solidFill>
                  <a:schemeClr val="tx1"/>
                </a:solidFill>
              </a:rPr>
              <a:t>ייזום פרויקטים</a:t>
            </a:r>
          </a:p>
        </p:txBody>
      </p:sp>
      <p:sp>
        <p:nvSpPr>
          <p:cNvPr id="20" name="Cloud 19">
            <a:extLst>
              <a:ext uri="{FF2B5EF4-FFF2-40B4-BE49-F238E27FC236}">
                <a16:creationId xmlns:a16="http://schemas.microsoft.com/office/drawing/2014/main" id="{462369C2-5B29-4586-A2DD-811DED793792}"/>
              </a:ext>
            </a:extLst>
          </p:cNvPr>
          <p:cNvSpPr/>
          <p:nvPr/>
        </p:nvSpPr>
        <p:spPr>
          <a:xfrm>
            <a:off x="295275" y="769813"/>
            <a:ext cx="2335747" cy="1353235"/>
          </a:xfrm>
          <a:prstGeom prst="cloud">
            <a:avLst/>
          </a:prstGeom>
          <a:gradFill>
            <a:gsLst>
              <a:gs pos="7000">
                <a:srgbClr val="FFC000"/>
              </a:gs>
              <a:gs pos="100000">
                <a:srgbClr val="FFFF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800" b="1" dirty="0">
                <a:solidFill>
                  <a:schemeClr val="tx1"/>
                </a:solidFill>
              </a:rPr>
              <a:t>מיקור</a:t>
            </a:r>
          </a:p>
          <a:p>
            <a:pPr algn="ctr"/>
            <a:r>
              <a:rPr lang="he-IL" sz="2800" b="1" dirty="0">
                <a:solidFill>
                  <a:schemeClr val="tx1"/>
                </a:solidFill>
              </a:rPr>
              <a:t>חוץ</a:t>
            </a:r>
            <a:endParaRPr lang="en-US" sz="2800" b="1" dirty="0">
              <a:solidFill>
                <a:schemeClr val="tx1"/>
              </a:solidFill>
            </a:endParaRPr>
          </a:p>
        </p:txBody>
      </p:sp>
      <p:sp>
        <p:nvSpPr>
          <p:cNvPr id="19" name="Cloud 18">
            <a:extLst>
              <a:ext uri="{FF2B5EF4-FFF2-40B4-BE49-F238E27FC236}">
                <a16:creationId xmlns:a16="http://schemas.microsoft.com/office/drawing/2014/main" id="{2C66C68B-1CFB-497F-AD74-F2888E357FD3}"/>
              </a:ext>
            </a:extLst>
          </p:cNvPr>
          <p:cNvSpPr/>
          <p:nvPr/>
        </p:nvSpPr>
        <p:spPr>
          <a:xfrm>
            <a:off x="387384" y="3640024"/>
            <a:ext cx="2841867" cy="1289171"/>
          </a:xfrm>
          <a:prstGeom prst="cloud">
            <a:avLst/>
          </a:prstGeom>
          <a:gradFill>
            <a:gsLst>
              <a:gs pos="7000">
                <a:srgbClr val="FFC000"/>
              </a:gs>
              <a:gs pos="100000">
                <a:srgbClr val="FFFF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he-IL" sz="2800" b="1" dirty="0">
                <a:solidFill>
                  <a:schemeClr val="tx1"/>
                </a:solidFill>
              </a:rPr>
              <a:t>אסטרטגיה תחרותית</a:t>
            </a:r>
            <a:endParaRPr lang="en-US" sz="2800" b="1" dirty="0">
              <a:solidFill>
                <a:schemeClr val="tx1"/>
              </a:solidFill>
            </a:endParaRPr>
          </a:p>
        </p:txBody>
      </p:sp>
      <p:sp>
        <p:nvSpPr>
          <p:cNvPr id="21" name="Cloud 20">
            <a:extLst>
              <a:ext uri="{FF2B5EF4-FFF2-40B4-BE49-F238E27FC236}">
                <a16:creationId xmlns:a16="http://schemas.microsoft.com/office/drawing/2014/main" id="{B64318B7-B730-4DEF-9C52-C90FD36916F1}"/>
              </a:ext>
            </a:extLst>
          </p:cNvPr>
          <p:cNvSpPr/>
          <p:nvPr/>
        </p:nvSpPr>
        <p:spPr>
          <a:xfrm>
            <a:off x="2047627" y="1997107"/>
            <a:ext cx="2487934" cy="1343998"/>
          </a:xfrm>
          <a:prstGeom prst="cloud">
            <a:avLst/>
          </a:prstGeom>
          <a:gradFill>
            <a:gsLst>
              <a:gs pos="7000">
                <a:srgbClr val="FFC000"/>
              </a:gs>
              <a:gs pos="100000">
                <a:srgbClr val="FFFF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800" b="1" dirty="0">
                <a:solidFill>
                  <a:schemeClr val="tx1"/>
                </a:solidFill>
              </a:rPr>
              <a:t>שינויים בתהליכים</a:t>
            </a:r>
            <a:endParaRPr lang="en-US" sz="2800" b="1" dirty="0">
              <a:solidFill>
                <a:schemeClr val="tx1"/>
              </a:solidFill>
            </a:endParaRPr>
          </a:p>
        </p:txBody>
      </p:sp>
      <p:sp>
        <p:nvSpPr>
          <p:cNvPr id="22" name="Cloud 21">
            <a:extLst>
              <a:ext uri="{FF2B5EF4-FFF2-40B4-BE49-F238E27FC236}">
                <a16:creationId xmlns:a16="http://schemas.microsoft.com/office/drawing/2014/main" id="{38FE27A0-F926-4632-9152-9A9F6D41C6B2}"/>
              </a:ext>
            </a:extLst>
          </p:cNvPr>
          <p:cNvSpPr/>
          <p:nvPr/>
        </p:nvSpPr>
        <p:spPr>
          <a:xfrm>
            <a:off x="9139210" y="3612610"/>
            <a:ext cx="2474195" cy="1343998"/>
          </a:xfrm>
          <a:prstGeom prst="cloud">
            <a:avLst/>
          </a:prstGeom>
          <a:gradFill>
            <a:gsLst>
              <a:gs pos="7000">
                <a:srgbClr val="FFC000"/>
              </a:gs>
              <a:gs pos="100000">
                <a:srgbClr val="FFFF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800" b="1" dirty="0">
                <a:solidFill>
                  <a:schemeClr val="tx1"/>
                </a:solidFill>
              </a:rPr>
              <a:t>התייעלות</a:t>
            </a:r>
            <a:endParaRPr lang="en-US" sz="2800" b="1" dirty="0">
              <a:solidFill>
                <a:schemeClr val="tx1"/>
              </a:solidFill>
            </a:endParaRPr>
          </a:p>
        </p:txBody>
      </p:sp>
      <p:sp>
        <p:nvSpPr>
          <p:cNvPr id="48" name="Rectangle 47">
            <a:extLst>
              <a:ext uri="{FF2B5EF4-FFF2-40B4-BE49-F238E27FC236}">
                <a16:creationId xmlns:a16="http://schemas.microsoft.com/office/drawing/2014/main" id="{1D58696E-4F00-473A-85B5-6300BA31907D}"/>
              </a:ext>
            </a:extLst>
          </p:cNvPr>
          <p:cNvSpPr/>
          <p:nvPr/>
        </p:nvSpPr>
        <p:spPr>
          <a:xfrm>
            <a:off x="1808317" y="4929195"/>
            <a:ext cx="9765709" cy="1754326"/>
          </a:xfrm>
          <a:prstGeom prst="rect">
            <a:avLst/>
          </a:prstGeom>
          <a:ln>
            <a:solidFill>
              <a:schemeClr val="tx1"/>
            </a:solidFill>
          </a:ln>
        </p:spPr>
        <p:txBody>
          <a:bodyPr wrap="square">
            <a:spAutoFit/>
          </a:bodyPr>
          <a:lstStyle/>
          <a:p>
            <a:r>
              <a:rPr lang="en-US" sz="3600" b="1" dirty="0"/>
              <a:t>ISO 31000:</a:t>
            </a:r>
            <a:r>
              <a:rPr lang="he-IL" sz="3600" b="1" dirty="0"/>
              <a:t> </a:t>
            </a:r>
            <a:r>
              <a:rPr lang="en-US" sz="3600" b="1" dirty="0"/>
              <a:t>2018 Risk Management</a:t>
            </a:r>
          </a:p>
          <a:p>
            <a:r>
              <a:rPr lang="en-US" sz="3600" dirty="0">
                <a:latin typeface="Helvetica" panose="020B0604020202020204" pitchFamily="34" charset="0"/>
              </a:rPr>
              <a:t>Risk can be positive, negative or both, and can create or result in opportunities and threats.</a:t>
            </a:r>
          </a:p>
        </p:txBody>
      </p:sp>
      <p:sp>
        <p:nvSpPr>
          <p:cNvPr id="17" name="Oval 16">
            <a:extLst>
              <a:ext uri="{FF2B5EF4-FFF2-40B4-BE49-F238E27FC236}">
                <a16:creationId xmlns:a16="http://schemas.microsoft.com/office/drawing/2014/main" id="{97CB83E8-6D0B-4724-8841-121CA947A8D1}"/>
              </a:ext>
            </a:extLst>
          </p:cNvPr>
          <p:cNvSpPr/>
          <p:nvPr/>
        </p:nvSpPr>
        <p:spPr>
          <a:xfrm>
            <a:off x="5297463" y="6046460"/>
            <a:ext cx="3152853" cy="74571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B3A68F9-58CF-4E4B-9927-5A5D7B6F1EC8}"/>
              </a:ext>
            </a:extLst>
          </p:cNvPr>
          <p:cNvSpPr/>
          <p:nvPr/>
        </p:nvSpPr>
        <p:spPr>
          <a:xfrm>
            <a:off x="4225661" y="5466986"/>
            <a:ext cx="1985953" cy="65035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6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20" grpId="0" animBg="1"/>
      <p:bldP spid="19" grpId="0" animBg="1"/>
      <p:bldP spid="21" grpId="0" animBg="1"/>
      <p:bldP spid="22" grpId="0" animBg="1"/>
      <p:bldP spid="48" grpId="0" animBg="1"/>
      <p:bldP spid="17"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AD2B3B-6B9B-432C-B18D-2988EB78D899}"/>
              </a:ext>
            </a:extLst>
          </p:cNvPr>
          <p:cNvSpPr txBox="1"/>
          <p:nvPr/>
        </p:nvSpPr>
        <p:spPr>
          <a:xfrm>
            <a:off x="292100" y="428178"/>
            <a:ext cx="11607800" cy="1569660"/>
          </a:xfrm>
          <a:prstGeom prst="rect">
            <a:avLst/>
          </a:prstGeom>
          <a:noFill/>
        </p:spPr>
        <p:txBody>
          <a:bodyPr wrap="square" rtlCol="0">
            <a:spAutoFit/>
          </a:bodyPr>
          <a:lstStyle/>
          <a:p>
            <a:pPr algn="r" rtl="1"/>
            <a:r>
              <a:rPr lang="he-IL" sz="3200" b="1" dirty="0">
                <a:solidFill>
                  <a:srgbClr val="C00000"/>
                </a:solidFill>
              </a:rPr>
              <a:t>סיכון</a:t>
            </a:r>
            <a:r>
              <a:rPr lang="he-IL" sz="3200" b="1" dirty="0"/>
              <a:t>			</a:t>
            </a:r>
            <a:r>
              <a:rPr lang="he-IL" sz="3200" b="1" dirty="0">
                <a:solidFill>
                  <a:srgbClr val="C00000"/>
                </a:solidFill>
              </a:rPr>
              <a:t>אירוע שלילי</a:t>
            </a:r>
            <a:r>
              <a:rPr lang="he-IL" sz="3200" b="1" dirty="0"/>
              <a:t> שעלול להתרחש אם לא נפעל </a:t>
            </a:r>
            <a:r>
              <a:rPr lang="he-IL" sz="3200" b="1" dirty="0">
                <a:solidFill>
                  <a:srgbClr val="C00000"/>
                </a:solidFill>
              </a:rPr>
              <a:t>למניעתו</a:t>
            </a:r>
            <a:r>
              <a:rPr lang="he-IL" sz="3200" b="1" dirty="0"/>
              <a:t>.</a:t>
            </a:r>
          </a:p>
          <a:p>
            <a:pPr algn="r" rtl="1"/>
            <a:endParaRPr lang="he-IL" sz="3200" b="1" dirty="0"/>
          </a:p>
          <a:p>
            <a:pPr algn="r" rtl="1"/>
            <a:r>
              <a:rPr lang="he-IL" sz="3200" b="1" dirty="0">
                <a:solidFill>
                  <a:srgbClr val="00B050"/>
                </a:solidFill>
              </a:rPr>
              <a:t>סיכוי/הזדמנות</a:t>
            </a:r>
            <a:r>
              <a:rPr lang="he-IL" sz="3200" b="1" dirty="0"/>
              <a:t> 	</a:t>
            </a:r>
            <a:r>
              <a:rPr lang="he-IL" sz="3200" b="1" dirty="0">
                <a:solidFill>
                  <a:srgbClr val="00B050"/>
                </a:solidFill>
              </a:rPr>
              <a:t>אירוע חיובי</a:t>
            </a:r>
            <a:r>
              <a:rPr lang="he-IL" sz="3200" b="1" dirty="0"/>
              <a:t> שעלול </a:t>
            </a:r>
            <a:r>
              <a:rPr lang="he-IL" sz="3200" b="1" u="sng" dirty="0"/>
              <a:t>לא</a:t>
            </a:r>
            <a:r>
              <a:rPr lang="he-IL" sz="3200" b="1" dirty="0"/>
              <a:t>-להתרחש אם לא נפעל </a:t>
            </a:r>
            <a:r>
              <a:rPr lang="he-IL" sz="3200" b="1" dirty="0">
                <a:solidFill>
                  <a:srgbClr val="00B050"/>
                </a:solidFill>
              </a:rPr>
              <a:t>לקידומו</a:t>
            </a:r>
            <a:r>
              <a:rPr lang="he-IL" sz="3200" b="1" dirty="0"/>
              <a:t>.</a:t>
            </a:r>
          </a:p>
        </p:txBody>
      </p:sp>
      <p:sp>
        <p:nvSpPr>
          <p:cNvPr id="2" name="TextBox 1">
            <a:extLst>
              <a:ext uri="{FF2B5EF4-FFF2-40B4-BE49-F238E27FC236}">
                <a16:creationId xmlns:a16="http://schemas.microsoft.com/office/drawing/2014/main" id="{4D066AC9-CA98-9E3A-D741-BC55D5B61B3C}"/>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
        <p:nvSpPr>
          <p:cNvPr id="5" name="TextBox 4">
            <a:extLst>
              <a:ext uri="{FF2B5EF4-FFF2-40B4-BE49-F238E27FC236}">
                <a16:creationId xmlns:a16="http://schemas.microsoft.com/office/drawing/2014/main" id="{470A9F53-AAE3-CDD1-6529-7B6562C87985}"/>
              </a:ext>
            </a:extLst>
          </p:cNvPr>
          <p:cNvSpPr txBox="1"/>
          <p:nvPr/>
        </p:nvSpPr>
        <p:spPr>
          <a:xfrm>
            <a:off x="1" y="2428762"/>
            <a:ext cx="12191999" cy="1651671"/>
          </a:xfrm>
          <a:prstGeom prst="rect">
            <a:avLst/>
          </a:prstGeom>
          <a:noFill/>
        </p:spPr>
        <p:txBody>
          <a:bodyPr wrap="square" rtlCol="0">
            <a:spAutoFit/>
          </a:bodyPr>
          <a:lstStyle/>
          <a:p>
            <a:pPr algn="ctr" rtl="1">
              <a:lnSpc>
                <a:spcPct val="150000"/>
              </a:lnSpc>
            </a:pPr>
            <a:r>
              <a:rPr lang="he-IL" sz="3600" b="1" dirty="0">
                <a:solidFill>
                  <a:srgbClr val="0070C0"/>
                </a:solidFill>
                <a:latin typeface="Guttman Yad-Brush" panose="02010401010101010101" pitchFamily="2" charset="-79"/>
                <a:cs typeface="Guttman Yad-Brush" panose="02010401010101010101" pitchFamily="2" charset="-79"/>
              </a:rPr>
              <a:t>מהו אירוע חיובי?</a:t>
            </a:r>
          </a:p>
          <a:p>
            <a:pPr algn="ctr" rtl="1">
              <a:lnSpc>
                <a:spcPct val="150000"/>
              </a:lnSpc>
            </a:pPr>
            <a:r>
              <a:rPr lang="he-IL" sz="3600" b="1" dirty="0">
                <a:latin typeface="Guttman Yad-Brush" panose="02010401010101010101" pitchFamily="2" charset="-79"/>
              </a:rPr>
              <a:t>אירוע שמקדם את פונקציית המטרה שלנו.</a:t>
            </a:r>
          </a:p>
        </p:txBody>
      </p:sp>
      <p:sp>
        <p:nvSpPr>
          <p:cNvPr id="6" name="TextBox 5">
            <a:extLst>
              <a:ext uri="{FF2B5EF4-FFF2-40B4-BE49-F238E27FC236}">
                <a16:creationId xmlns:a16="http://schemas.microsoft.com/office/drawing/2014/main" id="{0DF61909-80AC-6384-FB08-513B06BF7AC7}"/>
              </a:ext>
            </a:extLst>
          </p:cNvPr>
          <p:cNvSpPr txBox="1"/>
          <p:nvPr/>
        </p:nvSpPr>
        <p:spPr>
          <a:xfrm>
            <a:off x="1" y="4184984"/>
            <a:ext cx="12191999" cy="854080"/>
          </a:xfrm>
          <a:prstGeom prst="rect">
            <a:avLst/>
          </a:prstGeom>
          <a:noFill/>
        </p:spPr>
        <p:txBody>
          <a:bodyPr wrap="square" rtlCol="0">
            <a:spAutoFit/>
          </a:bodyPr>
          <a:lstStyle/>
          <a:p>
            <a:pPr algn="ctr" rtl="1">
              <a:lnSpc>
                <a:spcPct val="150000"/>
              </a:lnSpc>
            </a:pPr>
            <a:r>
              <a:rPr lang="he-IL" sz="3600" b="1" dirty="0">
                <a:solidFill>
                  <a:srgbClr val="0070C0"/>
                </a:solidFill>
                <a:latin typeface="Guttman Yad-Brush" panose="02010401010101010101" pitchFamily="2" charset="-79"/>
                <a:cs typeface="Guttman Yad-Brush" panose="02010401010101010101" pitchFamily="2" charset="-79"/>
              </a:rPr>
              <a:t>בחברות עסקיות?</a:t>
            </a:r>
          </a:p>
        </p:txBody>
      </p:sp>
      <p:sp>
        <p:nvSpPr>
          <p:cNvPr id="7" name="TextBox 6">
            <a:extLst>
              <a:ext uri="{FF2B5EF4-FFF2-40B4-BE49-F238E27FC236}">
                <a16:creationId xmlns:a16="http://schemas.microsoft.com/office/drawing/2014/main" id="{8DC39568-708E-502A-09CC-C99675287D7F}"/>
              </a:ext>
            </a:extLst>
          </p:cNvPr>
          <p:cNvSpPr txBox="1"/>
          <p:nvPr/>
        </p:nvSpPr>
        <p:spPr>
          <a:xfrm>
            <a:off x="1" y="5143615"/>
            <a:ext cx="12191999" cy="854080"/>
          </a:xfrm>
          <a:prstGeom prst="rect">
            <a:avLst/>
          </a:prstGeom>
          <a:noFill/>
        </p:spPr>
        <p:txBody>
          <a:bodyPr wrap="square" rtlCol="0">
            <a:spAutoFit/>
          </a:bodyPr>
          <a:lstStyle/>
          <a:p>
            <a:pPr algn="ctr" rtl="1">
              <a:lnSpc>
                <a:spcPct val="150000"/>
              </a:lnSpc>
            </a:pPr>
            <a:r>
              <a:rPr lang="he-IL" sz="3600" b="1" dirty="0">
                <a:solidFill>
                  <a:srgbClr val="0070C0"/>
                </a:solidFill>
                <a:latin typeface="Guttman Yad-Brush" panose="02010401010101010101" pitchFamily="2" charset="-79"/>
                <a:cs typeface="Guttman Yad-Brush" panose="02010401010101010101" pitchFamily="2" charset="-79"/>
              </a:rPr>
              <a:t>בארגונים ציבוריים?</a:t>
            </a:r>
            <a:endParaRPr lang="en-IL" sz="3600" b="1" dirty="0">
              <a:solidFill>
                <a:srgbClr val="0070C0"/>
              </a:solidFill>
              <a:cs typeface="Guttman Yad-Brush" panose="02010401010101010101" pitchFamily="2" charset="-79"/>
            </a:endParaRPr>
          </a:p>
        </p:txBody>
      </p:sp>
    </p:spTree>
    <p:extLst>
      <p:ext uri="{BB962C8B-B14F-4D97-AF65-F5344CB8AC3E}">
        <p14:creationId xmlns:p14="http://schemas.microsoft.com/office/powerpoint/2010/main" val="34632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512695-1F10-444F-BAFB-E07014EAD30E}"/>
              </a:ext>
            </a:extLst>
          </p:cNvPr>
          <p:cNvSpPr txBox="1"/>
          <p:nvPr/>
        </p:nvSpPr>
        <p:spPr>
          <a:xfrm>
            <a:off x="-2" y="1118659"/>
            <a:ext cx="12192002" cy="769441"/>
          </a:xfrm>
          <a:prstGeom prst="rect">
            <a:avLst/>
          </a:prstGeom>
          <a:noFill/>
        </p:spPr>
        <p:txBody>
          <a:bodyPr wrap="square" rtlCol="0">
            <a:spAutoFit/>
          </a:bodyPr>
          <a:lstStyle/>
          <a:p>
            <a:pPr algn="ctr" rtl="1"/>
            <a:r>
              <a:rPr lang="he-IL" sz="4400" b="1" dirty="0">
                <a:solidFill>
                  <a:srgbClr val="0070C0"/>
                </a:solidFill>
              </a:rPr>
              <a:t>היכן באה לידי ביטוי בעולם הביקורת הפנימית?</a:t>
            </a:r>
          </a:p>
        </p:txBody>
      </p:sp>
      <p:sp>
        <p:nvSpPr>
          <p:cNvPr id="9" name="TextBox 8">
            <a:extLst>
              <a:ext uri="{FF2B5EF4-FFF2-40B4-BE49-F238E27FC236}">
                <a16:creationId xmlns:a16="http://schemas.microsoft.com/office/drawing/2014/main" id="{9051CB32-5CE9-4957-BB62-110200086007}"/>
              </a:ext>
            </a:extLst>
          </p:cNvPr>
          <p:cNvSpPr txBox="1"/>
          <p:nvPr/>
        </p:nvSpPr>
        <p:spPr>
          <a:xfrm>
            <a:off x="0" y="318053"/>
            <a:ext cx="12085983" cy="769441"/>
          </a:xfrm>
          <a:prstGeom prst="rect">
            <a:avLst/>
          </a:prstGeom>
          <a:noFill/>
        </p:spPr>
        <p:txBody>
          <a:bodyPr wrap="square" rtlCol="0">
            <a:spAutoFit/>
          </a:bodyPr>
          <a:lstStyle/>
          <a:p>
            <a:pPr algn="ctr" rtl="1"/>
            <a:r>
              <a:rPr lang="he-IL" sz="4400" b="1" dirty="0">
                <a:solidFill>
                  <a:srgbClr val="0070C0"/>
                </a:solidFill>
              </a:rPr>
              <a:t>קידום אירועים חיוביים:</a:t>
            </a:r>
            <a:endParaRPr lang="en-US" sz="4400" b="1" dirty="0">
              <a:solidFill>
                <a:srgbClr val="0070C0"/>
              </a:solidFill>
            </a:endParaRPr>
          </a:p>
        </p:txBody>
      </p:sp>
      <p:sp>
        <p:nvSpPr>
          <p:cNvPr id="2" name="TextBox 1">
            <a:extLst>
              <a:ext uri="{FF2B5EF4-FFF2-40B4-BE49-F238E27FC236}">
                <a16:creationId xmlns:a16="http://schemas.microsoft.com/office/drawing/2014/main" id="{6996A692-D0F8-4E56-9CE2-EC6A441AF8A5}"/>
              </a:ext>
            </a:extLst>
          </p:cNvPr>
          <p:cNvSpPr txBox="1"/>
          <p:nvPr/>
        </p:nvSpPr>
        <p:spPr>
          <a:xfrm>
            <a:off x="-2" y="1971793"/>
            <a:ext cx="12192002" cy="4401205"/>
          </a:xfrm>
          <a:prstGeom prst="rect">
            <a:avLst/>
          </a:prstGeom>
          <a:noFill/>
        </p:spPr>
        <p:txBody>
          <a:bodyPr wrap="square" rtlCol="0">
            <a:spAutoFit/>
          </a:bodyPr>
          <a:lstStyle/>
          <a:p>
            <a:pPr algn="ctr" rtl="1"/>
            <a:r>
              <a:rPr lang="he-IL" sz="4000" b="1" dirty="0"/>
              <a:t>חוק הביקורת הפנימית:</a:t>
            </a:r>
          </a:p>
          <a:p>
            <a:pPr algn="ctr" rtl="1"/>
            <a:endParaRPr lang="he-IL" sz="4000" b="1" dirty="0"/>
          </a:p>
          <a:p>
            <a:pPr algn="ctr" rtl="1"/>
            <a:r>
              <a:rPr lang="he-IL" sz="4000" b="1" dirty="0"/>
              <a:t>מבחינת היעילות - כולל הזדמנויות</a:t>
            </a:r>
          </a:p>
          <a:p>
            <a:pPr algn="ctr" rtl="1"/>
            <a:r>
              <a:rPr lang="he-IL" sz="4000" b="1" dirty="0"/>
              <a:t>לעשות יותר עם אותם משאבים</a:t>
            </a:r>
          </a:p>
          <a:p>
            <a:pPr algn="ctr" rtl="1"/>
            <a:endParaRPr lang="he-IL" sz="4000" b="1" dirty="0"/>
          </a:p>
          <a:p>
            <a:pPr algn="ctr" rtl="1"/>
            <a:r>
              <a:rPr lang="he-IL" sz="4000" b="1" dirty="0"/>
              <a:t>מבחינת המועילות - כולל הנעה</a:t>
            </a:r>
          </a:p>
          <a:p>
            <a:pPr algn="ctr" rtl="1"/>
            <a:r>
              <a:rPr lang="he-IL" sz="4000" b="1" dirty="0"/>
              <a:t> לשינויים שישיגו תוצאות</a:t>
            </a:r>
            <a:endParaRPr lang="en-US" sz="4000" b="1" dirty="0"/>
          </a:p>
        </p:txBody>
      </p:sp>
      <p:sp>
        <p:nvSpPr>
          <p:cNvPr id="6" name="TextBox 5">
            <a:extLst>
              <a:ext uri="{FF2B5EF4-FFF2-40B4-BE49-F238E27FC236}">
                <a16:creationId xmlns:a16="http://schemas.microsoft.com/office/drawing/2014/main" id="{8241DF29-A298-49F3-0BE2-AC164C7CF7A7}"/>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337095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553887-D3DE-0DB2-B49B-F4743AB33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Rectangle 3">
            <a:extLst>
              <a:ext uri="{FF2B5EF4-FFF2-40B4-BE49-F238E27FC236}">
                <a16:creationId xmlns:a16="http://schemas.microsoft.com/office/drawing/2014/main" id="{ACF86B82-B615-4301-BADF-953FC7C92BB2}"/>
              </a:ext>
            </a:extLst>
          </p:cNvPr>
          <p:cNvSpPr/>
          <p:nvPr/>
        </p:nvSpPr>
        <p:spPr>
          <a:xfrm>
            <a:off x="507211" y="2134103"/>
            <a:ext cx="11467074" cy="1323439"/>
          </a:xfrm>
          <a:prstGeom prst="rect">
            <a:avLst/>
          </a:prstGeom>
        </p:spPr>
        <p:txBody>
          <a:bodyPr wrap="square">
            <a:spAutoFit/>
          </a:bodyPr>
          <a:lstStyle/>
          <a:p>
            <a:r>
              <a:rPr lang="en-US" sz="4000" dirty="0">
                <a:solidFill>
                  <a:schemeClr val="bg1"/>
                </a:solidFill>
              </a:rPr>
              <a:t>IIA: RISK is the possibility of an event occurring that will have an impact on the achievement of objectives.</a:t>
            </a:r>
          </a:p>
        </p:txBody>
      </p:sp>
      <p:sp>
        <p:nvSpPr>
          <p:cNvPr id="7" name="Rectangle 6">
            <a:extLst>
              <a:ext uri="{FF2B5EF4-FFF2-40B4-BE49-F238E27FC236}">
                <a16:creationId xmlns:a16="http://schemas.microsoft.com/office/drawing/2014/main" id="{60946CBF-3287-4ECC-99C9-582EC82293AF}"/>
              </a:ext>
            </a:extLst>
          </p:cNvPr>
          <p:cNvSpPr/>
          <p:nvPr/>
        </p:nvSpPr>
        <p:spPr>
          <a:xfrm>
            <a:off x="507211" y="3835576"/>
            <a:ext cx="11271132" cy="1938992"/>
          </a:xfrm>
          <a:prstGeom prst="rect">
            <a:avLst/>
          </a:prstGeom>
        </p:spPr>
        <p:txBody>
          <a:bodyPr wrap="square">
            <a:spAutoFit/>
          </a:bodyPr>
          <a:lstStyle/>
          <a:p>
            <a:r>
              <a:rPr lang="en-US" sz="4000" dirty="0">
                <a:solidFill>
                  <a:schemeClr val="bg1"/>
                </a:solidFill>
              </a:rPr>
              <a:t>IIA UK: Risk management is concerned with positive and negative aspects of risk… it also looks at potential benefits (upside risk). </a:t>
            </a:r>
          </a:p>
        </p:txBody>
      </p:sp>
      <p:sp>
        <p:nvSpPr>
          <p:cNvPr id="8" name="TextBox 7">
            <a:extLst>
              <a:ext uri="{FF2B5EF4-FFF2-40B4-BE49-F238E27FC236}">
                <a16:creationId xmlns:a16="http://schemas.microsoft.com/office/drawing/2014/main" id="{D3512695-1F10-444F-BAFB-E07014EAD30E}"/>
              </a:ext>
            </a:extLst>
          </p:cNvPr>
          <p:cNvSpPr txBox="1"/>
          <p:nvPr/>
        </p:nvSpPr>
        <p:spPr>
          <a:xfrm>
            <a:off x="-2" y="1118659"/>
            <a:ext cx="12192002" cy="769441"/>
          </a:xfrm>
          <a:prstGeom prst="rect">
            <a:avLst/>
          </a:prstGeom>
          <a:noFill/>
        </p:spPr>
        <p:txBody>
          <a:bodyPr wrap="square" rtlCol="0">
            <a:spAutoFit/>
          </a:bodyPr>
          <a:lstStyle/>
          <a:p>
            <a:pPr algn="ctr" rtl="1"/>
            <a:r>
              <a:rPr lang="he-IL" sz="4400" b="1" dirty="0">
                <a:solidFill>
                  <a:srgbClr val="FFC000"/>
                </a:solidFill>
              </a:rPr>
              <a:t>היכן באה לידי ביטוי בעולם הביקורת הפנימית?</a:t>
            </a:r>
          </a:p>
        </p:txBody>
      </p:sp>
      <p:sp>
        <p:nvSpPr>
          <p:cNvPr id="9" name="TextBox 8">
            <a:extLst>
              <a:ext uri="{FF2B5EF4-FFF2-40B4-BE49-F238E27FC236}">
                <a16:creationId xmlns:a16="http://schemas.microsoft.com/office/drawing/2014/main" id="{9051CB32-5CE9-4957-BB62-110200086007}"/>
              </a:ext>
            </a:extLst>
          </p:cNvPr>
          <p:cNvSpPr txBox="1"/>
          <p:nvPr/>
        </p:nvSpPr>
        <p:spPr>
          <a:xfrm>
            <a:off x="0" y="318053"/>
            <a:ext cx="12085983" cy="769441"/>
          </a:xfrm>
          <a:prstGeom prst="rect">
            <a:avLst/>
          </a:prstGeom>
          <a:noFill/>
        </p:spPr>
        <p:txBody>
          <a:bodyPr wrap="square" rtlCol="0">
            <a:spAutoFit/>
          </a:bodyPr>
          <a:lstStyle/>
          <a:p>
            <a:pPr algn="ctr" rtl="1"/>
            <a:r>
              <a:rPr lang="he-IL" sz="4400" b="1" dirty="0">
                <a:solidFill>
                  <a:srgbClr val="FFC000"/>
                </a:solidFill>
              </a:rPr>
              <a:t>קידום אירועים חיוביים:</a:t>
            </a:r>
            <a:endParaRPr lang="en-US" sz="4400" b="1" dirty="0">
              <a:solidFill>
                <a:srgbClr val="FFC000"/>
              </a:solidFill>
            </a:endParaRPr>
          </a:p>
        </p:txBody>
      </p:sp>
      <p:sp>
        <p:nvSpPr>
          <p:cNvPr id="5" name="TextBox 4">
            <a:extLst>
              <a:ext uri="{FF2B5EF4-FFF2-40B4-BE49-F238E27FC236}">
                <a16:creationId xmlns:a16="http://schemas.microsoft.com/office/drawing/2014/main" id="{53F46DCD-9AC1-5F2C-5798-2464C1107716}"/>
              </a:ext>
            </a:extLst>
          </p:cNvPr>
          <p:cNvSpPr txBox="1"/>
          <p:nvPr/>
        </p:nvSpPr>
        <p:spPr>
          <a:xfrm>
            <a:off x="5475514" y="51681"/>
            <a:ext cx="6640284" cy="523220"/>
          </a:xfrm>
          <a:prstGeom prst="rect">
            <a:avLst/>
          </a:prstGeom>
          <a:noFill/>
        </p:spPr>
        <p:txBody>
          <a:bodyPr wrap="square" rtlCol="0">
            <a:spAutoFit/>
          </a:bodyPr>
          <a:lstStyle/>
          <a:p>
            <a:pPr algn="r" rtl="1"/>
            <a:r>
              <a:rPr lang="he-IL" sz="2800" dirty="0">
                <a:solidFill>
                  <a:schemeClr val="bg1"/>
                </a:solidFill>
              </a:rPr>
              <a:t>ב-</a:t>
            </a:r>
            <a:r>
              <a:rPr lang="en-US" sz="2800" dirty="0">
                <a:solidFill>
                  <a:schemeClr val="bg1"/>
                </a:solidFill>
              </a:rPr>
              <a:t>IIA</a:t>
            </a:r>
            <a:r>
              <a:rPr lang="he-IL" sz="2800" dirty="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6083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9B884-3B9C-DAD4-BE00-A001447A7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4818" name="Rectangle 2">
            <a:extLst>
              <a:ext uri="{FF2B5EF4-FFF2-40B4-BE49-F238E27FC236}">
                <a16:creationId xmlns:a16="http://schemas.microsoft.com/office/drawing/2014/main" id="{37975116-235B-4EF4-A445-DFF61C41EB04}"/>
              </a:ext>
            </a:extLst>
          </p:cNvPr>
          <p:cNvSpPr>
            <a:spLocks noGrp="1" noChangeArrowheads="1"/>
          </p:cNvSpPr>
          <p:nvPr>
            <p:ph type="title"/>
          </p:nvPr>
        </p:nvSpPr>
        <p:spPr>
          <a:xfrm>
            <a:off x="1979614" y="455613"/>
            <a:ext cx="7769225" cy="1143000"/>
          </a:xfrm>
        </p:spPr>
        <p:txBody>
          <a:bodyPr/>
          <a:lstStyle/>
          <a:p>
            <a:r>
              <a:rPr lang="en-US" altLang="en-US" b="1" dirty="0">
                <a:solidFill>
                  <a:srgbClr val="FFC000"/>
                </a:solidFill>
              </a:rPr>
              <a:t>COSO: Event Identification</a:t>
            </a:r>
            <a:endParaRPr lang="en-CA" altLang="en-US" b="1" dirty="0">
              <a:solidFill>
                <a:srgbClr val="FFC000"/>
              </a:solidFill>
            </a:endParaRPr>
          </a:p>
        </p:txBody>
      </p:sp>
      <p:sp>
        <p:nvSpPr>
          <p:cNvPr id="34820" name="Rectangle 4">
            <a:extLst>
              <a:ext uri="{FF2B5EF4-FFF2-40B4-BE49-F238E27FC236}">
                <a16:creationId xmlns:a16="http://schemas.microsoft.com/office/drawing/2014/main" id="{7480F1C4-5BF2-43E9-814A-3D6F3BED8F03}"/>
              </a:ext>
            </a:extLst>
          </p:cNvPr>
          <p:cNvSpPr>
            <a:spLocks noChangeArrowheads="1"/>
          </p:cNvSpPr>
          <p:nvPr/>
        </p:nvSpPr>
        <p:spPr bwMode="auto">
          <a:xfrm>
            <a:off x="2436814" y="1827213"/>
            <a:ext cx="7769225"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eaLnBrk="0" hangingPunct="0">
              <a:defRPr sz="2400">
                <a:solidFill>
                  <a:schemeClr val="tx1"/>
                </a:solidFill>
                <a:latin typeface="Times" panose="02020603050405020304" pitchFamily="18" charset="0"/>
              </a:defRPr>
            </a:lvl1pPr>
            <a:lvl2pPr eaLnBrk="0" hangingPunct="0">
              <a:defRPr sz="2400">
                <a:solidFill>
                  <a:schemeClr val="tx1"/>
                </a:solidFill>
                <a:latin typeface="Times" panose="02020603050405020304" pitchFamily="18" charset="0"/>
              </a:defRPr>
            </a:lvl2pPr>
            <a:lvl3pPr eaLnBrk="0" hangingPunct="0">
              <a:defRPr sz="2400">
                <a:solidFill>
                  <a:schemeClr val="tx1"/>
                </a:solidFill>
                <a:latin typeface="Times" panose="02020603050405020304" pitchFamily="18" charset="0"/>
              </a:defRPr>
            </a:lvl3pPr>
            <a:lvl4pPr eaLnBrk="0" hangingPunct="0">
              <a:defRPr sz="2400">
                <a:solidFill>
                  <a:schemeClr val="tx1"/>
                </a:solidFill>
                <a:latin typeface="Times" panose="02020603050405020304" pitchFamily="18" charset="0"/>
              </a:defRPr>
            </a:lvl4pPr>
            <a:lvl5pPr eaLnBrk="0" hangingPunct="0">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pPr>
              <a:buClrTx/>
              <a:buSzPct val="80000"/>
              <a:buFontTx/>
              <a:buChar char="•"/>
            </a:pPr>
            <a:r>
              <a:rPr lang="en-US" altLang="en-US" sz="2800" dirty="0">
                <a:solidFill>
                  <a:schemeClr val="bg1"/>
                </a:solidFill>
                <a:latin typeface="Verdana" panose="020B0604030504040204" pitchFamily="34" charset="0"/>
                <a:cs typeface="Arial" panose="020B0604020202020204" pitchFamily="34" charset="0"/>
              </a:rPr>
              <a:t>Differentiates risks and opportunities.</a:t>
            </a:r>
            <a:endParaRPr lang="en-US" altLang="en-US" sz="2800" dirty="0">
              <a:solidFill>
                <a:schemeClr val="bg1"/>
              </a:solidFill>
              <a:latin typeface="Verdana" panose="020B0604030504040204" pitchFamily="34" charset="0"/>
              <a:cs typeface="Times New Roman" panose="02020603050405020304" pitchFamily="18" charset="0"/>
            </a:endParaRPr>
          </a:p>
          <a:p>
            <a:pPr>
              <a:buClrTx/>
              <a:buSzPct val="80000"/>
            </a:pPr>
            <a:endParaRPr lang="en-US" altLang="en-US" sz="2800" dirty="0">
              <a:solidFill>
                <a:schemeClr val="bg1"/>
              </a:solidFill>
              <a:latin typeface="Verdana" panose="020B0604030504040204" pitchFamily="34" charset="0"/>
              <a:cs typeface="Times New Roman" panose="02020603050405020304" pitchFamily="18" charset="0"/>
            </a:endParaRPr>
          </a:p>
          <a:p>
            <a:pPr>
              <a:buClrTx/>
              <a:buSzPct val="80000"/>
              <a:buFontTx/>
              <a:buChar char="•"/>
            </a:pPr>
            <a:r>
              <a:rPr lang="en-US" altLang="en-US" sz="2800" dirty="0">
                <a:solidFill>
                  <a:schemeClr val="bg1"/>
                </a:solidFill>
                <a:latin typeface="Verdana" panose="020B0604030504040204" pitchFamily="34" charset="0"/>
                <a:cs typeface="Arial" panose="020B0604020202020204" pitchFamily="34" charset="0"/>
              </a:rPr>
              <a:t>Events that may have a negative impact represent risks.</a:t>
            </a:r>
            <a:endParaRPr lang="en-US" altLang="en-US" sz="2800" dirty="0">
              <a:solidFill>
                <a:schemeClr val="bg1"/>
              </a:solidFill>
              <a:latin typeface="Verdana" panose="020B0604030504040204" pitchFamily="34" charset="0"/>
              <a:cs typeface="Times New Roman" panose="02020603050405020304" pitchFamily="18" charset="0"/>
            </a:endParaRPr>
          </a:p>
          <a:p>
            <a:pPr>
              <a:buClrTx/>
              <a:buSzPct val="80000"/>
            </a:pPr>
            <a:endParaRPr lang="en-US" altLang="en-US" sz="2800" dirty="0">
              <a:solidFill>
                <a:schemeClr val="bg1"/>
              </a:solidFill>
              <a:latin typeface="Verdana" panose="020B0604030504040204" pitchFamily="34" charset="0"/>
              <a:cs typeface="Times New Roman" panose="02020603050405020304" pitchFamily="18" charset="0"/>
            </a:endParaRPr>
          </a:p>
          <a:p>
            <a:pPr>
              <a:buClrTx/>
              <a:buSzPct val="80000"/>
              <a:buFontTx/>
              <a:buChar char="•"/>
            </a:pPr>
            <a:r>
              <a:rPr lang="en-US" altLang="en-US" sz="2800" dirty="0">
                <a:solidFill>
                  <a:schemeClr val="bg1"/>
                </a:solidFill>
                <a:latin typeface="Verdana" panose="020B0604030504040204" pitchFamily="34" charset="0"/>
                <a:cs typeface="Times New Roman" panose="02020603050405020304" pitchFamily="18" charset="0"/>
              </a:rPr>
              <a:t>Events that may have a positive impact represent natural offsets(opportunities), which management channels back to strategy setting.</a:t>
            </a:r>
            <a:r>
              <a:rPr lang="en-US" altLang="en-US" dirty="0">
                <a:solidFill>
                  <a:schemeClr val="bg1"/>
                </a:solidFill>
                <a:latin typeface="Verdana" panose="020B0604030504040204" pitchFamily="34" charset="0"/>
              </a:rPr>
              <a:t> </a:t>
            </a:r>
          </a:p>
        </p:txBody>
      </p:sp>
      <p:sp>
        <p:nvSpPr>
          <p:cNvPr id="5" name="Oval 4">
            <a:extLst>
              <a:ext uri="{FF2B5EF4-FFF2-40B4-BE49-F238E27FC236}">
                <a16:creationId xmlns:a16="http://schemas.microsoft.com/office/drawing/2014/main" id="{9B2E50EA-3521-4700-AF92-8DF16B474664}"/>
              </a:ext>
            </a:extLst>
          </p:cNvPr>
          <p:cNvSpPr/>
          <p:nvPr/>
        </p:nvSpPr>
        <p:spPr>
          <a:xfrm>
            <a:off x="7084297" y="4252449"/>
            <a:ext cx="3055482" cy="846052"/>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 name="Oval 5">
            <a:extLst>
              <a:ext uri="{FF2B5EF4-FFF2-40B4-BE49-F238E27FC236}">
                <a16:creationId xmlns:a16="http://schemas.microsoft.com/office/drawing/2014/main" id="{77D7A1E4-E9E6-4681-9DBC-102001034D00}"/>
              </a:ext>
            </a:extLst>
          </p:cNvPr>
          <p:cNvSpPr/>
          <p:nvPr/>
        </p:nvSpPr>
        <p:spPr>
          <a:xfrm>
            <a:off x="2211388" y="1673402"/>
            <a:ext cx="7769224" cy="846052"/>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Rectangle 6">
            <a:extLst>
              <a:ext uri="{FF2B5EF4-FFF2-40B4-BE49-F238E27FC236}">
                <a16:creationId xmlns:a16="http://schemas.microsoft.com/office/drawing/2014/main" id="{F7A43B41-ED29-4B6E-BA97-E983531C9716}"/>
              </a:ext>
            </a:extLst>
          </p:cNvPr>
          <p:cNvSpPr/>
          <p:nvPr/>
        </p:nvSpPr>
        <p:spPr>
          <a:xfrm>
            <a:off x="1792706" y="6350813"/>
            <a:ext cx="8187906" cy="276999"/>
          </a:xfrm>
          <a:prstGeom prst="rect">
            <a:avLst/>
          </a:prstGeom>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https://www.coso.org/Documents/2017-COSO-ERM-Integrating-with-Strategy-and-Performance-Executive-Summary.pdf</a:t>
            </a:r>
            <a:endParaRPr lang="en-US" sz="1200" dirty="0">
              <a:solidFill>
                <a:schemeClr val="bg1"/>
              </a:solidFill>
            </a:endParaRPr>
          </a:p>
        </p:txBody>
      </p:sp>
      <p:sp>
        <p:nvSpPr>
          <p:cNvPr id="10" name="Oval 9">
            <a:extLst>
              <a:ext uri="{FF2B5EF4-FFF2-40B4-BE49-F238E27FC236}">
                <a16:creationId xmlns:a16="http://schemas.microsoft.com/office/drawing/2014/main" id="{A4FC2BA8-01AC-4229-9CFF-47BB8BBFE04F}"/>
              </a:ext>
            </a:extLst>
          </p:cNvPr>
          <p:cNvSpPr/>
          <p:nvPr/>
        </p:nvSpPr>
        <p:spPr>
          <a:xfrm>
            <a:off x="7084297" y="2673265"/>
            <a:ext cx="1978550" cy="581655"/>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2" name="TextBox 11">
            <a:extLst>
              <a:ext uri="{FF2B5EF4-FFF2-40B4-BE49-F238E27FC236}">
                <a16:creationId xmlns:a16="http://schemas.microsoft.com/office/drawing/2014/main" id="{60348919-8576-3667-360A-BB1020814AB1}"/>
              </a:ext>
            </a:extLst>
          </p:cNvPr>
          <p:cNvSpPr txBox="1"/>
          <p:nvPr/>
        </p:nvSpPr>
        <p:spPr>
          <a:xfrm>
            <a:off x="5475514" y="51681"/>
            <a:ext cx="6640284" cy="523220"/>
          </a:xfrm>
          <a:prstGeom prst="rect">
            <a:avLst/>
          </a:prstGeom>
          <a:noFill/>
        </p:spPr>
        <p:txBody>
          <a:bodyPr wrap="square" rtlCol="0">
            <a:spAutoFit/>
          </a:bodyPr>
          <a:lstStyle/>
          <a:p>
            <a:pPr algn="r" rtl="1"/>
            <a:r>
              <a:rPr lang="he-IL" sz="2800" dirty="0">
                <a:solidFill>
                  <a:schemeClr val="bg1"/>
                </a:solidFill>
              </a:rPr>
              <a:t>ואכן רואים את הגישה הזו מחלחלת ב-</a:t>
            </a:r>
            <a:r>
              <a:rPr lang="en-US" sz="2800" dirty="0">
                <a:solidFill>
                  <a:schemeClr val="bg1"/>
                </a:solidFill>
              </a:rPr>
              <a:t>COSO</a:t>
            </a:r>
            <a:r>
              <a:rPr lang="he-IL" sz="2800" dirty="0">
                <a:solidFill>
                  <a:schemeClr val="bg1"/>
                </a:solidFill>
              </a:rPr>
              <a:t>:</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A93E84-6765-40DF-AF9C-4C132CF1AB31}"/>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B429333-B789-46FB-A9EE-D3D113205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76130" name="Rectangle 2">
            <a:extLst>
              <a:ext uri="{FF2B5EF4-FFF2-40B4-BE49-F238E27FC236}">
                <a16:creationId xmlns:a16="http://schemas.microsoft.com/office/drawing/2014/main" id="{D6A68118-BA7E-43B6-9390-5A0B0E4F31BB}"/>
              </a:ext>
            </a:extLst>
          </p:cNvPr>
          <p:cNvSpPr>
            <a:spLocks noGrp="1" noChangeArrowheads="1"/>
          </p:cNvSpPr>
          <p:nvPr>
            <p:ph type="title"/>
          </p:nvPr>
        </p:nvSpPr>
        <p:spPr>
          <a:xfrm>
            <a:off x="1979614" y="455613"/>
            <a:ext cx="7769225" cy="1143000"/>
          </a:xfrm>
        </p:spPr>
        <p:txBody>
          <a:bodyPr/>
          <a:lstStyle/>
          <a:p>
            <a:r>
              <a:rPr lang="en-US" altLang="en-US" b="1" dirty="0">
                <a:solidFill>
                  <a:srgbClr val="FFC000"/>
                </a:solidFill>
                <a:latin typeface="Verdana" panose="020B0604030504040204" pitchFamily="34" charset="0"/>
                <a:ea typeface="Verdana" panose="020B0604030504040204" pitchFamily="34" charset="0"/>
                <a:cs typeface="Verdana" panose="020B0604030504040204" pitchFamily="34" charset="0"/>
              </a:rPr>
              <a:t>The ERM Framework</a:t>
            </a:r>
            <a:endParaRPr lang="en-CA" altLang="en-US" b="1" dirty="0">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176132" name="Rectangle 4">
            <a:extLst>
              <a:ext uri="{FF2B5EF4-FFF2-40B4-BE49-F238E27FC236}">
                <a16:creationId xmlns:a16="http://schemas.microsoft.com/office/drawing/2014/main" id="{E5D418AC-4782-41B5-80CE-CA4938EFFED8}"/>
              </a:ext>
            </a:extLst>
          </p:cNvPr>
          <p:cNvSpPr>
            <a:spLocks noChangeArrowheads="1"/>
          </p:cNvSpPr>
          <p:nvPr/>
        </p:nvSpPr>
        <p:spPr bwMode="auto">
          <a:xfrm>
            <a:off x="2438400" y="1827213"/>
            <a:ext cx="77724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eaLnBrk="0" hangingPunct="0">
              <a:tabLst>
                <a:tab pos="5429250" algn="ctr"/>
              </a:tabLst>
              <a:defRPr sz="2400">
                <a:solidFill>
                  <a:schemeClr val="tx1"/>
                </a:solidFill>
                <a:latin typeface="Times" panose="02020603050405020304" pitchFamily="18" charset="0"/>
              </a:defRPr>
            </a:lvl1pPr>
            <a:lvl2pPr marL="742950" indent="-285750" eaLnBrk="0" hangingPunct="0">
              <a:tabLst>
                <a:tab pos="5429250" algn="ctr"/>
              </a:tabLst>
              <a:defRPr sz="2400">
                <a:solidFill>
                  <a:schemeClr val="tx1"/>
                </a:solidFill>
                <a:latin typeface="Times" panose="02020603050405020304" pitchFamily="18" charset="0"/>
              </a:defRPr>
            </a:lvl2pPr>
            <a:lvl3pPr marL="1143000" indent="-228600" eaLnBrk="0" hangingPunct="0">
              <a:tabLst>
                <a:tab pos="5429250" algn="ctr"/>
              </a:tabLst>
              <a:defRPr sz="2400">
                <a:solidFill>
                  <a:schemeClr val="tx1"/>
                </a:solidFill>
                <a:latin typeface="Times" panose="02020603050405020304" pitchFamily="18" charset="0"/>
              </a:defRPr>
            </a:lvl3pPr>
            <a:lvl4pPr marL="1600200" indent="-228600" eaLnBrk="0" hangingPunct="0">
              <a:tabLst>
                <a:tab pos="5429250" algn="ctr"/>
              </a:tabLst>
              <a:defRPr sz="2400">
                <a:solidFill>
                  <a:schemeClr val="tx1"/>
                </a:solidFill>
                <a:latin typeface="Times" panose="02020603050405020304" pitchFamily="18" charset="0"/>
              </a:defRPr>
            </a:lvl4pPr>
            <a:lvl5pPr marL="2057400" indent="-228600" eaLnBrk="0" hangingPunct="0">
              <a:tabLst>
                <a:tab pos="5429250" algn="ctr"/>
              </a:tabLst>
              <a:defRPr sz="2400">
                <a:solidFill>
                  <a:schemeClr val="tx1"/>
                </a:solidFill>
                <a:latin typeface="Times" panose="02020603050405020304" pitchFamily="18" charset="0"/>
              </a:defRPr>
            </a:lvl5pPr>
            <a:lvl6pPr marL="2514600" indent="-228600" eaLnBrk="0" fontAlgn="base" hangingPunct="0">
              <a:spcBef>
                <a:spcPct val="0"/>
              </a:spcBef>
              <a:spcAft>
                <a:spcPct val="0"/>
              </a:spcAft>
              <a:tabLst>
                <a:tab pos="5429250" algn="ctr"/>
              </a:tabLst>
              <a:defRPr sz="2400">
                <a:solidFill>
                  <a:schemeClr val="tx1"/>
                </a:solidFill>
                <a:latin typeface="Times" panose="02020603050405020304" pitchFamily="18" charset="0"/>
              </a:defRPr>
            </a:lvl6pPr>
            <a:lvl7pPr marL="2971800" indent="-228600" eaLnBrk="0" fontAlgn="base" hangingPunct="0">
              <a:spcBef>
                <a:spcPct val="0"/>
              </a:spcBef>
              <a:spcAft>
                <a:spcPct val="0"/>
              </a:spcAft>
              <a:tabLst>
                <a:tab pos="5429250" algn="ctr"/>
              </a:tabLst>
              <a:defRPr sz="2400">
                <a:solidFill>
                  <a:schemeClr val="tx1"/>
                </a:solidFill>
                <a:latin typeface="Times" panose="02020603050405020304" pitchFamily="18" charset="0"/>
              </a:defRPr>
            </a:lvl7pPr>
            <a:lvl8pPr marL="3429000" indent="-228600" eaLnBrk="0" fontAlgn="base" hangingPunct="0">
              <a:spcBef>
                <a:spcPct val="0"/>
              </a:spcBef>
              <a:spcAft>
                <a:spcPct val="0"/>
              </a:spcAft>
              <a:tabLst>
                <a:tab pos="5429250" algn="ctr"/>
              </a:tabLst>
              <a:defRPr sz="2400">
                <a:solidFill>
                  <a:schemeClr val="tx1"/>
                </a:solidFill>
                <a:latin typeface="Times" panose="02020603050405020304" pitchFamily="18" charset="0"/>
              </a:defRPr>
            </a:lvl8pPr>
            <a:lvl9pPr marL="3886200" indent="-228600" eaLnBrk="0" fontAlgn="base" hangingPunct="0">
              <a:spcBef>
                <a:spcPct val="0"/>
              </a:spcBef>
              <a:spcAft>
                <a:spcPct val="0"/>
              </a:spcAft>
              <a:tabLst>
                <a:tab pos="5429250" algn="ctr"/>
              </a:tabLst>
              <a:defRPr sz="2400">
                <a:solidFill>
                  <a:schemeClr val="tx1"/>
                </a:solidFill>
                <a:latin typeface="Times" panose="02020603050405020304" pitchFamily="18" charset="0"/>
              </a:defRPr>
            </a:lvl9pPr>
          </a:lstStyle>
          <a:p>
            <a:pPr eaLnBrk="1" hangingPunct="1">
              <a:buClr>
                <a:schemeClr val="hlink"/>
              </a:buClr>
              <a:buSzPct val="80000"/>
              <a:buFont typeface="Wingdings" panose="05000000000000000000" pitchFamily="2" charset="2"/>
              <a:buNone/>
            </a:pPr>
            <a:r>
              <a:rPr lang="en-GB" altLang="en-US" dirty="0">
                <a:solidFill>
                  <a:srgbClr val="FDE89B"/>
                </a:solidFill>
                <a:latin typeface="Arial" panose="020B0604020202020204" pitchFamily="34" charset="0"/>
              </a:rPr>
              <a:t>Entity objectives can be viewed in the</a:t>
            </a:r>
          </a:p>
          <a:p>
            <a:pPr eaLnBrk="1" hangingPunct="1">
              <a:buClr>
                <a:schemeClr val="hlink"/>
              </a:buClr>
              <a:buSzPct val="80000"/>
              <a:buFont typeface="Wingdings" panose="05000000000000000000" pitchFamily="2" charset="2"/>
              <a:buNone/>
            </a:pPr>
            <a:r>
              <a:rPr lang="en-GB" altLang="en-US" dirty="0">
                <a:solidFill>
                  <a:srgbClr val="FDE89B"/>
                </a:solidFill>
                <a:latin typeface="Arial" panose="020B0604020202020204" pitchFamily="34" charset="0"/>
              </a:rPr>
              <a:t>context of four categories:</a:t>
            </a:r>
            <a:br>
              <a:rPr lang="en-GB" altLang="en-US" dirty="0">
                <a:solidFill>
                  <a:srgbClr val="FDE89B"/>
                </a:solidFill>
                <a:latin typeface="Arial" panose="020B0604020202020204" pitchFamily="34" charset="0"/>
              </a:rPr>
            </a:br>
            <a:endParaRPr lang="en-GB" altLang="en-US" dirty="0">
              <a:solidFill>
                <a:srgbClr val="FDE89B"/>
              </a:solidFill>
              <a:latin typeface="Arial" panose="020B0604020202020204" pitchFamily="34" charset="0"/>
            </a:endParaRPr>
          </a:p>
          <a:p>
            <a:pPr lvl="1" eaLnBrk="1" hangingPunct="1">
              <a:buClr>
                <a:srgbClr val="FDE89B"/>
              </a:buClr>
              <a:buSzPct val="80000"/>
              <a:buFontTx/>
              <a:buChar char="•"/>
            </a:pPr>
            <a:r>
              <a:rPr lang="en-GB" altLang="en-US" dirty="0">
                <a:solidFill>
                  <a:srgbClr val="FDE89B"/>
                </a:solidFill>
                <a:latin typeface="Arial" panose="020B0604020202020204" pitchFamily="34" charset="0"/>
              </a:rPr>
              <a:t>Strategic</a:t>
            </a:r>
            <a:r>
              <a:rPr lang="en-GB" altLang="en-US" b="1" dirty="0">
                <a:solidFill>
                  <a:srgbClr val="FDE89B"/>
                </a:solidFill>
                <a:latin typeface="Arial" panose="020B0604020202020204" pitchFamily="34" charset="0"/>
              </a:rPr>
              <a:t> </a:t>
            </a:r>
          </a:p>
          <a:p>
            <a:pPr lvl="1" eaLnBrk="1" hangingPunct="1">
              <a:buClr>
                <a:srgbClr val="FDE89B"/>
              </a:buClr>
              <a:buSzPct val="80000"/>
              <a:buFontTx/>
              <a:buChar char="•"/>
            </a:pPr>
            <a:r>
              <a:rPr lang="en-GB" altLang="en-US" dirty="0">
                <a:solidFill>
                  <a:srgbClr val="FDE89B"/>
                </a:solidFill>
                <a:latin typeface="Arial" panose="020B0604020202020204" pitchFamily="34" charset="0"/>
              </a:rPr>
              <a:t>Operations</a:t>
            </a:r>
            <a:endParaRPr lang="en-US" altLang="en-US" dirty="0">
              <a:solidFill>
                <a:srgbClr val="FDE89B"/>
              </a:solidFill>
              <a:latin typeface="Arial" panose="020B0604020202020204" pitchFamily="34" charset="0"/>
            </a:endParaRPr>
          </a:p>
          <a:p>
            <a:pPr lvl="1" eaLnBrk="1" hangingPunct="1">
              <a:buClr>
                <a:srgbClr val="FDE89B"/>
              </a:buClr>
              <a:buSzPct val="80000"/>
              <a:buFontTx/>
              <a:buChar char="•"/>
            </a:pPr>
            <a:r>
              <a:rPr lang="en-GB" altLang="en-US" dirty="0">
                <a:solidFill>
                  <a:srgbClr val="FDE89B"/>
                </a:solidFill>
                <a:latin typeface="Arial" panose="020B0604020202020204" pitchFamily="34" charset="0"/>
              </a:rPr>
              <a:t>Reporting</a:t>
            </a:r>
          </a:p>
          <a:p>
            <a:pPr lvl="1" eaLnBrk="1" hangingPunct="1">
              <a:buClr>
                <a:srgbClr val="FDE89B"/>
              </a:buClr>
              <a:buSzPct val="80000"/>
              <a:buFontTx/>
              <a:buChar char="•"/>
            </a:pPr>
            <a:r>
              <a:rPr lang="en-GB" altLang="en-US" dirty="0">
                <a:solidFill>
                  <a:srgbClr val="FDE89B"/>
                </a:solidFill>
                <a:latin typeface="Arial" panose="020B0604020202020204" pitchFamily="34" charset="0"/>
              </a:rPr>
              <a:t>Compliance</a:t>
            </a:r>
            <a:endParaRPr lang="en-CA" altLang="en-US" dirty="0">
              <a:solidFill>
                <a:srgbClr val="FDE89B"/>
              </a:solidFill>
              <a:latin typeface="Arial" panose="020B0604020202020204" pitchFamily="34" charset="0"/>
            </a:endParaRPr>
          </a:p>
        </p:txBody>
      </p:sp>
      <p:pic>
        <p:nvPicPr>
          <p:cNvPr id="176137" name="Picture 9">
            <a:extLst>
              <a:ext uri="{FF2B5EF4-FFF2-40B4-BE49-F238E27FC236}">
                <a16:creationId xmlns:a16="http://schemas.microsoft.com/office/drawing/2014/main" id="{EFFB8E50-560F-4490-822F-6443643BB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8565">
            <a:off x="7112589" y="2367257"/>
            <a:ext cx="3150492" cy="29215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04DA9E1-8AAD-4CD1-B257-869EA35D3ABF}"/>
              </a:ext>
            </a:extLst>
          </p:cNvPr>
          <p:cNvSpPr/>
          <p:nvPr/>
        </p:nvSpPr>
        <p:spPr>
          <a:xfrm>
            <a:off x="2401039" y="5248901"/>
            <a:ext cx="6096000" cy="1200329"/>
          </a:xfrm>
          <a:prstGeom prst="rect">
            <a:avLst/>
          </a:prstGeom>
        </p:spPr>
        <p:txBody>
          <a:bodyPr>
            <a:spAutoFit/>
          </a:bodyPr>
          <a:lstStyle/>
          <a:p>
            <a:r>
              <a:rPr lang="en-US" sz="2400" dirty="0">
                <a:solidFill>
                  <a:srgbClr val="FDE89B"/>
                </a:solidFill>
                <a:latin typeface="Arial" panose="020B0604020202020204" pitchFamily="34" charset="0"/>
              </a:rPr>
              <a:t>While COSO’s ERM principles are not mandatory, they emphasize a greater need to tie ERM to strategy and performance.</a:t>
            </a:r>
          </a:p>
        </p:txBody>
      </p:sp>
      <p:sp>
        <p:nvSpPr>
          <p:cNvPr id="6" name="Oval 5">
            <a:extLst>
              <a:ext uri="{FF2B5EF4-FFF2-40B4-BE49-F238E27FC236}">
                <a16:creationId xmlns:a16="http://schemas.microsoft.com/office/drawing/2014/main" id="{64D708D6-B43E-49DD-B504-B62BE64344F5}"/>
              </a:ext>
            </a:extLst>
          </p:cNvPr>
          <p:cNvSpPr/>
          <p:nvPr/>
        </p:nvSpPr>
        <p:spPr>
          <a:xfrm>
            <a:off x="2731578" y="2834223"/>
            <a:ext cx="2416242" cy="574857"/>
          </a:xfrm>
          <a:prstGeom prst="ellipse">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B310DA0-0363-4AE1-8431-16DA93F91C5F}"/>
              </a:ext>
            </a:extLst>
          </p:cNvPr>
          <p:cNvSpPr/>
          <p:nvPr/>
        </p:nvSpPr>
        <p:spPr>
          <a:xfrm>
            <a:off x="2565926" y="5973085"/>
            <a:ext cx="5650422" cy="600131"/>
          </a:xfrm>
          <a:prstGeom prst="ellipse">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753E655-6F53-4B65-8D84-0B0E65CFA9F2}"/>
              </a:ext>
            </a:extLst>
          </p:cNvPr>
          <p:cNvGrpSpPr/>
          <p:nvPr/>
        </p:nvGrpSpPr>
        <p:grpSpPr>
          <a:xfrm>
            <a:off x="945931" y="3469965"/>
            <a:ext cx="5526068" cy="2803185"/>
            <a:chOff x="945931" y="3469965"/>
            <a:chExt cx="5526068" cy="2803185"/>
          </a:xfrm>
        </p:grpSpPr>
        <p:sp>
          <p:nvSpPr>
            <p:cNvPr id="7" name="TextBox 6">
              <a:extLst>
                <a:ext uri="{FF2B5EF4-FFF2-40B4-BE49-F238E27FC236}">
                  <a16:creationId xmlns:a16="http://schemas.microsoft.com/office/drawing/2014/main" id="{A550E5DB-9D18-4973-8002-0FEB3D3127B9}"/>
                </a:ext>
              </a:extLst>
            </p:cNvPr>
            <p:cNvSpPr txBox="1"/>
            <p:nvPr/>
          </p:nvSpPr>
          <p:spPr>
            <a:xfrm>
              <a:off x="945931" y="4589976"/>
              <a:ext cx="5526068" cy="523220"/>
            </a:xfrm>
            <a:prstGeom prst="rect">
              <a:avLst/>
            </a:prstGeom>
            <a:noFill/>
          </p:spPr>
          <p:txBody>
            <a:bodyPr wrap="square" rtlCol="0">
              <a:spAutoFit/>
            </a:bodyPr>
            <a:lstStyle/>
            <a:p>
              <a:r>
                <a:rPr lang="he-IL" sz="2800" dirty="0">
                  <a:solidFill>
                    <a:schemeClr val="accent5">
                      <a:lumMod val="20000"/>
                      <a:lumOff val="80000"/>
                    </a:schemeClr>
                  </a:solidFill>
                  <a:latin typeface="Guttman Yad-Brush" panose="02010401010101010101" pitchFamily="2" charset="-79"/>
                  <a:cs typeface="Guttman Yad-Brush" panose="02010401010101010101" pitchFamily="2" charset="-79"/>
                </a:rPr>
                <a:t>אבל...עד כמה אנחנו שם?</a:t>
              </a:r>
              <a:endParaRPr lang="en-US" sz="2800" dirty="0">
                <a:solidFill>
                  <a:schemeClr val="accent5">
                    <a:lumMod val="20000"/>
                    <a:lumOff val="80000"/>
                  </a:schemeClr>
                </a:solidFill>
                <a:cs typeface="Guttman Yad-Brush" panose="02010401010101010101" pitchFamily="2" charset="-79"/>
              </a:endParaRPr>
            </a:p>
          </p:txBody>
        </p:sp>
        <p:cxnSp>
          <p:nvCxnSpPr>
            <p:cNvPr id="4" name="Straight Arrow Connector 3">
              <a:extLst>
                <a:ext uri="{FF2B5EF4-FFF2-40B4-BE49-F238E27FC236}">
                  <a16:creationId xmlns:a16="http://schemas.microsoft.com/office/drawing/2014/main" id="{147CAEBC-16E3-4576-AE36-A7785BFC1531}"/>
                </a:ext>
              </a:extLst>
            </p:cNvPr>
            <p:cNvCxnSpPr>
              <a:cxnSpLocks/>
            </p:cNvCxnSpPr>
            <p:nvPr/>
          </p:nvCxnSpPr>
          <p:spPr>
            <a:xfrm flipH="1" flipV="1">
              <a:off x="5043625" y="3469965"/>
              <a:ext cx="347512" cy="1012607"/>
            </a:xfrm>
            <a:prstGeom prst="straightConnector1">
              <a:avLst/>
            </a:prstGeom>
            <a:ln w="381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27098F-4F5B-4BA6-A1AE-A2C192473A01}"/>
                </a:ext>
              </a:extLst>
            </p:cNvPr>
            <p:cNvCxnSpPr>
              <a:cxnSpLocks/>
            </p:cNvCxnSpPr>
            <p:nvPr/>
          </p:nvCxnSpPr>
          <p:spPr>
            <a:xfrm flipH="1">
              <a:off x="5449039" y="5020301"/>
              <a:ext cx="37362" cy="1252849"/>
            </a:xfrm>
            <a:prstGeom prst="straightConnector1">
              <a:avLst/>
            </a:prstGeom>
            <a:ln w="381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991BF9DF-FA09-1B4B-753F-718A15DE448D}"/>
              </a:ext>
            </a:extLst>
          </p:cNvPr>
          <p:cNvSpPr txBox="1"/>
          <p:nvPr/>
        </p:nvSpPr>
        <p:spPr>
          <a:xfrm>
            <a:off x="5475514" y="51681"/>
            <a:ext cx="6640284" cy="523220"/>
          </a:xfrm>
          <a:prstGeom prst="rect">
            <a:avLst/>
          </a:prstGeom>
          <a:noFill/>
        </p:spPr>
        <p:txBody>
          <a:bodyPr wrap="square" rtlCol="0">
            <a:spAutoFit/>
          </a:bodyPr>
          <a:lstStyle/>
          <a:p>
            <a:pPr algn="r" rtl="1"/>
            <a:r>
              <a:rPr lang="he-IL" sz="2800" dirty="0" err="1">
                <a:solidFill>
                  <a:schemeClr val="bg1"/>
                </a:solidFill>
              </a:rPr>
              <a:t>וב</a:t>
            </a:r>
            <a:r>
              <a:rPr lang="he-IL" sz="2800" dirty="0">
                <a:solidFill>
                  <a:schemeClr val="bg1"/>
                </a:solidFill>
              </a:rPr>
              <a:t> </a:t>
            </a:r>
            <a:r>
              <a:rPr lang="en-US" sz="2800" dirty="0">
                <a:solidFill>
                  <a:schemeClr val="bg1"/>
                </a:solidFill>
              </a:rPr>
              <a:t>COSO</a:t>
            </a:r>
            <a:r>
              <a:rPr lang="he-IL" sz="2800" dirty="0">
                <a:solidFill>
                  <a:schemeClr val="bg1"/>
                </a:solidFill>
              </a:rPr>
              <a:t> </a:t>
            </a:r>
            <a:r>
              <a:rPr lang="en-US" sz="2800" dirty="0">
                <a:solidFill>
                  <a:schemeClr val="bg1"/>
                </a:solidFill>
              </a:rPr>
              <a:t>ERM</a:t>
            </a:r>
            <a:r>
              <a:rPr lang="he-IL" sz="2800" dirty="0">
                <a:solidFill>
                  <a:schemeClr val="bg1"/>
                </a:solidFill>
              </a:rPr>
              <a:t>:</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B2E737-824A-41B0-9508-F6E40309F2AA}"/>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F138CBA-5001-47EB-8DAB-B75CC294C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2387" name="Rectangle 3">
            <a:extLst>
              <a:ext uri="{FF2B5EF4-FFF2-40B4-BE49-F238E27FC236}">
                <a16:creationId xmlns:a16="http://schemas.microsoft.com/office/drawing/2014/main" id="{29CAB5B3-F215-46C5-A50F-E6855CEDEF81}"/>
              </a:ext>
            </a:extLst>
          </p:cNvPr>
          <p:cNvSpPr>
            <a:spLocks noGrp="1" noChangeArrowheads="1"/>
          </p:cNvSpPr>
          <p:nvPr>
            <p:ph type="body" idx="1"/>
          </p:nvPr>
        </p:nvSpPr>
        <p:spPr>
          <a:xfrm>
            <a:off x="2436813" y="1828801"/>
            <a:ext cx="7772400" cy="4568825"/>
          </a:xfrm>
        </p:spPr>
        <p:txBody>
          <a:bodyPr/>
          <a:lstStyle/>
          <a:p>
            <a:pPr>
              <a:buSzPct val="80000"/>
            </a:pPr>
            <a:r>
              <a:rPr lang="en-US" altLang="en-US" dirty="0">
                <a:solidFill>
                  <a:srgbClr val="FDE89B"/>
                </a:solidFill>
              </a:rPr>
              <a:t>Providing advice in the design and improvement of control systems and risk mitigation strategies.</a:t>
            </a:r>
          </a:p>
          <a:p>
            <a:pPr>
              <a:buSzPct val="80000"/>
            </a:pPr>
            <a:endParaRPr lang="en-US" altLang="en-US" dirty="0">
              <a:solidFill>
                <a:srgbClr val="FDE89B"/>
              </a:solidFill>
            </a:endParaRPr>
          </a:p>
          <a:p>
            <a:pPr>
              <a:buSzPct val="80000"/>
            </a:pPr>
            <a:r>
              <a:rPr lang="en-US" altLang="en-US" dirty="0">
                <a:solidFill>
                  <a:srgbClr val="FDE89B"/>
                </a:solidFill>
              </a:rPr>
              <a:t>Defining risk tolerances where none have been identified, based on internal auditing's experience, judgment, and consultation with management. </a:t>
            </a:r>
            <a:endParaRPr lang="he-IL" altLang="en-US" dirty="0">
              <a:solidFill>
                <a:srgbClr val="FDE89B"/>
              </a:solidFill>
            </a:endParaRPr>
          </a:p>
          <a:p>
            <a:pPr>
              <a:buSzPct val="80000"/>
            </a:pPr>
            <a:endParaRPr lang="en-US" altLang="en-US" dirty="0">
              <a:solidFill>
                <a:srgbClr val="FDE89B"/>
              </a:solidFill>
            </a:endParaRPr>
          </a:p>
          <a:p>
            <a:pPr>
              <a:buSzPct val="80000"/>
            </a:pPr>
            <a:r>
              <a:rPr lang="en-US" altLang="en-US" dirty="0">
                <a:solidFill>
                  <a:srgbClr val="FDE89B"/>
                </a:solidFill>
              </a:rPr>
              <a:t>Facilitating ERM workshops.</a:t>
            </a:r>
          </a:p>
          <a:p>
            <a:pPr marL="0" indent="0">
              <a:buSzPct val="80000"/>
              <a:buNone/>
            </a:pPr>
            <a:endParaRPr lang="en-US" altLang="en-US" dirty="0">
              <a:solidFill>
                <a:srgbClr val="FDE89B"/>
              </a:solidFill>
            </a:endParaRPr>
          </a:p>
        </p:txBody>
      </p:sp>
      <p:sp>
        <p:nvSpPr>
          <p:cNvPr id="272389" name="Rectangle 5">
            <a:extLst>
              <a:ext uri="{FF2B5EF4-FFF2-40B4-BE49-F238E27FC236}">
                <a16:creationId xmlns:a16="http://schemas.microsoft.com/office/drawing/2014/main" id="{54A36F29-65F3-48A2-977F-084685EB8C42}"/>
              </a:ext>
            </a:extLst>
          </p:cNvPr>
          <p:cNvSpPr>
            <a:spLocks noGrp="1" noChangeArrowheads="1"/>
          </p:cNvSpPr>
          <p:nvPr>
            <p:ph type="title"/>
          </p:nvPr>
        </p:nvSpPr>
        <p:spPr>
          <a:xfrm>
            <a:off x="1979614" y="455613"/>
            <a:ext cx="7769225" cy="1143000"/>
          </a:xfrm>
          <a:noFill/>
          <a:ln/>
        </p:spPr>
        <p:txBody>
          <a:bodyPr>
            <a:normAutofit fontScale="90000"/>
          </a:bodyPr>
          <a:lstStyle/>
          <a:p>
            <a:r>
              <a:rPr lang="en-US" altLang="en-US" b="1" dirty="0">
                <a:solidFill>
                  <a:srgbClr val="FFC000"/>
                </a:solidFill>
                <a:latin typeface="Verdana" panose="020B0604030504040204" pitchFamily="34" charset="0"/>
                <a:ea typeface="Verdana" panose="020B0604030504040204" pitchFamily="34" charset="0"/>
                <a:cs typeface="Verdana" panose="020B0604030504040204" pitchFamily="34" charset="0"/>
              </a:rPr>
              <a:t>Internal auditors can add value by:</a:t>
            </a:r>
          </a:p>
        </p:txBody>
      </p:sp>
      <p:sp>
        <p:nvSpPr>
          <p:cNvPr id="6" name="Oval 5">
            <a:extLst>
              <a:ext uri="{FF2B5EF4-FFF2-40B4-BE49-F238E27FC236}">
                <a16:creationId xmlns:a16="http://schemas.microsoft.com/office/drawing/2014/main" id="{D1475571-2CD8-4995-B056-E89C21B8CC39}"/>
              </a:ext>
            </a:extLst>
          </p:cNvPr>
          <p:cNvSpPr/>
          <p:nvPr/>
        </p:nvSpPr>
        <p:spPr>
          <a:xfrm>
            <a:off x="2419645" y="3111034"/>
            <a:ext cx="3953022" cy="645933"/>
          </a:xfrm>
          <a:prstGeom prst="ellipse">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034946C-93C4-4A47-890C-7BD62D565609}"/>
              </a:ext>
            </a:extLst>
          </p:cNvPr>
          <p:cNvSpPr/>
          <p:nvPr/>
        </p:nvSpPr>
        <p:spPr>
          <a:xfrm>
            <a:off x="5514534" y="2140364"/>
            <a:ext cx="2416242" cy="659107"/>
          </a:xfrm>
          <a:prstGeom prst="ellipse">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9AF1D01-8F64-47CA-959E-1E4C873E697B}"/>
              </a:ext>
            </a:extLst>
          </p:cNvPr>
          <p:cNvSpPr/>
          <p:nvPr/>
        </p:nvSpPr>
        <p:spPr>
          <a:xfrm>
            <a:off x="4175761" y="4939835"/>
            <a:ext cx="2815882" cy="645933"/>
          </a:xfrm>
          <a:prstGeom prst="ellipse">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C9F540-CCF0-41EE-86AD-FCE08801B93D}"/>
              </a:ext>
            </a:extLst>
          </p:cNvPr>
          <p:cNvSpPr txBox="1"/>
          <p:nvPr/>
        </p:nvSpPr>
        <p:spPr>
          <a:xfrm>
            <a:off x="1677988" y="2688110"/>
            <a:ext cx="3377759" cy="461665"/>
          </a:xfrm>
          <a:prstGeom prst="rect">
            <a:avLst/>
          </a:prstGeom>
          <a:noFill/>
        </p:spPr>
        <p:txBody>
          <a:bodyPr wrap="square" rtlCol="0">
            <a:spAutoFit/>
          </a:bodyPr>
          <a:lstStyle/>
          <a:p>
            <a:pPr algn="r" rtl="1"/>
            <a:r>
              <a:rPr lang="he-IL" sz="2400" dirty="0">
                <a:solidFill>
                  <a:schemeClr val="accent5">
                    <a:lumMod val="20000"/>
                    <a:lumOff val="80000"/>
                  </a:schemeClr>
                </a:solidFill>
                <a:latin typeface="Guttman Yad-Brush" panose="02010401010101010101" pitchFamily="2" charset="-79"/>
                <a:cs typeface="Guttman Yad-Brush" panose="02010401010101010101" pitchFamily="2" charset="-79"/>
              </a:rPr>
              <a:t>תיאבון להזדמנויות?</a:t>
            </a:r>
            <a:endParaRPr lang="en-US" sz="2400" dirty="0">
              <a:solidFill>
                <a:schemeClr val="accent5">
                  <a:lumMod val="20000"/>
                  <a:lumOff val="80000"/>
                </a:schemeClr>
              </a:solidFill>
              <a:cs typeface="Guttman Yad-Brush" panose="02010401010101010101" pitchFamily="2" charset="-79"/>
            </a:endParaRPr>
          </a:p>
        </p:txBody>
      </p:sp>
      <p:sp>
        <p:nvSpPr>
          <p:cNvPr id="9" name="TextBox 8">
            <a:extLst>
              <a:ext uri="{FF2B5EF4-FFF2-40B4-BE49-F238E27FC236}">
                <a16:creationId xmlns:a16="http://schemas.microsoft.com/office/drawing/2014/main" id="{DFDD4416-4893-430C-B462-891C4B6A4750}"/>
              </a:ext>
            </a:extLst>
          </p:cNvPr>
          <p:cNvSpPr txBox="1"/>
          <p:nvPr/>
        </p:nvSpPr>
        <p:spPr>
          <a:xfrm>
            <a:off x="5952512" y="2775133"/>
            <a:ext cx="4561500" cy="461665"/>
          </a:xfrm>
          <a:prstGeom prst="rect">
            <a:avLst/>
          </a:prstGeom>
          <a:noFill/>
        </p:spPr>
        <p:txBody>
          <a:bodyPr wrap="square" rtlCol="0">
            <a:spAutoFit/>
          </a:bodyPr>
          <a:lstStyle/>
          <a:p>
            <a:pPr algn="r" rtl="1"/>
            <a:r>
              <a:rPr lang="he-IL" sz="2400" dirty="0">
                <a:solidFill>
                  <a:schemeClr val="accent5">
                    <a:lumMod val="20000"/>
                    <a:lumOff val="80000"/>
                  </a:schemeClr>
                </a:solidFill>
                <a:latin typeface="Guttman Yad-Brush" panose="02010401010101010101" pitchFamily="2" charset="-79"/>
                <a:cs typeface="Guttman Yad-Brush" panose="02010401010101010101" pitchFamily="2" charset="-79"/>
              </a:rPr>
              <a:t>מה לגבי פיתוח הזדמנויות?</a:t>
            </a:r>
            <a:endParaRPr lang="en-US" sz="2400" dirty="0">
              <a:solidFill>
                <a:schemeClr val="accent5">
                  <a:lumMod val="20000"/>
                  <a:lumOff val="80000"/>
                </a:schemeClr>
              </a:solidFill>
              <a:cs typeface="Guttman Yad-Brush" panose="02010401010101010101" pitchFamily="2" charset="-79"/>
            </a:endParaRPr>
          </a:p>
        </p:txBody>
      </p:sp>
      <p:sp>
        <p:nvSpPr>
          <p:cNvPr id="10" name="TextBox 9">
            <a:extLst>
              <a:ext uri="{FF2B5EF4-FFF2-40B4-BE49-F238E27FC236}">
                <a16:creationId xmlns:a16="http://schemas.microsoft.com/office/drawing/2014/main" id="{64095E45-AAF9-4ECF-B34C-4ED06F60B2D3}"/>
              </a:ext>
            </a:extLst>
          </p:cNvPr>
          <p:cNvSpPr txBox="1"/>
          <p:nvPr/>
        </p:nvSpPr>
        <p:spPr>
          <a:xfrm>
            <a:off x="1524000" y="5760864"/>
            <a:ext cx="9144000" cy="461665"/>
          </a:xfrm>
          <a:prstGeom prst="rect">
            <a:avLst/>
          </a:prstGeom>
          <a:noFill/>
        </p:spPr>
        <p:txBody>
          <a:bodyPr wrap="square" rtlCol="0">
            <a:spAutoFit/>
          </a:bodyPr>
          <a:lstStyle/>
          <a:p>
            <a:pPr algn="ctr" rtl="1"/>
            <a:r>
              <a:rPr lang="he-IL" sz="2400" dirty="0">
                <a:solidFill>
                  <a:schemeClr val="accent5">
                    <a:lumMod val="20000"/>
                    <a:lumOff val="80000"/>
                  </a:schemeClr>
                </a:solidFill>
                <a:latin typeface="Guttman Yad-Brush" panose="02010401010101010101" pitchFamily="2" charset="-79"/>
                <a:cs typeface="Guttman Yad-Brush" panose="02010401010101010101" pitchFamily="2" charset="-79"/>
              </a:rPr>
              <a:t>סדנאות לזיהוי הזדמנויות?</a:t>
            </a:r>
            <a:endParaRPr lang="en-US" sz="2400" dirty="0">
              <a:solidFill>
                <a:schemeClr val="accent5">
                  <a:lumMod val="20000"/>
                  <a:lumOff val="80000"/>
                </a:schemeClr>
              </a:solidFill>
              <a:cs typeface="Guttman Yad-Brush" panose="02010401010101010101" pitchFamily="2" charset="-79"/>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P spid="4"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3">
            <a:extLst>
              <a:ext uri="{FF2B5EF4-FFF2-40B4-BE49-F238E27FC236}">
                <a16:creationId xmlns:a16="http://schemas.microsoft.com/office/drawing/2014/main" id="{3D026F30-AF02-7BAD-C250-1309DAA088F4}"/>
              </a:ext>
            </a:extLst>
          </p:cNvPr>
          <p:cNvGraphicFramePr>
            <a:graphicFrameLocks noGrp="1"/>
          </p:cNvGraphicFramePr>
          <p:nvPr>
            <p:extLst>
              <p:ext uri="{D42A27DB-BD31-4B8C-83A1-F6EECF244321}">
                <p14:modId xmlns:p14="http://schemas.microsoft.com/office/powerpoint/2010/main" val="1966327541"/>
              </p:ext>
            </p:extLst>
          </p:nvPr>
        </p:nvGraphicFramePr>
        <p:xfrm>
          <a:off x="441434" y="2403084"/>
          <a:ext cx="11309130" cy="2712720"/>
        </p:xfrm>
        <a:graphic>
          <a:graphicData uri="http://schemas.openxmlformats.org/drawingml/2006/table">
            <a:tbl>
              <a:tblPr firstRow="1" bandRow="1">
                <a:tableStyleId>{5C22544A-7EE6-4342-B048-85BDC9FD1C3A}</a:tableStyleId>
              </a:tblPr>
              <a:tblGrid>
                <a:gridCol w="3769710">
                  <a:extLst>
                    <a:ext uri="{9D8B030D-6E8A-4147-A177-3AD203B41FA5}">
                      <a16:colId xmlns:a16="http://schemas.microsoft.com/office/drawing/2014/main" val="3372206496"/>
                    </a:ext>
                  </a:extLst>
                </a:gridCol>
                <a:gridCol w="3769710">
                  <a:extLst>
                    <a:ext uri="{9D8B030D-6E8A-4147-A177-3AD203B41FA5}">
                      <a16:colId xmlns:a16="http://schemas.microsoft.com/office/drawing/2014/main" val="2187162707"/>
                    </a:ext>
                  </a:extLst>
                </a:gridCol>
                <a:gridCol w="3769710">
                  <a:extLst>
                    <a:ext uri="{9D8B030D-6E8A-4147-A177-3AD203B41FA5}">
                      <a16:colId xmlns:a16="http://schemas.microsoft.com/office/drawing/2014/main" val="1172344818"/>
                    </a:ext>
                  </a:extLst>
                </a:gridCol>
              </a:tblGrid>
              <a:tr h="370840">
                <a:tc>
                  <a:txBody>
                    <a:bodyPr/>
                    <a:lstStyle/>
                    <a:p>
                      <a:pPr algn="ctr" rtl="1"/>
                      <a:r>
                        <a:rPr lang="he-IL" sz="4000" b="1" dirty="0"/>
                        <a:t>הוצאה לפועל של נושא ביקורת</a:t>
                      </a:r>
                      <a:endParaRPr lang="en-US" sz="4000" b="1" dirty="0"/>
                    </a:p>
                  </a:txBody>
                  <a:tcPr/>
                </a:tc>
                <a:tc>
                  <a:txBody>
                    <a:bodyPr/>
                    <a:lstStyle/>
                    <a:p>
                      <a:pPr algn="ctr" rtl="1"/>
                      <a:r>
                        <a:rPr lang="he-IL" sz="4000" b="1" dirty="0"/>
                        <a:t>הכנת תוכנית עבודה תקופתית</a:t>
                      </a:r>
                      <a:endParaRPr lang="en-US" sz="4000" b="1" dirty="0"/>
                    </a:p>
                  </a:txBody>
                  <a:tcPr/>
                </a:tc>
                <a:tc>
                  <a:txBody>
                    <a:bodyPr/>
                    <a:lstStyle/>
                    <a:p>
                      <a:pPr algn="r" rtl="1"/>
                      <a:endParaRPr lang="en-US" sz="4000" b="1"/>
                    </a:p>
                  </a:txBody>
                  <a:tcPr/>
                </a:tc>
                <a:extLst>
                  <a:ext uri="{0D108BD9-81ED-4DB2-BD59-A6C34878D82A}">
                    <a16:rowId xmlns:a16="http://schemas.microsoft.com/office/drawing/2014/main" val="3527596953"/>
                  </a:ext>
                </a:extLst>
              </a:tr>
              <a:tr h="370840">
                <a:tc>
                  <a:txBody>
                    <a:bodyPr/>
                    <a:lstStyle/>
                    <a:p>
                      <a:pPr algn="r" rtl="1"/>
                      <a:endParaRPr lang="en-US" sz="4000" b="1"/>
                    </a:p>
                  </a:txBody>
                  <a:tcPr/>
                </a:tc>
                <a:tc>
                  <a:txBody>
                    <a:bodyPr/>
                    <a:lstStyle/>
                    <a:p>
                      <a:pPr algn="r" rtl="1"/>
                      <a:endParaRPr lang="en-US" sz="4000" b="1" dirty="0"/>
                    </a:p>
                  </a:txBody>
                  <a:tcPr/>
                </a:tc>
                <a:tc>
                  <a:txBody>
                    <a:bodyPr/>
                    <a:lstStyle/>
                    <a:p>
                      <a:pPr algn="r" rtl="1"/>
                      <a:r>
                        <a:rPr lang="he-IL" sz="4000" b="1" dirty="0"/>
                        <a:t>סקר סיכונים</a:t>
                      </a:r>
                      <a:endParaRPr lang="en-US" sz="4000" b="1" dirty="0"/>
                    </a:p>
                  </a:txBody>
                  <a:tcPr/>
                </a:tc>
                <a:extLst>
                  <a:ext uri="{0D108BD9-81ED-4DB2-BD59-A6C34878D82A}">
                    <a16:rowId xmlns:a16="http://schemas.microsoft.com/office/drawing/2014/main" val="311486858"/>
                  </a:ext>
                </a:extLst>
              </a:tr>
              <a:tr h="370840">
                <a:tc>
                  <a:txBody>
                    <a:bodyPr/>
                    <a:lstStyle/>
                    <a:p>
                      <a:pPr algn="r" rtl="1"/>
                      <a:endParaRPr lang="en-US" sz="4000" b="1" dirty="0"/>
                    </a:p>
                  </a:txBody>
                  <a:tcPr/>
                </a:tc>
                <a:tc>
                  <a:txBody>
                    <a:bodyPr/>
                    <a:lstStyle/>
                    <a:p>
                      <a:pPr algn="r" rtl="1"/>
                      <a:endParaRPr lang="en-US" sz="4000" b="1"/>
                    </a:p>
                  </a:txBody>
                  <a:tcPr/>
                </a:tc>
                <a:tc>
                  <a:txBody>
                    <a:bodyPr/>
                    <a:lstStyle/>
                    <a:p>
                      <a:pPr algn="r" rtl="1"/>
                      <a:r>
                        <a:rPr lang="he-IL" sz="4000" b="1" dirty="0"/>
                        <a:t>סקר הזדמנויות</a:t>
                      </a:r>
                      <a:endParaRPr lang="en-US" sz="4000" b="1" dirty="0"/>
                    </a:p>
                  </a:txBody>
                  <a:tcPr/>
                </a:tc>
                <a:extLst>
                  <a:ext uri="{0D108BD9-81ED-4DB2-BD59-A6C34878D82A}">
                    <a16:rowId xmlns:a16="http://schemas.microsoft.com/office/drawing/2014/main" val="1132969665"/>
                  </a:ext>
                </a:extLst>
              </a:tr>
            </a:tbl>
          </a:graphicData>
        </a:graphic>
      </p:graphicFrame>
      <p:sp>
        <p:nvSpPr>
          <p:cNvPr id="8" name="TextBox 7">
            <a:extLst>
              <a:ext uri="{FF2B5EF4-FFF2-40B4-BE49-F238E27FC236}">
                <a16:creationId xmlns:a16="http://schemas.microsoft.com/office/drawing/2014/main" id="{D3512695-1F10-444F-BAFB-E07014EAD30E}"/>
              </a:ext>
            </a:extLst>
          </p:cNvPr>
          <p:cNvSpPr txBox="1"/>
          <p:nvPr/>
        </p:nvSpPr>
        <p:spPr>
          <a:xfrm>
            <a:off x="-2" y="1118659"/>
            <a:ext cx="12192002" cy="769441"/>
          </a:xfrm>
          <a:prstGeom prst="rect">
            <a:avLst/>
          </a:prstGeom>
          <a:noFill/>
        </p:spPr>
        <p:txBody>
          <a:bodyPr wrap="square" rtlCol="0">
            <a:spAutoFit/>
          </a:bodyPr>
          <a:lstStyle/>
          <a:p>
            <a:pPr algn="ctr" rtl="1"/>
            <a:r>
              <a:rPr lang="he-IL" sz="4400" b="1" dirty="0">
                <a:solidFill>
                  <a:srgbClr val="0070C0"/>
                </a:solidFill>
              </a:rPr>
              <a:t>היכן יכולה להשתלב בתהליך הביקורת?</a:t>
            </a:r>
          </a:p>
        </p:txBody>
      </p:sp>
      <p:sp>
        <p:nvSpPr>
          <p:cNvPr id="9" name="TextBox 8">
            <a:extLst>
              <a:ext uri="{FF2B5EF4-FFF2-40B4-BE49-F238E27FC236}">
                <a16:creationId xmlns:a16="http://schemas.microsoft.com/office/drawing/2014/main" id="{9051CB32-5CE9-4957-BB62-110200086007}"/>
              </a:ext>
            </a:extLst>
          </p:cNvPr>
          <p:cNvSpPr txBox="1"/>
          <p:nvPr/>
        </p:nvSpPr>
        <p:spPr>
          <a:xfrm>
            <a:off x="0" y="318053"/>
            <a:ext cx="12085983" cy="769441"/>
          </a:xfrm>
          <a:prstGeom prst="rect">
            <a:avLst/>
          </a:prstGeom>
          <a:noFill/>
        </p:spPr>
        <p:txBody>
          <a:bodyPr wrap="square" rtlCol="0">
            <a:spAutoFit/>
          </a:bodyPr>
          <a:lstStyle/>
          <a:p>
            <a:pPr algn="ctr" rtl="1"/>
            <a:r>
              <a:rPr lang="he-IL" sz="4400" b="1" dirty="0">
                <a:solidFill>
                  <a:srgbClr val="0070C0"/>
                </a:solidFill>
              </a:rPr>
              <a:t>קידום אירועים חיוביים:</a:t>
            </a:r>
            <a:endParaRPr lang="en-US" sz="4400" b="1" dirty="0">
              <a:solidFill>
                <a:srgbClr val="0070C0"/>
              </a:solidFill>
            </a:endParaRPr>
          </a:p>
        </p:txBody>
      </p:sp>
      <p:sp>
        <p:nvSpPr>
          <p:cNvPr id="6" name="TextBox 5">
            <a:extLst>
              <a:ext uri="{FF2B5EF4-FFF2-40B4-BE49-F238E27FC236}">
                <a16:creationId xmlns:a16="http://schemas.microsoft.com/office/drawing/2014/main" id="{8241DF29-A298-49F3-0BE2-AC164C7CF7A7}"/>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pic>
        <p:nvPicPr>
          <p:cNvPr id="14" name="Picture 13">
            <a:extLst>
              <a:ext uri="{FF2B5EF4-FFF2-40B4-BE49-F238E27FC236}">
                <a16:creationId xmlns:a16="http://schemas.microsoft.com/office/drawing/2014/main" id="{D9A33D92-C894-63FF-D16F-D6BB80DCFEE4}"/>
              </a:ext>
            </a:extLst>
          </p:cNvPr>
          <p:cNvPicPr>
            <a:picLocks noChangeAspect="1"/>
          </p:cNvPicPr>
          <p:nvPr/>
        </p:nvPicPr>
        <p:blipFill>
          <a:blip r:embed="rId4"/>
          <a:stretch>
            <a:fillRect/>
          </a:stretch>
        </p:blipFill>
        <p:spPr>
          <a:xfrm>
            <a:off x="2206715" y="4505571"/>
            <a:ext cx="480334" cy="550263"/>
          </a:xfrm>
          <a:prstGeom prst="rect">
            <a:avLst/>
          </a:prstGeom>
        </p:spPr>
      </p:pic>
      <p:pic>
        <p:nvPicPr>
          <p:cNvPr id="15" name="WhatsApp Audio 2021-09-11 at 00.51.02">
            <a:hlinkClick r:id="" action="ppaction://media"/>
            <a:extLst>
              <a:ext uri="{FF2B5EF4-FFF2-40B4-BE49-F238E27FC236}">
                <a16:creationId xmlns:a16="http://schemas.microsoft.com/office/drawing/2014/main" id="{3AE252C4-D1E6-3BC9-BD9D-CD2B508CB0D8}"/>
              </a:ext>
            </a:extLst>
          </p:cNvPr>
          <p:cNvPicPr>
            <a:picLocks noChangeAspect="1"/>
          </p:cNvPicPr>
          <p:nvPr>
            <a:audioFile r:link="rId1"/>
            <p:extLst>
              <p:ext uri="{DAA4B4D4-6D71-4841-9C94-3DE7FCFB9230}">
                <p14:media xmlns:p14="http://schemas.microsoft.com/office/powerpoint/2010/main" r:embed="rId2">
                  <p14:trim st="4290" end="2109.7641"/>
                </p14:media>
              </p:ext>
            </p:extLst>
          </p:nvPr>
        </p:nvPicPr>
        <p:blipFill>
          <a:blip r:embed="rId5"/>
          <a:stretch>
            <a:fillRect/>
          </a:stretch>
        </p:blipFill>
        <p:spPr>
          <a:xfrm>
            <a:off x="-597338" y="3231824"/>
            <a:ext cx="406400" cy="406400"/>
          </a:xfrm>
          <a:prstGeom prst="rect">
            <a:avLst/>
          </a:prstGeom>
        </p:spPr>
      </p:pic>
      <p:pic>
        <p:nvPicPr>
          <p:cNvPr id="16" name="Picture 15">
            <a:extLst>
              <a:ext uri="{FF2B5EF4-FFF2-40B4-BE49-F238E27FC236}">
                <a16:creationId xmlns:a16="http://schemas.microsoft.com/office/drawing/2014/main" id="{92E30AA8-0153-D9EB-468C-1C57A43DA813}"/>
              </a:ext>
            </a:extLst>
          </p:cNvPr>
          <p:cNvPicPr>
            <a:picLocks noChangeAspect="1"/>
          </p:cNvPicPr>
          <p:nvPr/>
        </p:nvPicPr>
        <p:blipFill>
          <a:blip r:embed="rId4"/>
          <a:stretch>
            <a:fillRect/>
          </a:stretch>
        </p:blipFill>
        <p:spPr>
          <a:xfrm>
            <a:off x="6042991" y="4505572"/>
            <a:ext cx="480334" cy="550263"/>
          </a:xfrm>
          <a:prstGeom prst="rect">
            <a:avLst/>
          </a:prstGeom>
        </p:spPr>
      </p:pic>
      <p:pic>
        <p:nvPicPr>
          <p:cNvPr id="17" name="WhatsApp Audio 2021-09-11 at 00.51.02">
            <a:hlinkClick r:id="" action="ppaction://media"/>
            <a:extLst>
              <a:ext uri="{FF2B5EF4-FFF2-40B4-BE49-F238E27FC236}">
                <a16:creationId xmlns:a16="http://schemas.microsoft.com/office/drawing/2014/main" id="{0E128D9E-ECC3-5A94-C729-4C316C113FEC}"/>
              </a:ext>
            </a:extLst>
          </p:cNvPr>
          <p:cNvPicPr>
            <a:picLocks noChangeAspect="1"/>
          </p:cNvPicPr>
          <p:nvPr>
            <a:audioFile r:link="rId1"/>
            <p:extLst>
              <p:ext uri="{DAA4B4D4-6D71-4841-9C94-3DE7FCFB9230}">
                <p14:media xmlns:p14="http://schemas.microsoft.com/office/powerpoint/2010/main" r:embed="rId2">
                  <p14:trim st="4290" end="2109.7641"/>
                </p14:media>
              </p:ext>
            </p:extLst>
          </p:nvPr>
        </p:nvPicPr>
        <p:blipFill>
          <a:blip r:embed="rId5"/>
          <a:stretch>
            <a:fillRect/>
          </a:stretch>
        </p:blipFill>
        <p:spPr>
          <a:xfrm>
            <a:off x="-797263" y="4099171"/>
            <a:ext cx="406400" cy="406400"/>
          </a:xfrm>
          <a:prstGeom prst="rect">
            <a:avLst/>
          </a:prstGeom>
        </p:spPr>
      </p:pic>
      <p:pic>
        <p:nvPicPr>
          <p:cNvPr id="20" name="Picture 19">
            <a:extLst>
              <a:ext uri="{FF2B5EF4-FFF2-40B4-BE49-F238E27FC236}">
                <a16:creationId xmlns:a16="http://schemas.microsoft.com/office/drawing/2014/main" id="{ED3FB4E0-1281-62A6-04D5-FFED250C6E1E}"/>
              </a:ext>
            </a:extLst>
          </p:cNvPr>
          <p:cNvPicPr>
            <a:picLocks noChangeAspect="1"/>
          </p:cNvPicPr>
          <p:nvPr/>
        </p:nvPicPr>
        <p:blipFill>
          <a:blip r:embed="rId4"/>
          <a:stretch>
            <a:fillRect/>
          </a:stretch>
        </p:blipFill>
        <p:spPr>
          <a:xfrm>
            <a:off x="6041419" y="3759444"/>
            <a:ext cx="480334" cy="550263"/>
          </a:xfrm>
          <a:prstGeom prst="rect">
            <a:avLst/>
          </a:prstGeom>
        </p:spPr>
      </p:pic>
      <p:pic>
        <p:nvPicPr>
          <p:cNvPr id="21" name="Picture 20">
            <a:extLst>
              <a:ext uri="{FF2B5EF4-FFF2-40B4-BE49-F238E27FC236}">
                <a16:creationId xmlns:a16="http://schemas.microsoft.com/office/drawing/2014/main" id="{245524F1-D07A-0057-4E50-76B30A2059B4}"/>
              </a:ext>
            </a:extLst>
          </p:cNvPr>
          <p:cNvPicPr>
            <a:picLocks noChangeAspect="1"/>
          </p:cNvPicPr>
          <p:nvPr/>
        </p:nvPicPr>
        <p:blipFill>
          <a:blip r:embed="rId4"/>
          <a:stretch>
            <a:fillRect/>
          </a:stretch>
        </p:blipFill>
        <p:spPr>
          <a:xfrm>
            <a:off x="2206715" y="3757495"/>
            <a:ext cx="480334" cy="550263"/>
          </a:xfrm>
          <a:prstGeom prst="rect">
            <a:avLst/>
          </a:prstGeom>
        </p:spPr>
      </p:pic>
    </p:spTree>
    <p:extLst>
      <p:ext uri="{BB962C8B-B14F-4D97-AF65-F5344CB8AC3E}">
        <p14:creationId xmlns:p14="http://schemas.microsoft.com/office/powerpoint/2010/main" val="135870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704" fill="hold"/>
                                        <p:tgtEl>
                                          <p:spTgt spid="17"/>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170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audio>
              <p:cMediaNode vol="80000">
                <p:cTn id="24" fill="hold" display="0">
                  <p:stCondLst>
                    <p:cond delay="indefinite"/>
                  </p:stCondLst>
                  <p:endCondLst>
                    <p:cond evt="onStopAudio" delay="0">
                      <p:tgtEl>
                        <p:sldTgt/>
                      </p:tgtEl>
                    </p:cond>
                  </p:endCondLst>
                </p:cTn>
                <p:tgtEl>
                  <p:spTgt spid="1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6AEFF22-F400-47F0-9DDD-688568991D9C}"/>
              </a:ext>
            </a:extLst>
          </p:cNvPr>
          <p:cNvSpPr/>
          <p:nvPr/>
        </p:nvSpPr>
        <p:spPr>
          <a:xfrm>
            <a:off x="6927" y="0"/>
            <a:ext cx="705708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Graphical user interface, text, application, chat or text message&#10;&#10;Description automatically generated">
            <a:extLst>
              <a:ext uri="{FF2B5EF4-FFF2-40B4-BE49-F238E27FC236}">
                <a16:creationId xmlns:a16="http://schemas.microsoft.com/office/drawing/2014/main" id="{2D4A5199-1CFD-40E1-88B6-1B655DE09DCF}"/>
              </a:ext>
            </a:extLst>
          </p:cNvPr>
          <p:cNvPicPr>
            <a:picLocks noChangeAspect="1"/>
          </p:cNvPicPr>
          <p:nvPr/>
        </p:nvPicPr>
        <p:blipFill rotWithShape="1">
          <a:blip r:embed="rId2">
            <a:extLst>
              <a:ext uri="{28A0092B-C50C-407E-A947-70E740481C1C}">
                <a14:useLocalDpi xmlns:a14="http://schemas.microsoft.com/office/drawing/2010/main" val="0"/>
              </a:ext>
            </a:extLst>
          </a:blip>
          <a:srcRect l="14450" r="20573"/>
          <a:stretch/>
        </p:blipFill>
        <p:spPr>
          <a:xfrm>
            <a:off x="6473387" y="0"/>
            <a:ext cx="5711685" cy="6858000"/>
          </a:xfrm>
          <a:prstGeom prst="rect">
            <a:avLst/>
          </a:prstGeom>
        </p:spPr>
      </p:pic>
      <p:sp>
        <p:nvSpPr>
          <p:cNvPr id="4" name="Rectangle 3">
            <a:extLst>
              <a:ext uri="{FF2B5EF4-FFF2-40B4-BE49-F238E27FC236}">
                <a16:creationId xmlns:a16="http://schemas.microsoft.com/office/drawing/2014/main" id="{62ABC569-D206-4FCD-879F-2FD08A89D5CD}"/>
              </a:ext>
            </a:extLst>
          </p:cNvPr>
          <p:cNvSpPr/>
          <p:nvPr/>
        </p:nvSpPr>
        <p:spPr>
          <a:xfrm>
            <a:off x="123885" y="528347"/>
            <a:ext cx="7050157" cy="5770811"/>
          </a:xfrm>
          <a:prstGeom prst="rect">
            <a:avLst/>
          </a:prstGeom>
        </p:spPr>
        <p:txBody>
          <a:bodyPr wrap="square">
            <a:spAutoFit/>
          </a:bodyPr>
          <a:lstStyle/>
          <a:p>
            <a:pPr algn="ctr" rtl="1">
              <a:lnSpc>
                <a:spcPct val="150000"/>
              </a:lnSpc>
            </a:pPr>
            <a:r>
              <a:rPr lang="he-IL" sz="4800" b="1" dirty="0">
                <a:solidFill>
                  <a:schemeClr val="bg1"/>
                </a:solidFill>
                <a:ea typeface="Calibri" panose="020F0502020204030204" pitchFamily="34" charset="0"/>
              </a:rPr>
              <a:t>זיהוי הזדמנויות</a:t>
            </a:r>
          </a:p>
          <a:p>
            <a:pPr algn="ctr" rtl="1">
              <a:lnSpc>
                <a:spcPct val="150000"/>
              </a:lnSpc>
            </a:pPr>
            <a:r>
              <a:rPr lang="he-IL" sz="2800" b="1" dirty="0">
                <a:solidFill>
                  <a:schemeClr val="bg1"/>
                </a:solidFill>
                <a:ea typeface="Calibri" panose="020F0502020204030204" pitchFamily="34" charset="0"/>
              </a:rPr>
              <a:t>במסגרת</a:t>
            </a:r>
            <a:endParaRPr lang="he-IL" sz="4800" b="1" dirty="0">
              <a:solidFill>
                <a:schemeClr val="bg1"/>
              </a:solidFill>
              <a:ea typeface="Calibri" panose="020F0502020204030204" pitchFamily="34" charset="0"/>
            </a:endParaRPr>
          </a:p>
          <a:p>
            <a:pPr algn="ctr" rtl="1">
              <a:lnSpc>
                <a:spcPct val="150000"/>
              </a:lnSpc>
            </a:pPr>
            <a:r>
              <a:rPr lang="he-IL" sz="4800" b="1" dirty="0">
                <a:solidFill>
                  <a:schemeClr val="bg1"/>
                </a:solidFill>
                <a:ea typeface="Calibri" panose="020F0502020204030204" pitchFamily="34" charset="0"/>
              </a:rPr>
              <a:t>גיבוש תוכנית עבודה</a:t>
            </a:r>
          </a:p>
          <a:p>
            <a:pPr algn="ctr" rtl="1">
              <a:lnSpc>
                <a:spcPct val="150000"/>
              </a:lnSpc>
            </a:pPr>
            <a:r>
              <a:rPr lang="he-IL" sz="4800" b="1" dirty="0">
                <a:solidFill>
                  <a:schemeClr val="bg1"/>
                </a:solidFill>
              </a:rPr>
              <a:t>דוגמה</a:t>
            </a:r>
          </a:p>
          <a:p>
            <a:pPr algn="ctr" rtl="1">
              <a:lnSpc>
                <a:spcPct val="150000"/>
              </a:lnSpc>
            </a:pPr>
            <a:endParaRPr lang="he-IL" sz="4000" dirty="0">
              <a:solidFill>
                <a:schemeClr val="bg1"/>
              </a:solidFill>
            </a:endParaRPr>
          </a:p>
          <a:p>
            <a:pPr algn="ctr" rtl="1">
              <a:lnSpc>
                <a:spcPct val="150000"/>
              </a:lnSpc>
            </a:pPr>
            <a:endParaRPr lang="he-IL" sz="1200" dirty="0">
              <a:solidFill>
                <a:schemeClr val="bg1"/>
              </a:solidFill>
            </a:endParaRPr>
          </a:p>
          <a:p>
            <a:pPr algn="ctr" rtl="1">
              <a:lnSpc>
                <a:spcPct val="150000"/>
              </a:lnSpc>
            </a:pPr>
            <a:r>
              <a:rPr lang="he-IL" sz="2400" dirty="0">
                <a:solidFill>
                  <a:schemeClr val="bg1"/>
                </a:solidFill>
                <a:latin typeface="Guttman Yad-Brush" panose="02010401010101010101" pitchFamily="2" charset="-79"/>
                <a:cs typeface="Guttman Yad-Brush" panose="02010401010101010101" pitchFamily="2" charset="-79"/>
              </a:rPr>
              <a:t>(ואם עולה לכם רעיון – </a:t>
            </a:r>
            <a:r>
              <a:rPr lang="he-IL" sz="2400">
                <a:solidFill>
                  <a:schemeClr val="bg1"/>
                </a:solidFill>
                <a:latin typeface="Guttman Yad-Brush" panose="02010401010101010101" pitchFamily="2" charset="-79"/>
                <a:cs typeface="Guttman Yad-Brush" panose="02010401010101010101" pitchFamily="2" charset="-79"/>
              </a:rPr>
              <a:t>מומלץ לרשום)</a:t>
            </a:r>
            <a:endParaRPr lang="en-US" sz="2400" dirty="0">
              <a:solidFill>
                <a:schemeClr val="bg1"/>
              </a:solidFill>
              <a:cs typeface="Guttman Yad-Brush" panose="02010401010101010101" pitchFamily="2" charset="-79"/>
            </a:endParaRPr>
          </a:p>
        </p:txBody>
      </p:sp>
    </p:spTree>
    <p:extLst>
      <p:ext uri="{BB962C8B-B14F-4D97-AF65-F5344CB8AC3E}">
        <p14:creationId xmlns:p14="http://schemas.microsoft.com/office/powerpoint/2010/main" val="1794778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F563D5-C76E-45BB-8DC3-084ED7F0491D}"/>
              </a:ext>
            </a:extLst>
          </p:cNvPr>
          <p:cNvSpPr txBox="1"/>
          <p:nvPr/>
        </p:nvSpPr>
        <p:spPr>
          <a:xfrm>
            <a:off x="0" y="2002973"/>
            <a:ext cx="12192000" cy="1023357"/>
          </a:xfrm>
          <a:prstGeom prst="rect">
            <a:avLst/>
          </a:prstGeom>
          <a:noFill/>
        </p:spPr>
        <p:txBody>
          <a:bodyPr wrap="square" rtlCol="0">
            <a:spAutoFit/>
          </a:bodyPr>
          <a:lstStyle/>
          <a:p>
            <a:pPr algn="ctr" rtl="1">
              <a:lnSpc>
                <a:spcPct val="150000"/>
              </a:lnSpc>
            </a:pPr>
            <a:r>
              <a:rPr lang="he-IL" sz="3200" b="1" dirty="0">
                <a:solidFill>
                  <a:srgbClr val="0070C0"/>
                </a:solidFill>
                <a:latin typeface="Guttman Yad-Brush" panose="02010401010101010101" pitchFamily="2" charset="-79"/>
                <a:cs typeface="Guttman Yad-Brush" panose="02010401010101010101" pitchFamily="2" charset="-79"/>
              </a:rPr>
              <a:t>ארגונים </a:t>
            </a:r>
            <a:r>
              <a:rPr lang="he-IL" sz="4400" b="1" dirty="0">
                <a:solidFill>
                  <a:srgbClr val="0070C0"/>
                </a:solidFill>
                <a:latin typeface="Guttman Yad-Brush" panose="02010401010101010101" pitchFamily="2" charset="-79"/>
                <a:cs typeface="Guttman Yad-Brush" panose="02010401010101010101" pitchFamily="2" charset="-79"/>
              </a:rPr>
              <a:t>חדשניים </a:t>
            </a:r>
            <a:r>
              <a:rPr lang="he-IL" sz="3200" b="1" dirty="0">
                <a:solidFill>
                  <a:srgbClr val="0070C0"/>
                </a:solidFill>
                <a:latin typeface="Guttman Yad-Brush" panose="02010401010101010101" pitchFamily="2" charset="-79"/>
                <a:cs typeface="Guttman Yad-Brush" panose="02010401010101010101" pitchFamily="2" charset="-79"/>
              </a:rPr>
              <a:t>שמכירים?</a:t>
            </a:r>
          </a:p>
        </p:txBody>
      </p:sp>
      <p:pic>
        <p:nvPicPr>
          <p:cNvPr id="5" name="Picture 4">
            <a:extLst>
              <a:ext uri="{FF2B5EF4-FFF2-40B4-BE49-F238E27FC236}">
                <a16:creationId xmlns:a16="http://schemas.microsoft.com/office/drawing/2014/main" id="{D33A0013-8D82-4DB2-887B-6F83A6289A72}"/>
              </a:ext>
            </a:extLst>
          </p:cNvPr>
          <p:cNvPicPr>
            <a:picLocks noChangeAspect="1"/>
          </p:cNvPicPr>
          <p:nvPr/>
        </p:nvPicPr>
        <p:blipFill rotWithShape="1">
          <a:blip r:embed="rId2">
            <a:clrChange>
              <a:clrFrom>
                <a:srgbClr val="FFFFFF"/>
              </a:clrFrom>
              <a:clrTo>
                <a:srgbClr val="FFFFFF">
                  <a:alpha val="0"/>
                </a:srgbClr>
              </a:clrTo>
            </a:clrChange>
          </a:blip>
          <a:srcRect l="13986"/>
          <a:stretch/>
        </p:blipFill>
        <p:spPr>
          <a:xfrm>
            <a:off x="-244891" y="91406"/>
            <a:ext cx="3531760" cy="2471600"/>
          </a:xfrm>
          <a:prstGeom prst="rect">
            <a:avLst/>
          </a:prstGeom>
        </p:spPr>
      </p:pic>
      <p:pic>
        <p:nvPicPr>
          <p:cNvPr id="6" name="Picture 5">
            <a:extLst>
              <a:ext uri="{FF2B5EF4-FFF2-40B4-BE49-F238E27FC236}">
                <a16:creationId xmlns:a16="http://schemas.microsoft.com/office/drawing/2014/main" id="{4020DCB6-930D-4BEE-94A8-39408F963EBB}"/>
              </a:ext>
            </a:extLst>
          </p:cNvPr>
          <p:cNvPicPr>
            <a:picLocks noChangeAspect="1"/>
          </p:cNvPicPr>
          <p:nvPr/>
        </p:nvPicPr>
        <p:blipFill rotWithShape="1">
          <a:blip r:embed="rId3">
            <a:clrChange>
              <a:clrFrom>
                <a:srgbClr val="FFFFFF"/>
              </a:clrFrom>
              <a:clrTo>
                <a:srgbClr val="FFFFFF">
                  <a:alpha val="0"/>
                </a:srgbClr>
              </a:clrTo>
            </a:clrChange>
          </a:blip>
          <a:srcRect b="25533"/>
          <a:stretch/>
        </p:blipFill>
        <p:spPr>
          <a:xfrm>
            <a:off x="9853102" y="270357"/>
            <a:ext cx="2205389" cy="2123363"/>
          </a:xfrm>
          <a:prstGeom prst="rect">
            <a:avLst/>
          </a:prstGeom>
        </p:spPr>
      </p:pic>
      <p:pic>
        <p:nvPicPr>
          <p:cNvPr id="7" name="Picture 6">
            <a:extLst>
              <a:ext uri="{FF2B5EF4-FFF2-40B4-BE49-F238E27FC236}">
                <a16:creationId xmlns:a16="http://schemas.microsoft.com/office/drawing/2014/main" id="{C0EF950A-BBF1-43E7-925F-9F951D3C988D}"/>
              </a:ext>
            </a:extLst>
          </p:cNvPr>
          <p:cNvPicPr>
            <a:picLocks noChangeAspect="1"/>
          </p:cNvPicPr>
          <p:nvPr/>
        </p:nvPicPr>
        <p:blipFill rotWithShape="1">
          <a:blip r:embed="rId4">
            <a:clrChange>
              <a:clrFrom>
                <a:srgbClr val="FFFFFF"/>
              </a:clrFrom>
              <a:clrTo>
                <a:srgbClr val="FFFFFF">
                  <a:alpha val="0"/>
                </a:srgbClr>
              </a:clrTo>
            </a:clrChange>
          </a:blip>
          <a:srcRect l="2325" t="15831" r="2306" b="11054"/>
          <a:stretch/>
        </p:blipFill>
        <p:spPr>
          <a:xfrm>
            <a:off x="0" y="2829040"/>
            <a:ext cx="4216399" cy="1896955"/>
          </a:xfrm>
          <a:prstGeom prst="rect">
            <a:avLst/>
          </a:prstGeom>
        </p:spPr>
      </p:pic>
      <p:pic>
        <p:nvPicPr>
          <p:cNvPr id="8" name="Picture 7">
            <a:extLst>
              <a:ext uri="{FF2B5EF4-FFF2-40B4-BE49-F238E27FC236}">
                <a16:creationId xmlns:a16="http://schemas.microsoft.com/office/drawing/2014/main" id="{1D2086B5-7EC4-493C-B842-676734B5E839}"/>
              </a:ext>
            </a:extLst>
          </p:cNvPr>
          <p:cNvPicPr>
            <a:picLocks noChangeAspect="1"/>
          </p:cNvPicPr>
          <p:nvPr/>
        </p:nvPicPr>
        <p:blipFill rotWithShape="1">
          <a:blip r:embed="rId5"/>
          <a:srcRect l="8684" r="10242"/>
          <a:stretch/>
        </p:blipFill>
        <p:spPr>
          <a:xfrm>
            <a:off x="3623200" y="5344954"/>
            <a:ext cx="4216400" cy="876300"/>
          </a:xfrm>
          <a:prstGeom prst="rect">
            <a:avLst/>
          </a:prstGeom>
        </p:spPr>
      </p:pic>
      <p:pic>
        <p:nvPicPr>
          <p:cNvPr id="9" name="Picture 8">
            <a:extLst>
              <a:ext uri="{FF2B5EF4-FFF2-40B4-BE49-F238E27FC236}">
                <a16:creationId xmlns:a16="http://schemas.microsoft.com/office/drawing/2014/main" id="{8A90656F-1AA2-4842-85F3-C998D40181B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993585" y="2793255"/>
            <a:ext cx="4511319" cy="2241473"/>
          </a:xfrm>
          <a:prstGeom prst="rect">
            <a:avLst/>
          </a:prstGeom>
        </p:spPr>
      </p:pic>
      <p:pic>
        <p:nvPicPr>
          <p:cNvPr id="10" name="Picture 9">
            <a:extLst>
              <a:ext uri="{FF2B5EF4-FFF2-40B4-BE49-F238E27FC236}">
                <a16:creationId xmlns:a16="http://schemas.microsoft.com/office/drawing/2014/main" id="{DBB30FEC-92BD-4572-8FB2-187F9A76955E}"/>
              </a:ext>
            </a:extLst>
          </p:cNvPr>
          <p:cNvPicPr>
            <a:picLocks noChangeAspect="1"/>
          </p:cNvPicPr>
          <p:nvPr/>
        </p:nvPicPr>
        <p:blipFill rotWithShape="1">
          <a:blip r:embed="rId7">
            <a:clrChange>
              <a:clrFrom>
                <a:srgbClr val="FFFFFF"/>
              </a:clrFrom>
              <a:clrTo>
                <a:srgbClr val="FFFFFF">
                  <a:alpha val="0"/>
                </a:srgbClr>
              </a:clrTo>
            </a:clrChange>
          </a:blip>
          <a:srcRect r="3855" b="13702"/>
          <a:stretch/>
        </p:blipFill>
        <p:spPr>
          <a:xfrm>
            <a:off x="8138161" y="4851665"/>
            <a:ext cx="4053839" cy="1757370"/>
          </a:xfrm>
          <a:prstGeom prst="rect">
            <a:avLst/>
          </a:prstGeom>
        </p:spPr>
      </p:pic>
      <p:pic>
        <p:nvPicPr>
          <p:cNvPr id="11" name="Picture 10">
            <a:extLst>
              <a:ext uri="{FF2B5EF4-FFF2-40B4-BE49-F238E27FC236}">
                <a16:creationId xmlns:a16="http://schemas.microsoft.com/office/drawing/2014/main" id="{321EF6B9-9541-41C1-935E-51B5B13B394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42258" y="4759059"/>
            <a:ext cx="2758776" cy="1757370"/>
          </a:xfrm>
          <a:prstGeom prst="rect">
            <a:avLst/>
          </a:prstGeom>
        </p:spPr>
      </p:pic>
      <p:sp>
        <p:nvSpPr>
          <p:cNvPr id="15" name="TextBox 14">
            <a:extLst>
              <a:ext uri="{FF2B5EF4-FFF2-40B4-BE49-F238E27FC236}">
                <a16:creationId xmlns:a16="http://schemas.microsoft.com/office/drawing/2014/main" id="{2E46A440-EDDF-44DA-973F-8EBF40B69B43}"/>
              </a:ext>
            </a:extLst>
          </p:cNvPr>
          <p:cNvSpPr txBox="1"/>
          <p:nvPr/>
        </p:nvSpPr>
        <p:spPr>
          <a:xfrm>
            <a:off x="0" y="3371649"/>
            <a:ext cx="12192000" cy="769441"/>
          </a:xfrm>
          <a:prstGeom prst="rect">
            <a:avLst/>
          </a:prstGeom>
          <a:noFill/>
        </p:spPr>
        <p:txBody>
          <a:bodyPr wrap="square">
            <a:spAutoFit/>
          </a:bodyPr>
          <a:lstStyle/>
          <a:p>
            <a:pPr algn="ctr" rtl="1">
              <a:lnSpc>
                <a:spcPct val="150000"/>
              </a:lnSpc>
            </a:pPr>
            <a:r>
              <a:rPr lang="he-IL" sz="3200" b="1" dirty="0">
                <a:solidFill>
                  <a:srgbClr val="0070C0"/>
                </a:solidFill>
                <a:latin typeface="Guttman Yad-Brush" panose="02010401010101010101" pitchFamily="2" charset="-79"/>
                <a:cs typeface="Guttman Yad-Brush" panose="02010401010101010101" pitchFamily="2" charset="-79"/>
              </a:rPr>
              <a:t>מה משותף להם?</a:t>
            </a:r>
            <a:endParaRPr lang="en-IL" sz="3200" b="1" dirty="0">
              <a:solidFill>
                <a:srgbClr val="0070C0"/>
              </a:solidFill>
              <a:cs typeface="Guttman Yad-Brush" panose="02010401010101010101" pitchFamily="2" charset="-79"/>
            </a:endParaRPr>
          </a:p>
        </p:txBody>
      </p:sp>
      <p:sp>
        <p:nvSpPr>
          <p:cNvPr id="2" name="TextBox 1">
            <a:extLst>
              <a:ext uri="{FF2B5EF4-FFF2-40B4-BE49-F238E27FC236}">
                <a16:creationId xmlns:a16="http://schemas.microsoft.com/office/drawing/2014/main" id="{268DB8A6-355A-8A5F-A925-1A7B0FCC7C2C}"/>
              </a:ext>
            </a:extLst>
          </p:cNvPr>
          <p:cNvSpPr txBox="1"/>
          <p:nvPr/>
        </p:nvSpPr>
        <p:spPr>
          <a:xfrm>
            <a:off x="0" y="609356"/>
            <a:ext cx="12191999" cy="1446550"/>
          </a:xfrm>
          <a:prstGeom prst="rect">
            <a:avLst/>
          </a:prstGeom>
          <a:noFill/>
        </p:spPr>
        <p:txBody>
          <a:bodyPr wrap="square" rtlCol="0">
            <a:spAutoFit/>
          </a:bodyPr>
          <a:lstStyle/>
          <a:p>
            <a:pPr algn="ctr" rtl="1"/>
            <a:r>
              <a:rPr lang="he-IL" sz="8800" b="1" dirty="0">
                <a:solidFill>
                  <a:srgbClr val="0070C0"/>
                </a:solidFill>
              </a:rPr>
              <a:t>חדשנות.</a:t>
            </a:r>
            <a:endParaRPr lang="en-US" sz="8800" b="1" dirty="0">
              <a:solidFill>
                <a:srgbClr val="0070C0"/>
              </a:solidFill>
            </a:endParaRPr>
          </a:p>
        </p:txBody>
      </p:sp>
      <p:sp>
        <p:nvSpPr>
          <p:cNvPr id="3" name="TextBox 2">
            <a:extLst>
              <a:ext uri="{FF2B5EF4-FFF2-40B4-BE49-F238E27FC236}">
                <a16:creationId xmlns:a16="http://schemas.microsoft.com/office/drawing/2014/main" id="{46DBE046-8DEC-092E-71B5-792BAC87436F}"/>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54684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397367-44EE-4EF9-8B10-B42719E0B2EB}"/>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562BD4-0780-4E1F-ADE0-195DFBB1C67B}"/>
              </a:ext>
            </a:extLst>
          </p:cNvPr>
          <p:cNvSpPr txBox="1"/>
          <p:nvPr/>
        </p:nvSpPr>
        <p:spPr>
          <a:xfrm>
            <a:off x="206508" y="620540"/>
            <a:ext cx="5532782" cy="4464684"/>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זיהוי תהליכים עסקיים שניתן לשפר בהם את רמת השירות לתושב, וייעול התקציב הנדרש. </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נושאי ביקורת:</a:t>
            </a:r>
          </a:p>
          <a:p>
            <a:pPr marL="342900" indent="-342900" algn="r" rtl="1">
              <a:lnSpc>
                <a:spcPct val="150000"/>
              </a:lnSpc>
              <a:buFont typeface="Arial" panose="020B0604020202020204" pitchFamily="34" charset="0"/>
              <a:buChar char="•"/>
            </a:pPr>
            <a:r>
              <a:rPr lang="he-IL" sz="2400" dirty="0">
                <a:solidFill>
                  <a:schemeClr val="bg1"/>
                </a:solidFill>
              </a:rPr>
              <a:t>רמת האפקטיביות של תהליכים.</a:t>
            </a:r>
          </a:p>
          <a:p>
            <a:pPr marL="342900" indent="-342900" algn="r" rtl="1">
              <a:lnSpc>
                <a:spcPct val="150000"/>
              </a:lnSpc>
              <a:buFont typeface="Arial" panose="020B0604020202020204" pitchFamily="34" charset="0"/>
              <a:buChar char="•"/>
            </a:pPr>
            <a:r>
              <a:rPr lang="he-IL" sz="2400" dirty="0">
                <a:solidFill>
                  <a:schemeClr val="bg1"/>
                </a:solidFill>
              </a:rPr>
              <a:t>יעילות תהליכים בעלי ממשק עם תושבים.</a:t>
            </a:r>
          </a:p>
          <a:p>
            <a:pPr marL="342900" indent="-342900" algn="r" rtl="1">
              <a:lnSpc>
                <a:spcPct val="150000"/>
              </a:lnSpc>
              <a:buFont typeface="Arial" panose="020B0604020202020204" pitchFamily="34" charset="0"/>
              <a:buChar char="•"/>
            </a:pPr>
            <a:r>
              <a:rPr lang="he-IL" sz="2400" dirty="0">
                <a:solidFill>
                  <a:schemeClr val="bg1"/>
                </a:solidFill>
              </a:rPr>
              <a:t>איכות מערכות מידע ונתונים תומכים.</a:t>
            </a:r>
            <a:endParaRPr lang="en-US" sz="2400" dirty="0">
              <a:solidFill>
                <a:schemeClr val="bg1"/>
              </a:solidFill>
            </a:endParaRPr>
          </a:p>
        </p:txBody>
      </p:sp>
      <p:pic>
        <p:nvPicPr>
          <p:cNvPr id="13" name="Picture 12">
            <a:extLst>
              <a:ext uri="{FF2B5EF4-FFF2-40B4-BE49-F238E27FC236}">
                <a16:creationId xmlns:a16="http://schemas.microsoft.com/office/drawing/2014/main" id="{E50A2E8C-F052-78A7-8525-B83AAD82119C}"/>
              </a:ext>
            </a:extLst>
          </p:cNvPr>
          <p:cNvPicPr>
            <a:picLocks noChangeAspect="1"/>
          </p:cNvPicPr>
          <p:nvPr/>
        </p:nvPicPr>
        <p:blipFill rotWithShape="1">
          <a:blip r:embed="rId2"/>
          <a:srcRect l="14212" r="16440"/>
          <a:stretch/>
        </p:blipFill>
        <p:spPr>
          <a:xfrm>
            <a:off x="6095999" y="0"/>
            <a:ext cx="6096001" cy="6858000"/>
          </a:xfrm>
          <a:prstGeom prst="rect">
            <a:avLst/>
          </a:prstGeom>
        </p:spPr>
      </p:pic>
      <p:sp>
        <p:nvSpPr>
          <p:cNvPr id="4" name="TextBox 3">
            <a:extLst>
              <a:ext uri="{FF2B5EF4-FFF2-40B4-BE49-F238E27FC236}">
                <a16:creationId xmlns:a16="http://schemas.microsoft.com/office/drawing/2014/main" id="{ECECD87B-9673-4912-269A-8CECD1E059D9}"/>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2004274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363370F-A52C-48F8-80D9-F56734B9E514}"/>
              </a:ext>
            </a:extLst>
          </p:cNvPr>
          <p:cNvSpPr/>
          <p:nvPr/>
        </p:nvSpPr>
        <p:spPr>
          <a:xfrm>
            <a:off x="0" y="-1"/>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8E52DBE-A3AE-4D1C-9A4E-765C51C25131}"/>
              </a:ext>
            </a:extLst>
          </p:cNvPr>
          <p:cNvSpPr txBox="1"/>
          <p:nvPr/>
        </p:nvSpPr>
        <p:spPr>
          <a:xfrm>
            <a:off x="251637" y="552931"/>
            <a:ext cx="5592725" cy="4464684"/>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זיהוי הוצאות שנוצרו בתקופות צורך גבוה יותר, והזדמנויות להתאמתן לצרכים כיום.</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דוגמאות לנושאי ביקורת:</a:t>
            </a:r>
          </a:p>
          <a:p>
            <a:pPr marL="342900" indent="-342900" algn="r" rtl="1">
              <a:lnSpc>
                <a:spcPct val="150000"/>
              </a:lnSpc>
              <a:buFont typeface="Arial" panose="020B0604020202020204" pitchFamily="34" charset="0"/>
              <a:buChar char="•"/>
            </a:pPr>
            <a:r>
              <a:rPr lang="he-IL" sz="2400" dirty="0">
                <a:solidFill>
                  <a:schemeClr val="bg1"/>
                </a:solidFill>
              </a:rPr>
              <a:t>הלימה בין רמת הביקוש – לבין התשומות.</a:t>
            </a:r>
          </a:p>
          <a:p>
            <a:pPr marL="342900" indent="-342900" algn="r" rtl="1">
              <a:lnSpc>
                <a:spcPct val="150000"/>
              </a:lnSpc>
              <a:buFont typeface="Arial" panose="020B0604020202020204" pitchFamily="34" charset="0"/>
              <a:buChar char="•"/>
            </a:pPr>
            <a:r>
              <a:rPr lang="he-IL" sz="2400" dirty="0">
                <a:solidFill>
                  <a:schemeClr val="bg1"/>
                </a:solidFill>
              </a:rPr>
              <a:t>זיהוי מוקדים של חוסר יעילות.</a:t>
            </a:r>
          </a:p>
          <a:p>
            <a:pPr marL="342900" indent="-342900" algn="r" rtl="1">
              <a:lnSpc>
                <a:spcPct val="150000"/>
              </a:lnSpc>
              <a:buFont typeface="Arial" panose="020B0604020202020204" pitchFamily="34" charset="0"/>
              <a:buChar char="•"/>
            </a:pPr>
            <a:r>
              <a:rPr lang="he-IL" sz="2400" dirty="0">
                <a:solidFill>
                  <a:schemeClr val="bg1"/>
                </a:solidFill>
              </a:rPr>
              <a:t>ניתוח תמחירי של עלויות – והאם סביר?</a:t>
            </a:r>
          </a:p>
        </p:txBody>
      </p:sp>
      <p:pic>
        <p:nvPicPr>
          <p:cNvPr id="3" name="Picture 2" descr="Text&#10;&#10;Description automatically generated">
            <a:extLst>
              <a:ext uri="{FF2B5EF4-FFF2-40B4-BE49-F238E27FC236}">
                <a16:creationId xmlns:a16="http://schemas.microsoft.com/office/drawing/2014/main" id="{B06C1D50-B15E-440A-AF34-8014440EE7AB}"/>
              </a:ext>
            </a:extLst>
          </p:cNvPr>
          <p:cNvPicPr>
            <a:picLocks noChangeAspect="1"/>
          </p:cNvPicPr>
          <p:nvPr/>
        </p:nvPicPr>
        <p:blipFill rotWithShape="1">
          <a:blip r:embed="rId2">
            <a:extLst>
              <a:ext uri="{28A0092B-C50C-407E-A947-70E740481C1C}">
                <a14:useLocalDpi xmlns:a14="http://schemas.microsoft.com/office/drawing/2010/main" val="0"/>
              </a:ext>
            </a:extLst>
          </a:blip>
          <a:srcRect l="13818" r="16834"/>
          <a:stretch/>
        </p:blipFill>
        <p:spPr>
          <a:xfrm>
            <a:off x="6096000" y="0"/>
            <a:ext cx="6096000" cy="6858000"/>
          </a:xfrm>
          <a:prstGeom prst="rect">
            <a:avLst/>
          </a:prstGeom>
        </p:spPr>
      </p:pic>
      <p:sp>
        <p:nvSpPr>
          <p:cNvPr id="2" name="TextBox 1">
            <a:extLst>
              <a:ext uri="{FF2B5EF4-FFF2-40B4-BE49-F238E27FC236}">
                <a16:creationId xmlns:a16="http://schemas.microsoft.com/office/drawing/2014/main" id="{D823B14F-B0BA-19F4-EFA1-02C62829A534}"/>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1056789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E2F101-2E85-43DA-FD95-4596F1E7D8E3}"/>
              </a:ext>
            </a:extLst>
          </p:cNvPr>
          <p:cNvPicPr>
            <a:picLocks noChangeAspect="1"/>
          </p:cNvPicPr>
          <p:nvPr/>
        </p:nvPicPr>
        <p:blipFill rotWithShape="1">
          <a:blip r:embed="rId2"/>
          <a:srcRect l="12815" r="17837"/>
          <a:stretch/>
        </p:blipFill>
        <p:spPr>
          <a:xfrm>
            <a:off x="6096000" y="0"/>
            <a:ext cx="6096000" cy="6858000"/>
          </a:xfrm>
          <a:prstGeom prst="rect">
            <a:avLst/>
          </a:prstGeom>
        </p:spPr>
      </p:pic>
      <p:sp>
        <p:nvSpPr>
          <p:cNvPr id="17" name="Rectangle 16">
            <a:extLst>
              <a:ext uri="{FF2B5EF4-FFF2-40B4-BE49-F238E27FC236}">
                <a16:creationId xmlns:a16="http://schemas.microsoft.com/office/drawing/2014/main" id="{7363370F-A52C-48F8-80D9-F56734B9E514}"/>
              </a:ext>
            </a:extLst>
          </p:cNvPr>
          <p:cNvSpPr/>
          <p:nvPr/>
        </p:nvSpPr>
        <p:spPr>
          <a:xfrm>
            <a:off x="0" y="-1"/>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8E52DBE-A3AE-4D1C-9A4E-765C51C25131}"/>
              </a:ext>
            </a:extLst>
          </p:cNvPr>
          <p:cNvSpPr txBox="1"/>
          <p:nvPr/>
        </p:nvSpPr>
        <p:spPr>
          <a:xfrm>
            <a:off x="251637" y="552931"/>
            <a:ext cx="5766391" cy="5572679"/>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זיהוי הוצאות שנוצרו בתקופות צורך גבוה יותר, והזדמנויות להתאמתן לצרכים כיום.</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דוגמאות לנושאי ביקורת:</a:t>
            </a:r>
          </a:p>
          <a:p>
            <a:pPr marL="342900" indent="-342900" algn="r" rtl="1">
              <a:lnSpc>
                <a:spcPct val="150000"/>
              </a:lnSpc>
              <a:buFont typeface="Arial" panose="020B0604020202020204" pitchFamily="34" charset="0"/>
              <a:buChar char="•"/>
            </a:pPr>
            <a:r>
              <a:rPr lang="he-IL" sz="2400" dirty="0">
                <a:solidFill>
                  <a:schemeClr val="bg1"/>
                </a:solidFill>
              </a:rPr>
              <a:t>מכרזים ותיקים – האם הגיעה העת לחדשים?</a:t>
            </a:r>
          </a:p>
          <a:p>
            <a:pPr marL="342900" indent="-342900" algn="r" rtl="1">
              <a:lnSpc>
                <a:spcPct val="150000"/>
              </a:lnSpc>
              <a:buFont typeface="Arial" panose="020B0604020202020204" pitchFamily="34" charset="0"/>
              <a:buChar char="•"/>
            </a:pPr>
            <a:r>
              <a:rPr lang="he-IL" sz="2400" dirty="0">
                <a:solidFill>
                  <a:schemeClr val="bg1"/>
                </a:solidFill>
              </a:rPr>
              <a:t>תנאי מכרזים ותיקים – האם עדיין תחרותיים?</a:t>
            </a:r>
          </a:p>
          <a:p>
            <a:pPr marL="342900" indent="-342900" algn="r" rtl="1">
              <a:lnSpc>
                <a:spcPct val="150000"/>
              </a:lnSpc>
              <a:buFont typeface="Arial" panose="020B0604020202020204" pitchFamily="34" charset="0"/>
              <a:buChar char="•"/>
            </a:pPr>
            <a:r>
              <a:rPr lang="he-IL" sz="2400" dirty="0">
                <a:solidFill>
                  <a:schemeClr val="bg1"/>
                </a:solidFill>
              </a:rPr>
              <a:t>רמות </a:t>
            </a:r>
            <a:r>
              <a:rPr lang="en-US" sz="2400" dirty="0">
                <a:solidFill>
                  <a:schemeClr val="bg1"/>
                </a:solidFill>
              </a:rPr>
              <a:t>SLA</a:t>
            </a:r>
            <a:r>
              <a:rPr lang="he-IL" sz="2400" dirty="0">
                <a:solidFill>
                  <a:schemeClr val="bg1"/>
                </a:solidFill>
              </a:rPr>
              <a:t> - האם ההגדרה מספיקה?</a:t>
            </a:r>
          </a:p>
          <a:p>
            <a:pPr marL="342900" indent="-342900" algn="r" rtl="1">
              <a:lnSpc>
                <a:spcPct val="150000"/>
              </a:lnSpc>
              <a:buFont typeface="Arial" panose="020B0604020202020204" pitchFamily="34" charset="0"/>
              <a:buChar char="•"/>
            </a:pPr>
            <a:r>
              <a:rPr lang="he-IL" sz="2400" dirty="0">
                <a:solidFill>
                  <a:schemeClr val="bg1"/>
                </a:solidFill>
              </a:rPr>
              <a:t>רמות </a:t>
            </a:r>
            <a:r>
              <a:rPr lang="en-US" sz="2400" dirty="0">
                <a:solidFill>
                  <a:schemeClr val="bg1"/>
                </a:solidFill>
              </a:rPr>
              <a:t>SLA</a:t>
            </a:r>
            <a:r>
              <a:rPr lang="he-IL" sz="2400" dirty="0">
                <a:solidFill>
                  <a:schemeClr val="bg1"/>
                </a:solidFill>
              </a:rPr>
              <a:t> בפועל – האם יש נתונים?</a:t>
            </a:r>
          </a:p>
          <a:p>
            <a:pPr marL="342900" indent="-342900" algn="r" rtl="1">
              <a:lnSpc>
                <a:spcPct val="150000"/>
              </a:lnSpc>
              <a:buFont typeface="Arial" panose="020B0604020202020204" pitchFamily="34" charset="0"/>
              <a:buChar char="•"/>
            </a:pPr>
            <a:r>
              <a:rPr lang="he-IL" sz="2400" dirty="0">
                <a:solidFill>
                  <a:schemeClr val="bg1"/>
                </a:solidFill>
              </a:rPr>
              <a:t>רמות </a:t>
            </a:r>
            <a:r>
              <a:rPr lang="en-US" sz="2400" dirty="0">
                <a:solidFill>
                  <a:schemeClr val="bg1"/>
                </a:solidFill>
              </a:rPr>
              <a:t>SLA</a:t>
            </a:r>
            <a:r>
              <a:rPr lang="he-IL" sz="2400" dirty="0">
                <a:solidFill>
                  <a:schemeClr val="bg1"/>
                </a:solidFill>
              </a:rPr>
              <a:t> מול העלות – האם יש הלימה?</a:t>
            </a:r>
          </a:p>
        </p:txBody>
      </p:sp>
      <p:sp>
        <p:nvSpPr>
          <p:cNvPr id="3" name="TextBox 2">
            <a:extLst>
              <a:ext uri="{FF2B5EF4-FFF2-40B4-BE49-F238E27FC236}">
                <a16:creationId xmlns:a16="http://schemas.microsoft.com/office/drawing/2014/main" id="{EED1BAF2-EC00-E6B6-9F41-26168C3F0A6E}"/>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586289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04C75-A1AB-705B-85FF-0A93A6A00D38}"/>
              </a:ext>
            </a:extLst>
          </p:cNvPr>
          <p:cNvPicPr>
            <a:picLocks noChangeAspect="1"/>
          </p:cNvPicPr>
          <p:nvPr/>
        </p:nvPicPr>
        <p:blipFill rotWithShape="1">
          <a:blip r:embed="rId2"/>
          <a:srcRect r="29527"/>
          <a:stretch/>
        </p:blipFill>
        <p:spPr>
          <a:xfrm>
            <a:off x="5752207" y="0"/>
            <a:ext cx="6439794" cy="6858000"/>
          </a:xfrm>
          <a:prstGeom prst="rect">
            <a:avLst/>
          </a:prstGeom>
        </p:spPr>
      </p:pic>
      <p:sp>
        <p:nvSpPr>
          <p:cNvPr id="17" name="Rectangle 16">
            <a:extLst>
              <a:ext uri="{FF2B5EF4-FFF2-40B4-BE49-F238E27FC236}">
                <a16:creationId xmlns:a16="http://schemas.microsoft.com/office/drawing/2014/main" id="{7363370F-A52C-48F8-80D9-F56734B9E514}"/>
              </a:ext>
            </a:extLst>
          </p:cNvPr>
          <p:cNvSpPr/>
          <p:nvPr/>
        </p:nvSpPr>
        <p:spPr>
          <a:xfrm>
            <a:off x="0" y="-1"/>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8E52DBE-A3AE-4D1C-9A4E-765C51C25131}"/>
              </a:ext>
            </a:extLst>
          </p:cNvPr>
          <p:cNvSpPr txBox="1"/>
          <p:nvPr/>
        </p:nvSpPr>
        <p:spPr>
          <a:xfrm>
            <a:off x="251637" y="552931"/>
            <a:ext cx="5660065" cy="5009833"/>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זיהוי הוצאות שנוצרו בתקופות צורך גבוה יותר, והזדמנויות להתאמתן לצרכים כיום.</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דוגמאות לנושאי ביקורת:</a:t>
            </a:r>
          </a:p>
          <a:p>
            <a:pPr marL="342900" indent="-342900" algn="r" rtl="1">
              <a:lnSpc>
                <a:spcPct val="150000"/>
              </a:lnSpc>
              <a:buFont typeface="Arial" panose="020B0604020202020204" pitchFamily="34" charset="0"/>
              <a:buChar char="•"/>
            </a:pPr>
            <a:r>
              <a:rPr lang="he-IL" sz="2400" dirty="0">
                <a:solidFill>
                  <a:schemeClr val="bg1"/>
                </a:solidFill>
              </a:rPr>
              <a:t>בדיקת עומק של "אינדיקציות" לחוסר יעילות. </a:t>
            </a:r>
          </a:p>
          <a:p>
            <a:pPr marL="342900" indent="-342900" algn="r" rtl="1">
              <a:lnSpc>
                <a:spcPct val="150000"/>
              </a:lnSpc>
              <a:buFont typeface="Arial" panose="020B0604020202020204" pitchFamily="34" charset="0"/>
              <a:buChar char="•"/>
            </a:pPr>
            <a:r>
              <a:rPr lang="he-IL" sz="2400" dirty="0">
                <a:solidFill>
                  <a:schemeClr val="bg1"/>
                </a:solidFill>
              </a:rPr>
              <a:t>לפי מה נמדדת יעילות בנושא נתון?</a:t>
            </a:r>
          </a:p>
          <a:p>
            <a:pPr marL="342900" indent="-342900" algn="r" rtl="1">
              <a:lnSpc>
                <a:spcPct val="150000"/>
              </a:lnSpc>
              <a:buFont typeface="Arial" panose="020B0604020202020204" pitchFamily="34" charset="0"/>
              <a:buChar char="•"/>
            </a:pPr>
            <a:r>
              <a:rPr lang="he-IL" sz="2400" dirty="0">
                <a:solidFill>
                  <a:schemeClr val="bg1"/>
                </a:solidFill>
              </a:rPr>
              <a:t>כיצד ניתן למדוד?</a:t>
            </a:r>
          </a:p>
          <a:p>
            <a:pPr marL="342900" indent="-342900" algn="r" rtl="1">
              <a:lnSpc>
                <a:spcPct val="150000"/>
              </a:lnSpc>
              <a:buFont typeface="Arial" panose="020B0604020202020204" pitchFamily="34" charset="0"/>
              <a:buChar char="•"/>
            </a:pPr>
            <a:r>
              <a:rPr lang="he-IL" sz="2400" dirty="0">
                <a:solidFill>
                  <a:schemeClr val="bg1"/>
                </a:solidFill>
              </a:rPr>
              <a:t>איך מוודאים "תמורה לאגרה"= אפקטיביות?</a:t>
            </a:r>
          </a:p>
        </p:txBody>
      </p:sp>
      <p:sp>
        <p:nvSpPr>
          <p:cNvPr id="3" name="TextBox 2">
            <a:extLst>
              <a:ext uri="{FF2B5EF4-FFF2-40B4-BE49-F238E27FC236}">
                <a16:creationId xmlns:a16="http://schemas.microsoft.com/office/drawing/2014/main" id="{F94287A8-178A-6AE5-48B6-76B549CCDB6F}"/>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1499932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823AA93-D099-46E1-8676-BB1E3DCFEFC8}"/>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0D90449D-962B-44A2-ADA8-4608C8133D12}"/>
              </a:ext>
            </a:extLst>
          </p:cNvPr>
          <p:cNvPicPr>
            <a:picLocks noChangeAspect="1"/>
          </p:cNvPicPr>
          <p:nvPr/>
        </p:nvPicPr>
        <p:blipFill rotWithShape="1">
          <a:blip r:embed="rId2">
            <a:extLst>
              <a:ext uri="{28A0092B-C50C-407E-A947-70E740481C1C}">
                <a14:useLocalDpi xmlns:a14="http://schemas.microsoft.com/office/drawing/2010/main" val="0"/>
              </a:ext>
            </a:extLst>
          </a:blip>
          <a:srcRect l="12462" r="20097"/>
          <a:stretch/>
        </p:blipFill>
        <p:spPr>
          <a:xfrm>
            <a:off x="6096000" y="-16628"/>
            <a:ext cx="6096000" cy="6874628"/>
          </a:xfrm>
          <a:prstGeom prst="rect">
            <a:avLst/>
          </a:prstGeom>
        </p:spPr>
      </p:pic>
      <p:sp>
        <p:nvSpPr>
          <p:cNvPr id="4" name="TextBox 3">
            <a:extLst>
              <a:ext uri="{FF2B5EF4-FFF2-40B4-BE49-F238E27FC236}">
                <a16:creationId xmlns:a16="http://schemas.microsoft.com/office/drawing/2014/main" id="{8B42ABF2-C6EA-49B7-B6C0-B550DE6EF147}"/>
              </a:ext>
            </a:extLst>
          </p:cNvPr>
          <p:cNvSpPr txBox="1"/>
          <p:nvPr/>
        </p:nvSpPr>
        <p:spPr>
          <a:xfrm>
            <a:off x="198781" y="370085"/>
            <a:ext cx="5698435" cy="6117829"/>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זיהוי הזדמנויות להגברת יעילות, כגון:</a:t>
            </a:r>
          </a:p>
          <a:p>
            <a:pPr marL="342900" indent="-342900" algn="r" rtl="1">
              <a:lnSpc>
                <a:spcPct val="150000"/>
              </a:lnSpc>
              <a:buFont typeface="Arial" panose="020B0604020202020204" pitchFamily="34" charset="0"/>
              <a:buChar char="•"/>
            </a:pPr>
            <a:r>
              <a:rPr lang="he-IL" sz="2400" dirty="0">
                <a:solidFill>
                  <a:schemeClr val="bg1"/>
                </a:solidFill>
              </a:rPr>
              <a:t>לעשות יותר עם משאבים נתונים.</a:t>
            </a:r>
          </a:p>
          <a:p>
            <a:pPr marL="342900" indent="-342900" algn="r" rtl="1">
              <a:lnSpc>
                <a:spcPct val="150000"/>
              </a:lnSpc>
              <a:buFont typeface="Arial" panose="020B0604020202020204" pitchFamily="34" charset="0"/>
              <a:buChar char="•"/>
            </a:pPr>
            <a:r>
              <a:rPr lang="he-IL" sz="2400" dirty="0">
                <a:solidFill>
                  <a:schemeClr val="bg1"/>
                </a:solidFill>
              </a:rPr>
              <a:t>לעשות הרבה יותר עם תוספת נמוכה.</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נושאי ביקורת מתוך "הנתיב הקריטי" של ליבת העסקים:</a:t>
            </a:r>
          </a:p>
          <a:p>
            <a:pPr marL="342900" indent="-342900" algn="r" rtl="1">
              <a:lnSpc>
                <a:spcPct val="150000"/>
              </a:lnSpc>
              <a:buFont typeface="Arial" panose="020B0604020202020204" pitchFamily="34" charset="0"/>
              <a:buChar char="•"/>
            </a:pPr>
            <a:r>
              <a:rPr lang="he-IL" sz="2400" dirty="0">
                <a:solidFill>
                  <a:schemeClr val="bg1"/>
                </a:solidFill>
              </a:rPr>
              <a:t>זיהוי צווארי בקבוק בתהליכי ליבה = זמן</a:t>
            </a:r>
          </a:p>
          <a:p>
            <a:pPr marL="342900" indent="-342900" algn="r" rtl="1">
              <a:lnSpc>
                <a:spcPct val="150000"/>
              </a:lnSpc>
              <a:buFont typeface="Arial" panose="020B0604020202020204" pitchFamily="34" charset="0"/>
              <a:buChar char="•"/>
            </a:pPr>
            <a:r>
              <a:rPr lang="he-IL" sz="2400" dirty="0">
                <a:solidFill>
                  <a:schemeClr val="bg1"/>
                </a:solidFill>
              </a:rPr>
              <a:t>קיומם של נתונים (מדידה) של זמני המתנה</a:t>
            </a:r>
          </a:p>
          <a:p>
            <a:pPr marL="342900" indent="-342900" algn="r" rtl="1">
              <a:lnSpc>
                <a:spcPct val="150000"/>
              </a:lnSpc>
              <a:buFont typeface="Arial" panose="020B0604020202020204" pitchFamily="34" charset="0"/>
              <a:buChar char="•"/>
            </a:pPr>
            <a:r>
              <a:rPr lang="he-IL" sz="2400" dirty="0">
                <a:solidFill>
                  <a:schemeClr val="bg1"/>
                </a:solidFill>
              </a:rPr>
              <a:t>תהליכי תמיכה שמאטים תהליכי ליבה (רכש, חוסר מחשוב)</a:t>
            </a:r>
          </a:p>
        </p:txBody>
      </p:sp>
      <p:sp>
        <p:nvSpPr>
          <p:cNvPr id="2" name="TextBox 1">
            <a:extLst>
              <a:ext uri="{FF2B5EF4-FFF2-40B4-BE49-F238E27FC236}">
                <a16:creationId xmlns:a16="http://schemas.microsoft.com/office/drawing/2014/main" id="{EBE0A511-4A50-D021-6BF5-1B98129E92F0}"/>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143212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B92F5A-1A8E-4978-9A85-C260627E58EA}"/>
              </a:ext>
            </a:extLst>
          </p:cNvPr>
          <p:cNvSpPr/>
          <p:nvPr/>
        </p:nvSpPr>
        <p:spPr>
          <a:xfrm>
            <a:off x="-1" y="0"/>
            <a:ext cx="63338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BBF55B-E7DE-45E8-B04D-57E55FC63A57}"/>
              </a:ext>
            </a:extLst>
          </p:cNvPr>
          <p:cNvSpPr txBox="1"/>
          <p:nvPr/>
        </p:nvSpPr>
        <p:spPr>
          <a:xfrm>
            <a:off x="0" y="834886"/>
            <a:ext cx="5685183" cy="6117829"/>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זיהוי הזדמנויות להפקת תועלת ממשית, תפעולית או פיננסית, משינוי כיוון המיקור:</a:t>
            </a:r>
          </a:p>
          <a:p>
            <a:pPr marL="342900" indent="-342900" algn="r" rtl="1">
              <a:lnSpc>
                <a:spcPct val="150000"/>
              </a:lnSpc>
              <a:buFont typeface="Arial" panose="020B0604020202020204" pitchFamily="34" charset="0"/>
              <a:buChar char="•"/>
            </a:pPr>
            <a:r>
              <a:rPr lang="he-IL" sz="2400" dirty="0">
                <a:solidFill>
                  <a:schemeClr val="bg1"/>
                </a:solidFill>
              </a:rPr>
              <a:t>מיקור חוץ או מיקור פנים</a:t>
            </a:r>
          </a:p>
          <a:p>
            <a:pPr marL="342900" indent="-342900" algn="r" rtl="1">
              <a:lnSpc>
                <a:spcPct val="150000"/>
              </a:lnSpc>
              <a:buFont typeface="Arial" panose="020B0604020202020204" pitchFamily="34" charset="0"/>
              <a:buChar char="•"/>
            </a:pPr>
            <a:r>
              <a:rPr lang="he-IL" sz="2400" dirty="0">
                <a:solidFill>
                  <a:schemeClr val="bg1"/>
                </a:solidFill>
              </a:rPr>
              <a:t>העסקה כעובדי הארגון במקום נותני שירותים </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דוגמאות לנושאי ביקורת:</a:t>
            </a:r>
          </a:p>
          <a:p>
            <a:pPr marL="342900" indent="-342900" algn="r" rtl="1">
              <a:lnSpc>
                <a:spcPct val="150000"/>
              </a:lnSpc>
              <a:buFont typeface="Arial" panose="020B0604020202020204" pitchFamily="34" charset="0"/>
              <a:buChar char="•"/>
            </a:pPr>
            <a:r>
              <a:rPr lang="he-IL" sz="2400" dirty="0">
                <a:solidFill>
                  <a:schemeClr val="bg1"/>
                </a:solidFill>
              </a:rPr>
              <a:t>התקשרויות עם ספקים מסוימים, ביצועיהם, והפיקוח עליהם.</a:t>
            </a:r>
          </a:p>
          <a:p>
            <a:pPr marL="342900" indent="-342900" algn="r" rtl="1">
              <a:lnSpc>
                <a:spcPct val="150000"/>
              </a:lnSpc>
              <a:buFont typeface="Arial" panose="020B0604020202020204" pitchFamily="34" charset="0"/>
              <a:buChar char="•"/>
            </a:pPr>
            <a:r>
              <a:rPr lang="he-IL" sz="2400" dirty="0">
                <a:solidFill>
                  <a:schemeClr val="bg1"/>
                </a:solidFill>
              </a:rPr>
              <a:t>שימור ידע ויכולות ליבה ארגוניות.</a:t>
            </a:r>
          </a:p>
          <a:p>
            <a:pPr marL="342900" indent="-342900" algn="r" rtl="1">
              <a:lnSpc>
                <a:spcPct val="150000"/>
              </a:lnSpc>
              <a:buFont typeface="Arial" panose="020B0604020202020204" pitchFamily="34" charset="0"/>
              <a:buChar char="•"/>
            </a:pPr>
            <a:endParaRPr lang="he-IL" sz="2400" dirty="0">
              <a:solidFill>
                <a:schemeClr val="bg1"/>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id="{D61220C4-F62D-48CD-931F-1DC8D355B63D}"/>
              </a:ext>
            </a:extLst>
          </p:cNvPr>
          <p:cNvPicPr>
            <a:picLocks noChangeAspect="1"/>
          </p:cNvPicPr>
          <p:nvPr/>
        </p:nvPicPr>
        <p:blipFill rotWithShape="1">
          <a:blip r:embed="rId2">
            <a:extLst>
              <a:ext uri="{28A0092B-C50C-407E-A947-70E740481C1C}">
                <a14:useLocalDpi xmlns:a14="http://schemas.microsoft.com/office/drawing/2010/main" val="0"/>
              </a:ext>
            </a:extLst>
          </a:blip>
          <a:srcRect l="14686" r="18671"/>
          <a:stretch/>
        </p:blipFill>
        <p:spPr>
          <a:xfrm>
            <a:off x="6333818" y="0"/>
            <a:ext cx="5858182" cy="6858000"/>
          </a:xfrm>
          <a:prstGeom prst="rect">
            <a:avLst/>
          </a:prstGeom>
        </p:spPr>
      </p:pic>
      <p:sp>
        <p:nvSpPr>
          <p:cNvPr id="2" name="TextBox 1">
            <a:extLst>
              <a:ext uri="{FF2B5EF4-FFF2-40B4-BE49-F238E27FC236}">
                <a16:creationId xmlns:a16="http://schemas.microsoft.com/office/drawing/2014/main" id="{FC96E2D7-DC68-9D65-112F-F8DFBA1013FE}"/>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45654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8431F-7344-40D2-B154-A4FFE1AC9EC2}"/>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EF4EA88B-ABDC-402E-8E37-AA306CDE3589}"/>
              </a:ext>
            </a:extLst>
          </p:cNvPr>
          <p:cNvPicPr>
            <a:picLocks noChangeAspect="1"/>
          </p:cNvPicPr>
          <p:nvPr/>
        </p:nvPicPr>
        <p:blipFill rotWithShape="1">
          <a:blip r:embed="rId2">
            <a:extLst>
              <a:ext uri="{28A0092B-C50C-407E-A947-70E740481C1C}">
                <a14:useLocalDpi xmlns:a14="http://schemas.microsoft.com/office/drawing/2010/main" val="0"/>
              </a:ext>
            </a:extLst>
          </a:blip>
          <a:srcRect l="13878" r="15605"/>
          <a:stretch/>
        </p:blipFill>
        <p:spPr>
          <a:xfrm>
            <a:off x="5738191" y="0"/>
            <a:ext cx="6453810" cy="6858000"/>
          </a:xfrm>
          <a:prstGeom prst="rect">
            <a:avLst/>
          </a:prstGeom>
        </p:spPr>
      </p:pic>
      <p:sp>
        <p:nvSpPr>
          <p:cNvPr id="4" name="TextBox 3">
            <a:extLst>
              <a:ext uri="{FF2B5EF4-FFF2-40B4-BE49-F238E27FC236}">
                <a16:creationId xmlns:a16="http://schemas.microsoft.com/office/drawing/2014/main" id="{30DB1B09-9BC0-4440-BB37-F9D6B85CCF69}"/>
              </a:ext>
            </a:extLst>
          </p:cNvPr>
          <p:cNvSpPr txBox="1"/>
          <p:nvPr/>
        </p:nvSpPr>
        <p:spPr>
          <a:xfrm>
            <a:off x="384313" y="728869"/>
            <a:ext cx="4969565" cy="5572679"/>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הסקופ – נושאים </a:t>
            </a:r>
            <a:r>
              <a:rPr lang="he-IL" sz="2400" u="sng" dirty="0">
                <a:solidFill>
                  <a:schemeClr val="bg1"/>
                </a:solidFill>
              </a:rPr>
              <a:t>שלא</a:t>
            </a:r>
            <a:r>
              <a:rPr lang="he-IL" sz="2400" dirty="0">
                <a:solidFill>
                  <a:schemeClr val="bg1"/>
                </a:solidFill>
              </a:rPr>
              <a:t> עלו כתלונות ציבור.</a:t>
            </a:r>
          </a:p>
          <a:p>
            <a:pPr marL="342900" indent="-342900" algn="r" rtl="1">
              <a:lnSpc>
                <a:spcPct val="150000"/>
              </a:lnSpc>
              <a:buFont typeface="Arial" panose="020B0604020202020204" pitchFamily="34" charset="0"/>
              <a:buChar char="•"/>
            </a:pPr>
            <a:r>
              <a:rPr lang="he-IL" sz="2400" dirty="0">
                <a:solidFill>
                  <a:schemeClr val="bg1"/>
                </a:solidFill>
              </a:rPr>
              <a:t>זיהוי הזדמנויות להתאמת תהליכים לצרכי תושבים.</a:t>
            </a:r>
          </a:p>
          <a:p>
            <a:pPr marL="342900" indent="-342900" algn="r" rtl="1">
              <a:lnSpc>
                <a:spcPct val="150000"/>
              </a:lnSpc>
              <a:buFont typeface="Arial" panose="020B0604020202020204" pitchFamily="34" charset="0"/>
              <a:buChar char="•"/>
            </a:pPr>
            <a:r>
              <a:rPr lang="he-IL" sz="2400" dirty="0">
                <a:solidFill>
                  <a:schemeClr val="bg1"/>
                </a:solidFill>
              </a:rPr>
              <a:t>זיהוי תהליכי עבודה שעושים עוול.</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דוגמאות לנושאי ביקורת:</a:t>
            </a:r>
          </a:p>
          <a:p>
            <a:pPr marL="342900" indent="-342900" algn="r" rtl="1">
              <a:lnSpc>
                <a:spcPct val="150000"/>
              </a:lnSpc>
              <a:buFont typeface="Arial" panose="020B0604020202020204" pitchFamily="34" charset="0"/>
              <a:buChar char="•"/>
            </a:pPr>
            <a:r>
              <a:rPr lang="he-IL" sz="2400" dirty="0">
                <a:solidFill>
                  <a:schemeClr val="bg1"/>
                </a:solidFill>
              </a:rPr>
              <a:t>יעדים?</a:t>
            </a:r>
          </a:p>
          <a:p>
            <a:pPr marL="342900" indent="-342900" algn="r" rtl="1">
              <a:lnSpc>
                <a:spcPct val="150000"/>
              </a:lnSpc>
              <a:buFont typeface="Arial" panose="020B0604020202020204" pitchFamily="34" charset="0"/>
              <a:buChar char="•"/>
            </a:pPr>
            <a:r>
              <a:rPr lang="he-IL" sz="2400" dirty="0">
                <a:solidFill>
                  <a:schemeClr val="bg1"/>
                </a:solidFill>
              </a:rPr>
              <a:t>מדידת תהליכים / קיום נתונים.</a:t>
            </a:r>
          </a:p>
          <a:p>
            <a:pPr marL="342900" indent="-342900" algn="r" rtl="1">
              <a:lnSpc>
                <a:spcPct val="150000"/>
              </a:lnSpc>
              <a:buFont typeface="Arial" panose="020B0604020202020204" pitchFamily="34" charset="0"/>
              <a:buChar char="•"/>
            </a:pPr>
            <a:r>
              <a:rPr lang="he-IL" sz="2400" dirty="0">
                <a:solidFill>
                  <a:schemeClr val="bg1"/>
                </a:solidFill>
              </a:rPr>
              <a:t>סיבות לאי-עמידה ביעדים?</a:t>
            </a:r>
            <a:endParaRPr lang="en-US" sz="2400" dirty="0">
              <a:solidFill>
                <a:schemeClr val="bg1"/>
              </a:solidFill>
            </a:endParaRPr>
          </a:p>
        </p:txBody>
      </p:sp>
      <p:sp>
        <p:nvSpPr>
          <p:cNvPr id="2" name="TextBox 1">
            <a:extLst>
              <a:ext uri="{FF2B5EF4-FFF2-40B4-BE49-F238E27FC236}">
                <a16:creationId xmlns:a16="http://schemas.microsoft.com/office/drawing/2014/main" id="{4D984E67-89BF-8261-D039-8EAB0A175A95}"/>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2466032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63A8D5-FF32-46E8-9927-F6F0B5C37FCA}"/>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0DBC096-5BDC-4A11-98A7-EAD197879B8F}"/>
              </a:ext>
            </a:extLst>
          </p:cNvPr>
          <p:cNvSpPr txBox="1"/>
          <p:nvPr/>
        </p:nvSpPr>
        <p:spPr>
          <a:xfrm>
            <a:off x="604344" y="575868"/>
            <a:ext cx="5134304" cy="5018682"/>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זיהוי הזדמנויות לחיזוק תהליכים ארגוניים.</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לביקורת - ניתוח תהליכים ארגוניים כגון:</a:t>
            </a:r>
          </a:p>
          <a:p>
            <a:pPr marL="342900" indent="-342900" algn="r" rtl="1">
              <a:lnSpc>
                <a:spcPct val="150000"/>
              </a:lnSpc>
              <a:buFont typeface="Arial" panose="020B0604020202020204" pitchFamily="34" charset="0"/>
              <a:buChar char="•"/>
            </a:pPr>
            <a:r>
              <a:rPr lang="he-IL" sz="2400" dirty="0">
                <a:solidFill>
                  <a:schemeClr val="bg1"/>
                </a:solidFill>
              </a:rPr>
              <a:t>הקצאת תחומי אחריות</a:t>
            </a:r>
          </a:p>
          <a:p>
            <a:pPr marL="342900" indent="-342900" algn="r" rtl="1">
              <a:lnSpc>
                <a:spcPct val="150000"/>
              </a:lnSpc>
              <a:buFont typeface="Arial" panose="020B0604020202020204" pitchFamily="34" charset="0"/>
              <a:buChar char="•"/>
            </a:pPr>
            <a:r>
              <a:rPr lang="he-IL" sz="2400" dirty="0">
                <a:solidFill>
                  <a:schemeClr val="bg1"/>
                </a:solidFill>
              </a:rPr>
              <a:t>הפעולות הכלולות והבקרות עליהן </a:t>
            </a:r>
          </a:p>
          <a:p>
            <a:pPr marL="342900" indent="-342900" algn="r" rtl="1">
              <a:lnSpc>
                <a:spcPct val="150000"/>
              </a:lnSpc>
              <a:buFont typeface="Arial" panose="020B0604020202020204" pitchFamily="34" charset="0"/>
              <a:buChar char="•"/>
            </a:pPr>
            <a:r>
              <a:rPr lang="he-IL" sz="2400" dirty="0">
                <a:solidFill>
                  <a:schemeClr val="bg1"/>
                </a:solidFill>
              </a:rPr>
              <a:t>זמינות נתונים, ואיכות נתונים</a:t>
            </a:r>
          </a:p>
          <a:p>
            <a:pPr marL="342900" indent="-342900" algn="r" rtl="1">
              <a:lnSpc>
                <a:spcPct val="150000"/>
              </a:lnSpc>
              <a:buFont typeface="Arial" panose="020B0604020202020204" pitchFamily="34" charset="0"/>
              <a:buChar char="•"/>
            </a:pPr>
            <a:r>
              <a:rPr lang="he-IL" sz="2400" dirty="0">
                <a:solidFill>
                  <a:schemeClr val="bg1"/>
                </a:solidFill>
              </a:rPr>
              <a:t>דוחות ניהוליים ודיונים שוטפים בהם</a:t>
            </a:r>
          </a:p>
          <a:p>
            <a:pPr marL="342900" indent="-342900" algn="r" rtl="1">
              <a:lnSpc>
                <a:spcPct val="150000"/>
              </a:lnSpc>
              <a:buFont typeface="Arial" panose="020B0604020202020204" pitchFamily="34" charset="0"/>
              <a:buChar char="•"/>
            </a:pPr>
            <a:r>
              <a:rPr lang="he-IL" sz="2400" dirty="0">
                <a:solidFill>
                  <a:schemeClr val="bg1"/>
                </a:solidFill>
              </a:rPr>
              <a:t>קבלת החלטות על בסיס נתונים, וביצוען</a:t>
            </a:r>
            <a:endParaRPr lang="en-US" sz="2400" dirty="0">
              <a:solidFill>
                <a:schemeClr val="bg1"/>
              </a:solidFill>
            </a:endParaRPr>
          </a:p>
        </p:txBody>
      </p:sp>
      <p:pic>
        <p:nvPicPr>
          <p:cNvPr id="2" name="Picture 1">
            <a:extLst>
              <a:ext uri="{FF2B5EF4-FFF2-40B4-BE49-F238E27FC236}">
                <a16:creationId xmlns:a16="http://schemas.microsoft.com/office/drawing/2014/main" id="{43B4201D-5C5A-DCD6-819C-BFAA96543290}"/>
              </a:ext>
            </a:extLst>
          </p:cNvPr>
          <p:cNvPicPr>
            <a:picLocks noChangeAspect="1"/>
          </p:cNvPicPr>
          <p:nvPr/>
        </p:nvPicPr>
        <p:blipFill>
          <a:blip r:embed="rId2"/>
          <a:stretch>
            <a:fillRect/>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274D0438-4EB1-FD2C-AF72-3717CBE1ADF5}"/>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591239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63A8D5-FF32-46E8-9927-F6F0B5C37FCA}"/>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B90AE34-BF6F-144F-A41E-3081F07A8000}"/>
              </a:ext>
            </a:extLst>
          </p:cNvPr>
          <p:cNvPicPr>
            <a:picLocks noChangeAspect="1"/>
          </p:cNvPicPr>
          <p:nvPr/>
        </p:nvPicPr>
        <p:blipFill rotWithShape="1">
          <a:blip r:embed="rId2"/>
          <a:srcRect r="30677"/>
          <a:stretch/>
        </p:blipFill>
        <p:spPr>
          <a:xfrm>
            <a:off x="5857309" y="0"/>
            <a:ext cx="6334691" cy="6858000"/>
          </a:xfrm>
          <a:prstGeom prst="rect">
            <a:avLst/>
          </a:prstGeom>
        </p:spPr>
      </p:pic>
      <p:sp>
        <p:nvSpPr>
          <p:cNvPr id="6" name="TextBox 5">
            <a:extLst>
              <a:ext uri="{FF2B5EF4-FFF2-40B4-BE49-F238E27FC236}">
                <a16:creationId xmlns:a16="http://schemas.microsoft.com/office/drawing/2014/main" id="{3930D218-4B25-E995-84FB-7940E44D19F9}"/>
              </a:ext>
            </a:extLst>
          </p:cNvPr>
          <p:cNvSpPr txBox="1"/>
          <p:nvPr/>
        </p:nvSpPr>
        <p:spPr>
          <a:xfrm>
            <a:off x="268012" y="575868"/>
            <a:ext cx="5470636" cy="4455835"/>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למנוע הישנות של טעויות יקרות.</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דוגמאות לנושאי ביקורת:</a:t>
            </a:r>
          </a:p>
          <a:p>
            <a:pPr algn="r" rtl="1">
              <a:lnSpc>
                <a:spcPct val="150000"/>
              </a:lnSpc>
            </a:pPr>
            <a:r>
              <a:rPr lang="he-IL" sz="2400" dirty="0">
                <a:solidFill>
                  <a:schemeClr val="bg1"/>
                </a:solidFill>
              </a:rPr>
              <a:t>פרויקטים גדולים – חריגות לו"ז משמעותיות</a:t>
            </a:r>
          </a:p>
          <a:p>
            <a:pPr algn="r" rtl="1">
              <a:lnSpc>
                <a:spcPct val="150000"/>
              </a:lnSpc>
            </a:pPr>
            <a:r>
              <a:rPr lang="he-IL" sz="2400" dirty="0">
                <a:solidFill>
                  <a:schemeClr val="bg1"/>
                </a:solidFill>
              </a:rPr>
              <a:t>פרויקטים גדולים – חריגות תקציב גדולות</a:t>
            </a:r>
          </a:p>
          <a:p>
            <a:pPr algn="r" rtl="1">
              <a:lnSpc>
                <a:spcPct val="150000"/>
              </a:lnSpc>
            </a:pPr>
            <a:r>
              <a:rPr lang="he-IL" sz="2400" dirty="0">
                <a:solidFill>
                  <a:schemeClr val="bg1"/>
                </a:solidFill>
              </a:rPr>
              <a:t>אירועי נזק לרכוש וגוף – הפקת לקחים, ויישום</a:t>
            </a:r>
          </a:p>
          <a:p>
            <a:pPr algn="r" rtl="1">
              <a:lnSpc>
                <a:spcPct val="150000"/>
              </a:lnSpc>
            </a:pPr>
            <a:r>
              <a:rPr lang="he-IL" sz="2400" dirty="0">
                <a:solidFill>
                  <a:schemeClr val="bg1"/>
                </a:solidFill>
              </a:rPr>
              <a:t>סקנדלים ציבוריים – הפקת לקחים ויישום</a:t>
            </a:r>
          </a:p>
        </p:txBody>
      </p:sp>
      <p:sp>
        <p:nvSpPr>
          <p:cNvPr id="8" name="TextBox 7">
            <a:extLst>
              <a:ext uri="{FF2B5EF4-FFF2-40B4-BE49-F238E27FC236}">
                <a16:creationId xmlns:a16="http://schemas.microsoft.com/office/drawing/2014/main" id="{846D0B80-49C2-BE95-CF39-A2F5F2A11188}"/>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493702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63A8D5-FF32-46E8-9927-F6F0B5C37FCA}"/>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DFE903D-5D2C-91BE-103E-1657B721E77D}"/>
              </a:ext>
            </a:extLst>
          </p:cNvPr>
          <p:cNvPicPr>
            <a:picLocks noChangeAspect="1"/>
          </p:cNvPicPr>
          <p:nvPr/>
        </p:nvPicPr>
        <p:blipFill rotWithShape="1">
          <a:blip r:embed="rId2"/>
          <a:srcRect r="17598"/>
          <a:stretch/>
        </p:blipFill>
        <p:spPr>
          <a:xfrm>
            <a:off x="4948481" y="0"/>
            <a:ext cx="7243520" cy="6858000"/>
          </a:xfrm>
          <a:prstGeom prst="rect">
            <a:avLst/>
          </a:prstGeom>
        </p:spPr>
      </p:pic>
      <p:sp>
        <p:nvSpPr>
          <p:cNvPr id="6" name="TextBox 5">
            <a:extLst>
              <a:ext uri="{FF2B5EF4-FFF2-40B4-BE49-F238E27FC236}">
                <a16:creationId xmlns:a16="http://schemas.microsoft.com/office/drawing/2014/main" id="{FE69F86C-2797-D164-D072-76A9EE959F8D}"/>
              </a:ext>
            </a:extLst>
          </p:cNvPr>
          <p:cNvSpPr txBox="1"/>
          <p:nvPr/>
        </p:nvSpPr>
        <p:spPr>
          <a:xfrm>
            <a:off x="268012" y="575868"/>
            <a:ext cx="5470636" cy="6117829"/>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למגר מלחמות אישיות על חשבון התושבים.</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דוגמאות לנושאי ביקורת:</a:t>
            </a:r>
          </a:p>
          <a:p>
            <a:pPr algn="r" rtl="1">
              <a:lnSpc>
                <a:spcPct val="150000"/>
              </a:lnSpc>
            </a:pPr>
            <a:r>
              <a:rPr lang="he-IL" sz="2400" dirty="0">
                <a:solidFill>
                  <a:schemeClr val="bg1"/>
                </a:solidFill>
              </a:rPr>
              <a:t>ביצועים נמוכים של אגפים / מחלקות בהשוואה ליעדים או לערכים בעיריות אחרות </a:t>
            </a:r>
          </a:p>
          <a:p>
            <a:pPr algn="r" rtl="1">
              <a:lnSpc>
                <a:spcPct val="150000"/>
              </a:lnSpc>
            </a:pPr>
            <a:r>
              <a:rPr lang="he-IL" sz="2400" dirty="0">
                <a:solidFill>
                  <a:schemeClr val="bg1"/>
                </a:solidFill>
              </a:rPr>
              <a:t>- למה זה כך אצלנו?</a:t>
            </a:r>
          </a:p>
          <a:p>
            <a:pPr marL="342900" indent="-342900" algn="r" rtl="1">
              <a:lnSpc>
                <a:spcPct val="150000"/>
              </a:lnSpc>
              <a:buFontTx/>
              <a:buChar char="-"/>
            </a:pPr>
            <a:r>
              <a:rPr lang="he-IL" sz="2400" dirty="0">
                <a:solidFill>
                  <a:schemeClr val="bg1"/>
                </a:solidFill>
              </a:rPr>
              <a:t>הגדרת סמכויות, תפקידים, אחריות, תקציבים, זמנים, תוכניות עבודה, שיתוף פעולה בין מחלקות פנימיות.</a:t>
            </a:r>
          </a:p>
          <a:p>
            <a:pPr marL="342900" indent="-342900" algn="r" rtl="1">
              <a:lnSpc>
                <a:spcPct val="150000"/>
              </a:lnSpc>
              <a:buFontTx/>
              <a:buChar char="-"/>
            </a:pPr>
            <a:r>
              <a:rPr lang="he-IL" sz="2400" dirty="0">
                <a:solidFill>
                  <a:schemeClr val="bg1"/>
                </a:solidFill>
              </a:rPr>
              <a:t>להציף לדיון ענייני לצורך טיפול. </a:t>
            </a:r>
          </a:p>
        </p:txBody>
      </p:sp>
      <p:sp>
        <p:nvSpPr>
          <p:cNvPr id="8" name="TextBox 7">
            <a:extLst>
              <a:ext uri="{FF2B5EF4-FFF2-40B4-BE49-F238E27FC236}">
                <a16:creationId xmlns:a16="http://schemas.microsoft.com/office/drawing/2014/main" id="{84AE384B-6688-2558-8F0E-2435FFB3E0CA}"/>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2735259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713660-8AAE-4828-B586-F14C2A6AD389}"/>
              </a:ext>
            </a:extLst>
          </p:cNvPr>
          <p:cNvPicPr>
            <a:picLocks noChangeAspect="1"/>
          </p:cNvPicPr>
          <p:nvPr/>
        </p:nvPicPr>
        <p:blipFill rotWithShape="1">
          <a:blip r:embed="rId2"/>
          <a:srcRect l="5888" t="23839" r="7657" b="14444"/>
          <a:stretch/>
        </p:blipFill>
        <p:spPr>
          <a:xfrm>
            <a:off x="0" y="-1"/>
            <a:ext cx="12192000" cy="4893299"/>
          </a:xfrm>
          <a:prstGeom prst="rect">
            <a:avLst/>
          </a:prstGeom>
        </p:spPr>
      </p:pic>
      <p:sp>
        <p:nvSpPr>
          <p:cNvPr id="2" name="Rectangle 1">
            <a:extLst>
              <a:ext uri="{FF2B5EF4-FFF2-40B4-BE49-F238E27FC236}">
                <a16:creationId xmlns:a16="http://schemas.microsoft.com/office/drawing/2014/main" id="{75260808-8A83-6F41-466F-FBEAEA248338}"/>
              </a:ext>
            </a:extLst>
          </p:cNvPr>
          <p:cNvSpPr/>
          <p:nvPr/>
        </p:nvSpPr>
        <p:spPr>
          <a:xfrm>
            <a:off x="0" y="-1"/>
            <a:ext cx="12192000" cy="4893299"/>
          </a:xfrm>
          <a:prstGeom prst="rect">
            <a:avLst/>
          </a:prstGeom>
          <a:solidFill>
            <a:schemeClr val="bg1">
              <a:lumMod val="50000"/>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BA4050-384F-462D-9ACD-E77A186384F5}"/>
              </a:ext>
            </a:extLst>
          </p:cNvPr>
          <p:cNvSpPr/>
          <p:nvPr/>
        </p:nvSpPr>
        <p:spPr>
          <a:xfrm>
            <a:off x="1392060" y="2693771"/>
            <a:ext cx="9037564" cy="2062103"/>
          </a:xfrm>
          <a:prstGeom prst="rect">
            <a:avLst/>
          </a:prstGeom>
        </p:spPr>
        <p:txBody>
          <a:bodyPr wrap="square">
            <a:spAutoFit/>
          </a:bodyPr>
          <a:lstStyle/>
          <a:p>
            <a:pPr algn="just" rtl="1"/>
            <a:r>
              <a:rPr lang="he-IL" sz="3200" dirty="0">
                <a:solidFill>
                  <a:schemeClr val="bg1"/>
                </a:solidFill>
              </a:rPr>
              <a:t>מרכז החדשנות מתמקד באתגרים טכנולוגיים של הנבטות תוכניות פיתוח בשלב ה- </a:t>
            </a:r>
            <a:r>
              <a:rPr lang="en-US" sz="3200" dirty="0">
                <a:solidFill>
                  <a:schemeClr val="bg1"/>
                </a:solidFill>
              </a:rPr>
              <a:t>Pre-Seed, </a:t>
            </a:r>
            <a:r>
              <a:rPr lang="he-IL" sz="3200" dirty="0">
                <a:solidFill>
                  <a:schemeClr val="bg1"/>
                </a:solidFill>
              </a:rPr>
              <a:t>בשיתופי פעולה עם חברות הזנק וארגונים גדולים ובמתודולוגיות חדשנות פתוחה לעידוד גיוון טכנולוגי ויזמות פנים-ארגונית. </a:t>
            </a:r>
            <a:endParaRPr lang="en-US" sz="3200" dirty="0">
              <a:solidFill>
                <a:schemeClr val="bg1"/>
              </a:solidFill>
            </a:endParaRPr>
          </a:p>
        </p:txBody>
      </p:sp>
      <p:pic>
        <p:nvPicPr>
          <p:cNvPr id="8" name="Picture 7">
            <a:extLst>
              <a:ext uri="{FF2B5EF4-FFF2-40B4-BE49-F238E27FC236}">
                <a16:creationId xmlns:a16="http://schemas.microsoft.com/office/drawing/2014/main" id="{2DD7EF40-5E31-4505-80F1-39DF6DEB5C19}"/>
              </a:ext>
            </a:extLst>
          </p:cNvPr>
          <p:cNvPicPr>
            <a:picLocks noChangeAspect="1"/>
          </p:cNvPicPr>
          <p:nvPr/>
        </p:nvPicPr>
        <p:blipFill rotWithShape="1">
          <a:blip r:embed="rId3"/>
          <a:srcRect l="6250" t="32115" r="7834" b="39130"/>
          <a:stretch/>
        </p:blipFill>
        <p:spPr>
          <a:xfrm>
            <a:off x="673362" y="4893298"/>
            <a:ext cx="10474960" cy="1971040"/>
          </a:xfrm>
          <a:prstGeom prst="rect">
            <a:avLst/>
          </a:prstGeom>
        </p:spPr>
      </p:pic>
    </p:spTree>
    <p:extLst>
      <p:ext uri="{BB962C8B-B14F-4D97-AF65-F5344CB8AC3E}">
        <p14:creationId xmlns:p14="http://schemas.microsoft.com/office/powerpoint/2010/main" val="2205804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63A8D5-FF32-46E8-9927-F6F0B5C37FCA}"/>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15C5C6-860E-F263-EA69-960C81CFA26A}"/>
              </a:ext>
            </a:extLst>
          </p:cNvPr>
          <p:cNvPicPr>
            <a:picLocks noChangeAspect="1"/>
          </p:cNvPicPr>
          <p:nvPr/>
        </p:nvPicPr>
        <p:blipFill rotWithShape="1">
          <a:blip r:embed="rId2"/>
          <a:srcRect r="15168"/>
          <a:stretch/>
        </p:blipFill>
        <p:spPr>
          <a:xfrm>
            <a:off x="4734353" y="0"/>
            <a:ext cx="7457648" cy="6858000"/>
          </a:xfrm>
          <a:prstGeom prst="rect">
            <a:avLst/>
          </a:prstGeom>
        </p:spPr>
      </p:pic>
      <p:sp>
        <p:nvSpPr>
          <p:cNvPr id="2" name="TextBox 1">
            <a:extLst>
              <a:ext uri="{FF2B5EF4-FFF2-40B4-BE49-F238E27FC236}">
                <a16:creationId xmlns:a16="http://schemas.microsoft.com/office/drawing/2014/main" id="{17B59A55-78F0-2707-0C01-BF9796EC52EE}"/>
              </a:ext>
            </a:extLst>
          </p:cNvPr>
          <p:cNvSpPr txBox="1"/>
          <p:nvPr/>
        </p:nvSpPr>
        <p:spPr>
          <a:xfrm>
            <a:off x="304801" y="575868"/>
            <a:ext cx="5433848" cy="4455835"/>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לעזור להתמקד "באבנים הגדולות".</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דוגמאות לנושאי ביקורת:</a:t>
            </a:r>
          </a:p>
          <a:p>
            <a:pPr marL="342900" indent="-342900" algn="r" rtl="1">
              <a:lnSpc>
                <a:spcPct val="150000"/>
              </a:lnSpc>
              <a:buFontTx/>
              <a:buChar char="-"/>
            </a:pPr>
            <a:r>
              <a:rPr lang="he-IL" sz="2400" dirty="0">
                <a:solidFill>
                  <a:schemeClr val="bg1"/>
                </a:solidFill>
              </a:rPr>
              <a:t>עמידה צפויה בתוכנית עבודה רב-שנתית.</a:t>
            </a:r>
          </a:p>
          <a:p>
            <a:pPr marL="342900" indent="-342900" algn="r" rtl="1">
              <a:lnSpc>
                <a:spcPct val="150000"/>
              </a:lnSpc>
              <a:buFontTx/>
              <a:buChar char="-"/>
            </a:pPr>
            <a:r>
              <a:rPr lang="he-IL" sz="2400" dirty="0">
                <a:solidFill>
                  <a:schemeClr val="bg1"/>
                </a:solidFill>
              </a:rPr>
              <a:t>עיכובים מסתמנים במשימות הגדולות.</a:t>
            </a:r>
          </a:p>
          <a:p>
            <a:pPr marL="342900" indent="-342900" algn="r" rtl="1">
              <a:lnSpc>
                <a:spcPct val="150000"/>
              </a:lnSpc>
              <a:buFontTx/>
              <a:buChar char="-"/>
            </a:pPr>
            <a:r>
              <a:rPr lang="he-IL" sz="2400" dirty="0">
                <a:solidFill>
                  <a:schemeClr val="bg1"/>
                </a:solidFill>
              </a:rPr>
              <a:t>מדידה ארגונית חסרה ("טמינת ראש").</a:t>
            </a:r>
          </a:p>
          <a:p>
            <a:pPr algn="r" rtl="1">
              <a:lnSpc>
                <a:spcPct val="150000"/>
              </a:lnSpc>
            </a:pPr>
            <a:endParaRPr lang="he-IL" sz="2400" dirty="0">
              <a:solidFill>
                <a:schemeClr val="bg1"/>
              </a:solidFill>
            </a:endParaRPr>
          </a:p>
        </p:txBody>
      </p:sp>
      <p:sp>
        <p:nvSpPr>
          <p:cNvPr id="6" name="TextBox 5">
            <a:extLst>
              <a:ext uri="{FF2B5EF4-FFF2-40B4-BE49-F238E27FC236}">
                <a16:creationId xmlns:a16="http://schemas.microsoft.com/office/drawing/2014/main" id="{EEE29EB3-C914-818F-3172-461F196F3018}"/>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1421471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63A8D5-FF32-46E8-9927-F6F0B5C37FCA}"/>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45093C3-FC7D-086E-8153-5CFE87B03F1C}"/>
              </a:ext>
            </a:extLst>
          </p:cNvPr>
          <p:cNvPicPr>
            <a:picLocks noChangeAspect="1"/>
          </p:cNvPicPr>
          <p:nvPr/>
        </p:nvPicPr>
        <p:blipFill rotWithShape="1">
          <a:blip r:embed="rId2"/>
          <a:srcRect l="12935" r="10543"/>
          <a:stretch/>
        </p:blipFill>
        <p:spPr>
          <a:xfrm>
            <a:off x="5465379" y="0"/>
            <a:ext cx="6726621" cy="6858000"/>
          </a:xfrm>
          <a:prstGeom prst="rect">
            <a:avLst/>
          </a:prstGeom>
        </p:spPr>
      </p:pic>
      <p:sp>
        <p:nvSpPr>
          <p:cNvPr id="4" name="TextBox 3">
            <a:extLst>
              <a:ext uri="{FF2B5EF4-FFF2-40B4-BE49-F238E27FC236}">
                <a16:creationId xmlns:a16="http://schemas.microsoft.com/office/drawing/2014/main" id="{BB387598-7011-26A7-338F-CE5C636A7225}"/>
              </a:ext>
            </a:extLst>
          </p:cNvPr>
          <p:cNvSpPr txBox="1"/>
          <p:nvPr/>
        </p:nvSpPr>
        <p:spPr>
          <a:xfrm>
            <a:off x="304801" y="575868"/>
            <a:ext cx="5433848" cy="4455835"/>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לזהות פעולות לשיפורים קונקרטיים.</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דוגמאות לנושאי ביקורת:</a:t>
            </a:r>
          </a:p>
          <a:p>
            <a:pPr marL="342900" indent="-342900" algn="r" rtl="1">
              <a:lnSpc>
                <a:spcPct val="150000"/>
              </a:lnSpc>
              <a:buFontTx/>
              <a:buChar char="-"/>
            </a:pPr>
            <a:r>
              <a:rPr lang="he-IL" sz="2400" dirty="0">
                <a:solidFill>
                  <a:schemeClr val="bg1"/>
                </a:solidFill>
              </a:rPr>
              <a:t>זמינות נתונים ניהוליים.</a:t>
            </a:r>
          </a:p>
          <a:p>
            <a:pPr marL="342900" indent="-342900" algn="r" rtl="1">
              <a:lnSpc>
                <a:spcPct val="150000"/>
              </a:lnSpc>
              <a:buFontTx/>
              <a:buChar char="-"/>
            </a:pPr>
            <a:r>
              <a:rPr lang="he-IL" sz="2400" dirty="0">
                <a:solidFill>
                  <a:schemeClr val="bg1"/>
                </a:solidFill>
              </a:rPr>
              <a:t>חוסר במדידת תפוקות של תהליכים.</a:t>
            </a:r>
          </a:p>
          <a:p>
            <a:pPr marL="342900" indent="-342900" algn="r" rtl="1">
              <a:lnSpc>
                <a:spcPct val="150000"/>
              </a:lnSpc>
              <a:buFontTx/>
              <a:buChar char="-"/>
            </a:pPr>
            <a:r>
              <a:rPr lang="he-IL" sz="2400" dirty="0">
                <a:solidFill>
                  <a:schemeClr val="bg1"/>
                </a:solidFill>
              </a:rPr>
              <a:t>נושאים שאינם מטופלים – ושניתן לטפל.</a:t>
            </a:r>
          </a:p>
          <a:p>
            <a:pPr marL="342900" indent="-342900" algn="r" rtl="1">
              <a:lnSpc>
                <a:spcPct val="150000"/>
              </a:lnSpc>
              <a:buFontTx/>
              <a:buChar char="-"/>
            </a:pPr>
            <a:r>
              <a:rPr lang="he-IL" sz="2400" dirty="0">
                <a:solidFill>
                  <a:schemeClr val="bg1"/>
                </a:solidFill>
              </a:rPr>
              <a:t>תהליכי עבודה שניתן לשפר ולייעל. </a:t>
            </a:r>
          </a:p>
        </p:txBody>
      </p:sp>
      <p:sp>
        <p:nvSpPr>
          <p:cNvPr id="6" name="TextBox 5">
            <a:extLst>
              <a:ext uri="{FF2B5EF4-FFF2-40B4-BE49-F238E27FC236}">
                <a16:creationId xmlns:a16="http://schemas.microsoft.com/office/drawing/2014/main" id="{65ED1D12-280C-8BB3-65B1-AE447FBE249E}"/>
              </a:ext>
            </a:extLst>
          </p:cNvPr>
          <p:cNvSpPr txBox="1"/>
          <p:nvPr/>
        </p:nvSpPr>
        <p:spPr>
          <a:xfrm>
            <a:off x="7073462" y="6405536"/>
            <a:ext cx="5013435" cy="338554"/>
          </a:xfrm>
          <a:prstGeom prst="rect">
            <a:avLst/>
          </a:prstGeom>
          <a:noFill/>
        </p:spPr>
        <p:txBody>
          <a:bodyPr wrap="square" rtlCol="0">
            <a:spAutoFit/>
          </a:bodyPr>
          <a:lstStyle/>
          <a:p>
            <a:pPr algn="r" rtl="1"/>
            <a:r>
              <a:rPr lang="en-US" sz="1600" dirty="0">
                <a:solidFill>
                  <a:schemeClr val="bg1"/>
                </a:solidFill>
              </a:rPr>
              <a:t>©</a:t>
            </a:r>
            <a:r>
              <a:rPr lang="he-IL" sz="1600" dirty="0">
                <a:solidFill>
                  <a:schemeClr val="bg1"/>
                </a:solidFill>
              </a:rPr>
              <a:t> כל הזכויות שמורות. ד"ר רו"ח שרון גוטיינר  0544963045</a:t>
            </a:r>
            <a:endParaRPr lang="en-US" sz="1600" dirty="0">
              <a:solidFill>
                <a:schemeClr val="bg1"/>
              </a:solidFill>
            </a:endParaRPr>
          </a:p>
        </p:txBody>
      </p:sp>
    </p:spTree>
    <p:extLst>
      <p:ext uri="{BB962C8B-B14F-4D97-AF65-F5344CB8AC3E}">
        <p14:creationId xmlns:p14="http://schemas.microsoft.com/office/powerpoint/2010/main" val="2898083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397367-44EE-4EF9-8B10-B42719E0B2EB}"/>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holding a book&#10;&#10;Description automatically generated">
            <a:extLst>
              <a:ext uri="{FF2B5EF4-FFF2-40B4-BE49-F238E27FC236}">
                <a16:creationId xmlns:a16="http://schemas.microsoft.com/office/drawing/2014/main" id="{2CAB537B-9B75-4EBE-8F5B-715A9A5AC759}"/>
              </a:ext>
            </a:extLst>
          </p:cNvPr>
          <p:cNvPicPr>
            <a:picLocks noChangeAspect="1"/>
          </p:cNvPicPr>
          <p:nvPr/>
        </p:nvPicPr>
        <p:blipFill rotWithShape="1">
          <a:blip r:embed="rId2">
            <a:clrChange>
              <a:clrFrom>
                <a:srgbClr val="130806"/>
              </a:clrFrom>
              <a:clrTo>
                <a:srgbClr val="130806">
                  <a:alpha val="0"/>
                </a:srgbClr>
              </a:clrTo>
            </a:clrChange>
            <a:extLst>
              <a:ext uri="{28A0092B-C50C-407E-A947-70E740481C1C}">
                <a14:useLocalDpi xmlns:a14="http://schemas.microsoft.com/office/drawing/2010/main" val="0"/>
              </a:ext>
            </a:extLst>
          </a:blip>
          <a:srcRect l="14605" r="18604"/>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F6562BD4-0780-4E1F-ADE0-195DFBB1C67B}"/>
              </a:ext>
            </a:extLst>
          </p:cNvPr>
          <p:cNvSpPr txBox="1"/>
          <p:nvPr/>
        </p:nvSpPr>
        <p:spPr>
          <a:xfrm>
            <a:off x="237459" y="811926"/>
            <a:ext cx="5862084" cy="5572679"/>
          </a:xfrm>
          <a:prstGeom prst="rect">
            <a:avLst/>
          </a:prstGeom>
          <a:noFill/>
        </p:spPr>
        <p:txBody>
          <a:bodyPr wrap="square" rtlCol="0">
            <a:spAutoFit/>
          </a:bodyPr>
          <a:lstStyle/>
          <a:p>
            <a:pPr algn="r" rtl="1">
              <a:lnSpc>
                <a:spcPct val="150000"/>
              </a:lnSpc>
            </a:pPr>
            <a:r>
              <a:rPr lang="he-IL" sz="2400" dirty="0">
                <a:solidFill>
                  <a:schemeClr val="bg1"/>
                </a:solidFill>
              </a:rPr>
              <a:t>המטרה:</a:t>
            </a:r>
          </a:p>
          <a:p>
            <a:pPr algn="r" rtl="1">
              <a:lnSpc>
                <a:spcPct val="150000"/>
              </a:lnSpc>
            </a:pPr>
            <a:r>
              <a:rPr lang="he-IL" sz="2400" dirty="0">
                <a:solidFill>
                  <a:schemeClr val="bg1"/>
                </a:solidFill>
              </a:rPr>
              <a:t>זיהוי מגמות פנימיות וגם חיצוניות (</a:t>
            </a:r>
            <a:r>
              <a:rPr lang="en-US" sz="2400" dirty="0">
                <a:solidFill>
                  <a:schemeClr val="bg1"/>
                </a:solidFill>
              </a:rPr>
              <a:t>Disruptions</a:t>
            </a:r>
            <a:r>
              <a:rPr lang="he-IL" sz="2400" dirty="0">
                <a:solidFill>
                  <a:schemeClr val="bg1"/>
                </a:solidFill>
              </a:rPr>
              <a:t>), שהארגון אינו מגיב להן </a:t>
            </a:r>
            <a:r>
              <a:rPr lang="he-IL" sz="2400" dirty="0">
                <a:solidFill>
                  <a:schemeClr val="bg1"/>
                </a:solidFill>
                <a:sym typeface="Wingdings" panose="05000000000000000000" pitchFamily="2" charset="2"/>
              </a:rPr>
              <a:t> פספוס הזדמנות</a:t>
            </a:r>
            <a:r>
              <a:rPr lang="he-IL" sz="2400" dirty="0">
                <a:solidFill>
                  <a:schemeClr val="bg1"/>
                </a:solidFill>
              </a:rPr>
              <a:t>.</a:t>
            </a:r>
          </a:p>
          <a:p>
            <a:pPr algn="r" rtl="1">
              <a:lnSpc>
                <a:spcPct val="150000"/>
              </a:lnSpc>
            </a:pPr>
            <a:endParaRPr lang="he-IL" sz="2400" dirty="0">
              <a:solidFill>
                <a:schemeClr val="bg1"/>
              </a:solidFill>
            </a:endParaRPr>
          </a:p>
          <a:p>
            <a:pPr algn="r" rtl="1">
              <a:lnSpc>
                <a:spcPct val="150000"/>
              </a:lnSpc>
            </a:pPr>
            <a:r>
              <a:rPr lang="he-IL" sz="2400" dirty="0">
                <a:solidFill>
                  <a:schemeClr val="bg1"/>
                </a:solidFill>
              </a:rPr>
              <a:t>נושאי ביקורת:</a:t>
            </a:r>
          </a:p>
          <a:p>
            <a:pPr marL="342900" indent="-342900" algn="r" rtl="1">
              <a:lnSpc>
                <a:spcPct val="150000"/>
              </a:lnSpc>
              <a:buFont typeface="Arial" panose="020B0604020202020204" pitchFamily="34" charset="0"/>
              <a:buChar char="•"/>
            </a:pPr>
            <a:r>
              <a:rPr lang="he-IL" sz="2400" dirty="0">
                <a:solidFill>
                  <a:schemeClr val="bg1"/>
                </a:solidFill>
              </a:rPr>
              <a:t>ניהול ביצועים של בתהליכים ארגוניים שונים = הצבת יעדים, מדידה בפועל.</a:t>
            </a:r>
          </a:p>
          <a:p>
            <a:pPr marL="342900" indent="-342900" algn="r" rtl="1">
              <a:lnSpc>
                <a:spcPct val="150000"/>
              </a:lnSpc>
              <a:buFont typeface="Arial" panose="020B0604020202020204" pitchFamily="34" charset="0"/>
              <a:buChar char="•"/>
            </a:pPr>
            <a:r>
              <a:rPr lang="he-IL" sz="2400" dirty="0">
                <a:solidFill>
                  <a:schemeClr val="bg1"/>
                </a:solidFill>
              </a:rPr>
              <a:t>מערכות מידע תומכות ואופן איסוף הנתונים.</a:t>
            </a:r>
          </a:p>
          <a:p>
            <a:pPr marL="342900" indent="-342900" algn="r" rtl="1">
              <a:lnSpc>
                <a:spcPct val="150000"/>
              </a:lnSpc>
              <a:buFont typeface="Arial" panose="020B0604020202020204" pitchFamily="34" charset="0"/>
              <a:buChar char="•"/>
            </a:pPr>
            <a:r>
              <a:rPr lang="he-IL" sz="2400" dirty="0">
                <a:solidFill>
                  <a:schemeClr val="bg1"/>
                </a:solidFill>
              </a:rPr>
              <a:t>קבלת החלטות על בסיס נתונים שנאספו, ומימוש ההחלטות הלכה למעשה. </a:t>
            </a:r>
            <a:endParaRPr lang="en-US" sz="2400" dirty="0">
              <a:solidFill>
                <a:schemeClr val="bg1"/>
              </a:solidFill>
            </a:endParaRPr>
          </a:p>
        </p:txBody>
      </p:sp>
    </p:spTree>
    <p:extLst>
      <p:ext uri="{BB962C8B-B14F-4D97-AF65-F5344CB8AC3E}">
        <p14:creationId xmlns:p14="http://schemas.microsoft.com/office/powerpoint/2010/main" val="3475010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Text&#10;&#10;Description automatically generated">
            <a:extLst>
              <a:ext uri="{FF2B5EF4-FFF2-40B4-BE49-F238E27FC236}">
                <a16:creationId xmlns:a16="http://schemas.microsoft.com/office/drawing/2014/main" id="{DAD89C23-05C5-46BD-A905-B18146FB6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695"/>
          <a:stretch/>
        </p:blipFill>
        <p:spPr bwMode="auto">
          <a:xfrm>
            <a:off x="3097028" y="2826385"/>
            <a:ext cx="5997944" cy="403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ACB69E60-3880-4407-A3E8-6EDCB97510CB}"/>
              </a:ext>
            </a:extLst>
          </p:cNvPr>
          <p:cNvSpPr/>
          <p:nvPr/>
        </p:nvSpPr>
        <p:spPr>
          <a:xfrm>
            <a:off x="6927" y="0"/>
            <a:ext cx="12178145" cy="594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he-IL" sz="3600" b="1" dirty="0">
                <a:solidFill>
                  <a:schemeClr val="bg1"/>
                </a:solidFill>
              </a:rPr>
              <a:t> דוגמה נוספת – מיילים של "קול קורא" לעובדים</a:t>
            </a:r>
            <a:endParaRPr lang="en-US" sz="3600" b="1" dirty="0">
              <a:solidFill>
                <a:schemeClr val="bg1"/>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6532398C-26EC-493F-AE0E-BF24BB74793E}"/>
              </a:ext>
            </a:extLst>
          </p:cNvPr>
          <p:cNvSpPr/>
          <p:nvPr/>
        </p:nvSpPr>
        <p:spPr>
          <a:xfrm>
            <a:off x="2029045" y="1171709"/>
            <a:ext cx="8133907" cy="5642632"/>
          </a:xfrm>
          <a:prstGeom prst="rect">
            <a:avLst/>
          </a:prstGeom>
          <a:noFill/>
          <a:ln w="889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TextBox 6">
            <a:extLst>
              <a:ext uri="{FF2B5EF4-FFF2-40B4-BE49-F238E27FC236}">
                <a16:creationId xmlns:a16="http://schemas.microsoft.com/office/drawing/2014/main" id="{238BE90E-4653-448E-8964-32D2C953EAEF}"/>
              </a:ext>
            </a:extLst>
          </p:cNvPr>
          <p:cNvSpPr txBox="1"/>
          <p:nvPr/>
        </p:nvSpPr>
        <p:spPr>
          <a:xfrm>
            <a:off x="2029044" y="1390093"/>
            <a:ext cx="8133907" cy="1436291"/>
          </a:xfrm>
          <a:prstGeom prst="rect">
            <a:avLst/>
          </a:prstGeom>
          <a:noFill/>
        </p:spPr>
        <p:txBody>
          <a:bodyPr wrap="square">
            <a:spAutoFit/>
          </a:bodyPr>
          <a:lstStyle/>
          <a:p>
            <a:pPr algn="ctr" rtl="1">
              <a:spcAft>
                <a:spcPts val="800"/>
              </a:spcAft>
            </a:pPr>
            <a:r>
              <a:rPr lang="he-IL" sz="2800" b="1" i="1" dirty="0">
                <a:solidFill>
                  <a:srgbClr val="44546A"/>
                </a:solidFill>
                <a:effectLst/>
                <a:latin typeface="Calibri" panose="020F0502020204030204" pitchFamily="34" charset="0"/>
                <a:ea typeface="Calibri" panose="020F0502020204030204" pitchFamily="34" charset="0"/>
                <a:cs typeface="Arial" panose="020B0604020202020204" pitchFamily="34" charset="0"/>
              </a:rPr>
              <a:t>קול קורא לעובדים:</a:t>
            </a:r>
            <a:endParaRPr lang="en-IL" sz="1400" dirty="0">
              <a:effectLst/>
              <a:latin typeface="Calibri" panose="020F0502020204030204" pitchFamily="34" charset="0"/>
              <a:ea typeface="Calibri" panose="020F0502020204030204" pitchFamily="34" charset="0"/>
            </a:endParaRPr>
          </a:p>
          <a:p>
            <a:pPr algn="ctr" rtl="1">
              <a:spcAft>
                <a:spcPts val="800"/>
              </a:spcAft>
            </a:pPr>
            <a:r>
              <a:rPr lang="he-IL" sz="2800" b="1" i="1" dirty="0">
                <a:solidFill>
                  <a:srgbClr val="44546A"/>
                </a:solidFill>
                <a:effectLst/>
                <a:latin typeface="Calibri" panose="020F0502020204030204" pitchFamily="34" charset="0"/>
                <a:ea typeface="Calibri" panose="020F0502020204030204" pitchFamily="34" charset="0"/>
                <a:cs typeface="Arial" panose="020B0604020202020204" pitchFamily="34" charset="0"/>
              </a:rPr>
              <a:t>מהם צווארי הבקבוק הקריטיים שלנו כיום?</a:t>
            </a:r>
            <a:endParaRPr lang="en-IL" sz="1400" dirty="0">
              <a:effectLst/>
              <a:latin typeface="Calibri" panose="020F0502020204030204" pitchFamily="34" charset="0"/>
              <a:ea typeface="Calibri" panose="020F0502020204030204" pitchFamily="34" charset="0"/>
            </a:endParaRPr>
          </a:p>
          <a:p>
            <a:pPr algn="ctr" rtl="1">
              <a:spcAft>
                <a:spcPts val="800"/>
              </a:spcAft>
            </a:pPr>
            <a:r>
              <a:rPr lang="he-IL" u="sng" dirty="0">
                <a:solidFill>
                  <a:srgbClr val="0070C0"/>
                </a:solidFill>
                <a:effectLst/>
                <a:latin typeface="Calibri" panose="020F0502020204030204" pitchFamily="34" charset="0"/>
                <a:ea typeface="Calibri" panose="020F0502020204030204" pitchFamily="34" charset="0"/>
                <a:cs typeface="Arial" panose="020B0604020202020204" pitchFamily="34" charset="0"/>
              </a:rPr>
              <a:t>הסבר למשתתפים</a:t>
            </a:r>
            <a:endParaRPr lang="en-IL" sz="1600" dirty="0">
              <a:effectLst/>
              <a:latin typeface="Calibri" panose="020F0502020204030204" pitchFamily="34" charset="0"/>
              <a:ea typeface="Calibri" panose="020F0502020204030204" pitchFamily="34" charset="0"/>
            </a:endParaRPr>
          </a:p>
        </p:txBody>
      </p:sp>
      <p:cxnSp>
        <p:nvCxnSpPr>
          <p:cNvPr id="5" name="Straight Connector 4">
            <a:extLst>
              <a:ext uri="{FF2B5EF4-FFF2-40B4-BE49-F238E27FC236}">
                <a16:creationId xmlns:a16="http://schemas.microsoft.com/office/drawing/2014/main" id="{BAA08B48-6A6B-444C-8DCD-4184B0F9B57D}"/>
              </a:ext>
            </a:extLst>
          </p:cNvPr>
          <p:cNvCxnSpPr/>
          <p:nvPr/>
        </p:nvCxnSpPr>
        <p:spPr>
          <a:xfrm flipH="1">
            <a:off x="680483" y="6814341"/>
            <a:ext cx="1034548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Isosceles Triangle 5">
            <a:extLst>
              <a:ext uri="{FF2B5EF4-FFF2-40B4-BE49-F238E27FC236}">
                <a16:creationId xmlns:a16="http://schemas.microsoft.com/office/drawing/2014/main" id="{E90B0DAC-DE25-4BAE-8C65-A9E6E612C2E9}"/>
              </a:ext>
            </a:extLst>
          </p:cNvPr>
          <p:cNvSpPr/>
          <p:nvPr/>
        </p:nvSpPr>
        <p:spPr>
          <a:xfrm rot="5400000">
            <a:off x="18733" y="582260"/>
            <a:ext cx="1798257" cy="1821873"/>
          </a:xfrm>
          <a:prstGeom prst="triangle">
            <a:avLst>
              <a:gd name="adj"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TextBox 7">
            <a:extLst>
              <a:ext uri="{FF2B5EF4-FFF2-40B4-BE49-F238E27FC236}">
                <a16:creationId xmlns:a16="http://schemas.microsoft.com/office/drawing/2014/main" id="{2D697339-7072-4402-B484-1EA51524B07D}"/>
              </a:ext>
            </a:extLst>
          </p:cNvPr>
          <p:cNvSpPr txBox="1"/>
          <p:nvPr/>
        </p:nvSpPr>
        <p:spPr>
          <a:xfrm rot="18898685">
            <a:off x="-339851" y="1148750"/>
            <a:ext cx="2185294" cy="461665"/>
          </a:xfrm>
          <a:prstGeom prst="rect">
            <a:avLst/>
          </a:prstGeom>
          <a:noFill/>
        </p:spPr>
        <p:txBody>
          <a:bodyPr wrap="square" rtlCol="0">
            <a:spAutoFit/>
          </a:bodyPr>
          <a:lstStyle/>
          <a:p>
            <a:pPr algn="ctr"/>
            <a:r>
              <a:rPr lang="he-IL" sz="2400" dirty="0">
                <a:solidFill>
                  <a:schemeClr val="bg1"/>
                </a:solidFill>
              </a:rPr>
              <a:t>אחת לשבועיים</a:t>
            </a:r>
            <a:endParaRPr lang="en-IL" sz="2400" dirty="0">
              <a:solidFill>
                <a:schemeClr val="bg1"/>
              </a:solidFill>
            </a:endParaRPr>
          </a:p>
        </p:txBody>
      </p:sp>
    </p:spTree>
    <p:extLst>
      <p:ext uri="{BB962C8B-B14F-4D97-AF65-F5344CB8AC3E}">
        <p14:creationId xmlns:p14="http://schemas.microsoft.com/office/powerpoint/2010/main" val="1302136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6CCA8AA-E191-4373-A85A-2B4177A515EC}"/>
              </a:ext>
            </a:extLst>
          </p:cNvPr>
          <p:cNvSpPr/>
          <p:nvPr/>
        </p:nvSpPr>
        <p:spPr>
          <a:xfrm>
            <a:off x="6927" y="0"/>
            <a:ext cx="12185073" cy="68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B69E60-3880-4407-A3E8-6EDCB97510CB}"/>
              </a:ext>
            </a:extLst>
          </p:cNvPr>
          <p:cNvSpPr/>
          <p:nvPr/>
        </p:nvSpPr>
        <p:spPr>
          <a:xfrm>
            <a:off x="13855" y="0"/>
            <a:ext cx="12178145" cy="594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he-IL" sz="3600" b="1" dirty="0">
                <a:solidFill>
                  <a:schemeClr val="bg1"/>
                </a:solidFill>
              </a:rPr>
              <a:t> פורמט לביצוע "סקר הזדמנויות"</a:t>
            </a:r>
            <a:endParaRPr lang="en-US" sz="3600" b="1" dirty="0">
              <a:solidFill>
                <a:schemeClr val="bg1"/>
              </a:solidFill>
              <a:latin typeface="Arial" pitchFamily="34" charset="0"/>
              <a:cs typeface="Arial" pitchFamily="34" charset="0"/>
            </a:endParaRPr>
          </a:p>
        </p:txBody>
      </p:sp>
      <p:sp>
        <p:nvSpPr>
          <p:cNvPr id="7" name="TextBox 6">
            <a:extLst>
              <a:ext uri="{FF2B5EF4-FFF2-40B4-BE49-F238E27FC236}">
                <a16:creationId xmlns:a16="http://schemas.microsoft.com/office/drawing/2014/main" id="{E3BB34E7-C329-59A1-CD27-E73EFD4C682F}"/>
              </a:ext>
            </a:extLst>
          </p:cNvPr>
          <p:cNvSpPr txBox="1"/>
          <p:nvPr/>
        </p:nvSpPr>
        <p:spPr>
          <a:xfrm>
            <a:off x="322238" y="914400"/>
            <a:ext cx="11075864" cy="4144661"/>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he-IL" sz="3600" b="1" dirty="0"/>
              <a:t>שיחות קבוצתיות או 1*1</a:t>
            </a:r>
          </a:p>
          <a:p>
            <a:pPr marL="285750" indent="-285750" algn="r" rtl="1">
              <a:lnSpc>
                <a:spcPct val="150000"/>
              </a:lnSpc>
              <a:buFont typeface="Arial" panose="020B0604020202020204" pitchFamily="34" charset="0"/>
              <a:buChar char="•"/>
            </a:pPr>
            <a:r>
              <a:rPr lang="he-IL" sz="3600" b="1" dirty="0"/>
              <a:t>פרונטלי או במשלוח מיילים</a:t>
            </a:r>
          </a:p>
          <a:p>
            <a:pPr marL="285750" indent="-285750" algn="r" rtl="1">
              <a:lnSpc>
                <a:spcPct val="150000"/>
              </a:lnSpc>
              <a:buFont typeface="Arial" panose="020B0604020202020204" pitchFamily="34" charset="0"/>
              <a:buChar char="•"/>
            </a:pPr>
            <a:r>
              <a:rPr lang="he-IL" sz="3600" b="1" dirty="0"/>
              <a:t>עם או בלי עזרים דידקטיים</a:t>
            </a:r>
          </a:p>
          <a:p>
            <a:pPr marL="285750" indent="-285750" algn="r" rtl="1">
              <a:lnSpc>
                <a:spcPct val="150000"/>
              </a:lnSpc>
              <a:buFont typeface="Arial" panose="020B0604020202020204" pitchFamily="34" charset="0"/>
              <a:buChar char="•"/>
            </a:pPr>
            <a:r>
              <a:rPr lang="he-IL" sz="3600" b="1" dirty="0"/>
              <a:t>נושאים מוגדרים מראש או שמשתתפים בוחרים</a:t>
            </a:r>
          </a:p>
          <a:p>
            <a:pPr marL="285750" indent="-285750" algn="r" rtl="1">
              <a:lnSpc>
                <a:spcPct val="150000"/>
              </a:lnSpc>
              <a:buFont typeface="Arial" panose="020B0604020202020204" pitchFamily="34" charset="0"/>
              <a:buChar char="•"/>
            </a:pPr>
            <a:r>
              <a:rPr lang="he-IL" sz="3600" b="1" dirty="0"/>
              <a:t>חד-פעמי או אחת לתקופה</a:t>
            </a:r>
          </a:p>
        </p:txBody>
      </p:sp>
      <p:sp>
        <p:nvSpPr>
          <p:cNvPr id="2" name="TextBox 1">
            <a:extLst>
              <a:ext uri="{FF2B5EF4-FFF2-40B4-BE49-F238E27FC236}">
                <a16:creationId xmlns:a16="http://schemas.microsoft.com/office/drawing/2014/main" id="{0136575E-35CF-E9F1-6195-DB2BE99F0F2C}"/>
              </a:ext>
            </a:extLst>
          </p:cNvPr>
          <p:cNvSpPr txBox="1"/>
          <p:nvPr/>
        </p:nvSpPr>
        <p:spPr>
          <a:xfrm>
            <a:off x="13856" y="5232963"/>
            <a:ext cx="12178144" cy="998671"/>
          </a:xfrm>
          <a:prstGeom prst="rect">
            <a:avLst/>
          </a:prstGeom>
          <a:noFill/>
        </p:spPr>
        <p:txBody>
          <a:bodyPr wrap="square" rtlCol="0">
            <a:spAutoFit/>
          </a:bodyPr>
          <a:lstStyle/>
          <a:p>
            <a:pPr algn="ctr" rtl="1">
              <a:lnSpc>
                <a:spcPct val="150000"/>
              </a:lnSpc>
            </a:pPr>
            <a:r>
              <a:rPr lang="he-IL" sz="4400" b="1" dirty="0">
                <a:solidFill>
                  <a:srgbClr val="0070C0"/>
                </a:solidFill>
              </a:rPr>
              <a:t>להתאים את הפורמט לארגון + הזמנה לשקול</a:t>
            </a:r>
            <a:endParaRPr lang="en-US" sz="4400" b="1" dirty="0">
              <a:solidFill>
                <a:srgbClr val="0070C0"/>
              </a:solidFill>
            </a:endParaRPr>
          </a:p>
        </p:txBody>
      </p:sp>
      <p:sp>
        <p:nvSpPr>
          <p:cNvPr id="3" name="TextBox 2">
            <a:extLst>
              <a:ext uri="{FF2B5EF4-FFF2-40B4-BE49-F238E27FC236}">
                <a16:creationId xmlns:a16="http://schemas.microsoft.com/office/drawing/2014/main" id="{E7EC3837-AACF-2AA8-A14A-12E97967ECAD}"/>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17364961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ABC569-D206-4FCD-879F-2FD08A89D5CD}"/>
              </a:ext>
            </a:extLst>
          </p:cNvPr>
          <p:cNvSpPr/>
          <p:nvPr/>
        </p:nvSpPr>
        <p:spPr>
          <a:xfrm>
            <a:off x="2299553" y="352988"/>
            <a:ext cx="9521386" cy="2028248"/>
          </a:xfrm>
          <a:prstGeom prst="rect">
            <a:avLst/>
          </a:prstGeom>
        </p:spPr>
        <p:txBody>
          <a:bodyPr wrap="square">
            <a:spAutoFit/>
          </a:bodyPr>
          <a:lstStyle/>
          <a:p>
            <a:pPr algn="r" rtl="1">
              <a:lnSpc>
                <a:spcPct val="150000"/>
              </a:lnSpc>
            </a:pPr>
            <a:r>
              <a:rPr lang="he-IL" sz="4800" b="1" dirty="0">
                <a:solidFill>
                  <a:schemeClr val="bg1"/>
                </a:solidFill>
                <a:ea typeface="Calibri" panose="020F0502020204030204" pitchFamily="34" charset="0"/>
              </a:rPr>
              <a:t>סיכום</a:t>
            </a:r>
          </a:p>
          <a:p>
            <a:pPr algn="r" rtl="1">
              <a:lnSpc>
                <a:spcPct val="150000"/>
              </a:lnSpc>
            </a:pPr>
            <a:endParaRPr lang="en-US" sz="4000" dirty="0">
              <a:solidFill>
                <a:schemeClr val="bg1"/>
              </a:solidFill>
            </a:endParaRPr>
          </a:p>
        </p:txBody>
      </p:sp>
      <p:sp>
        <p:nvSpPr>
          <p:cNvPr id="2" name="TextBox 1">
            <a:extLst>
              <a:ext uri="{FF2B5EF4-FFF2-40B4-BE49-F238E27FC236}">
                <a16:creationId xmlns:a16="http://schemas.microsoft.com/office/drawing/2014/main" id="{D5362A2D-5199-43B4-AAB9-D10A11AD9E53}"/>
              </a:ext>
            </a:extLst>
          </p:cNvPr>
          <p:cNvSpPr txBox="1"/>
          <p:nvPr/>
        </p:nvSpPr>
        <p:spPr>
          <a:xfrm>
            <a:off x="94593" y="802899"/>
            <a:ext cx="11838989" cy="833883"/>
          </a:xfrm>
          <a:prstGeom prst="rect">
            <a:avLst/>
          </a:prstGeom>
          <a:noFill/>
        </p:spPr>
        <p:txBody>
          <a:bodyPr wrap="square" rtlCol="0">
            <a:spAutoFit/>
          </a:bodyPr>
          <a:lstStyle/>
          <a:p>
            <a:pPr marL="457200" indent="-457200" algn="r" rtl="1">
              <a:lnSpc>
                <a:spcPct val="150000"/>
              </a:lnSpc>
              <a:buFont typeface="Arial" panose="020B0604020202020204" pitchFamily="34" charset="0"/>
              <a:buChar char="•"/>
            </a:pPr>
            <a:r>
              <a:rPr lang="he-IL" sz="3600" b="1" dirty="0"/>
              <a:t>פנים רבות לחדשנות. לא רק טכנולוגית = "חדשנות עסקית".</a:t>
            </a:r>
            <a:endParaRPr lang="en-US" sz="3600" b="1" dirty="0"/>
          </a:p>
        </p:txBody>
      </p:sp>
      <p:sp>
        <p:nvSpPr>
          <p:cNvPr id="3" name="Rectangle 2">
            <a:extLst>
              <a:ext uri="{FF2B5EF4-FFF2-40B4-BE49-F238E27FC236}">
                <a16:creationId xmlns:a16="http://schemas.microsoft.com/office/drawing/2014/main" id="{78A1BA99-A3E0-D24B-412A-7CC0B96960E1}"/>
              </a:ext>
            </a:extLst>
          </p:cNvPr>
          <p:cNvSpPr/>
          <p:nvPr/>
        </p:nvSpPr>
        <p:spPr>
          <a:xfrm>
            <a:off x="13855" y="0"/>
            <a:ext cx="12178145" cy="594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he-IL" sz="3600" b="1" dirty="0">
                <a:solidFill>
                  <a:schemeClr val="bg1"/>
                </a:solidFill>
                <a:latin typeface="Arial" pitchFamily="34" charset="0"/>
                <a:cs typeface="Arial" pitchFamily="34" charset="0"/>
              </a:rPr>
              <a:t> סיכום</a:t>
            </a:r>
            <a:endParaRPr lang="en-US" sz="3600" b="1" dirty="0">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393731DB-7DA6-C1FD-19B3-82A1CB1FC101}"/>
              </a:ext>
            </a:extLst>
          </p:cNvPr>
          <p:cNvSpPr txBox="1"/>
          <p:nvPr/>
        </p:nvSpPr>
        <p:spPr>
          <a:xfrm>
            <a:off x="94592" y="1604122"/>
            <a:ext cx="11838989" cy="833883"/>
          </a:xfrm>
          <a:prstGeom prst="rect">
            <a:avLst/>
          </a:prstGeom>
          <a:noFill/>
        </p:spPr>
        <p:txBody>
          <a:bodyPr wrap="square" rtlCol="0">
            <a:spAutoFit/>
          </a:bodyPr>
          <a:lstStyle/>
          <a:p>
            <a:pPr marL="457200" indent="-457200" algn="r" rtl="1">
              <a:lnSpc>
                <a:spcPct val="150000"/>
              </a:lnSpc>
              <a:buFont typeface="Arial" panose="020B0604020202020204" pitchFamily="34" charset="0"/>
              <a:buChar char="•"/>
            </a:pPr>
            <a:r>
              <a:rPr lang="he-IL" sz="3600" b="1" dirty="0"/>
              <a:t>היא דורשת שיתוף עובדים, מחשבה משותפת, הצפת רעיונות.</a:t>
            </a:r>
            <a:endParaRPr lang="en-US" sz="3600" b="1" dirty="0"/>
          </a:p>
        </p:txBody>
      </p:sp>
      <p:sp>
        <p:nvSpPr>
          <p:cNvPr id="9" name="TextBox 8">
            <a:extLst>
              <a:ext uri="{FF2B5EF4-FFF2-40B4-BE49-F238E27FC236}">
                <a16:creationId xmlns:a16="http://schemas.microsoft.com/office/drawing/2014/main" id="{2598701E-2ADF-8DA4-4FE4-689518A989A2}"/>
              </a:ext>
            </a:extLst>
          </p:cNvPr>
          <p:cNvSpPr txBox="1"/>
          <p:nvPr/>
        </p:nvSpPr>
        <p:spPr>
          <a:xfrm>
            <a:off x="94589" y="4809015"/>
            <a:ext cx="11838989" cy="833883"/>
          </a:xfrm>
          <a:prstGeom prst="rect">
            <a:avLst/>
          </a:prstGeom>
          <a:noFill/>
        </p:spPr>
        <p:txBody>
          <a:bodyPr wrap="square" rtlCol="0">
            <a:spAutoFit/>
          </a:bodyPr>
          <a:lstStyle/>
          <a:p>
            <a:pPr marL="457200" indent="-457200" algn="r" rtl="1">
              <a:lnSpc>
                <a:spcPct val="150000"/>
              </a:lnSpc>
              <a:buFont typeface="Arial" panose="020B0604020202020204" pitchFamily="34" charset="0"/>
              <a:buChar char="•"/>
            </a:pPr>
            <a:r>
              <a:rPr lang="he-IL" sz="3600" b="1" dirty="0"/>
              <a:t>אם כקהילה מקצועית נעסוק גם בהזדמנויות – נייצר ערך רב.</a:t>
            </a:r>
          </a:p>
        </p:txBody>
      </p:sp>
      <p:sp>
        <p:nvSpPr>
          <p:cNvPr id="10" name="TextBox 9">
            <a:extLst>
              <a:ext uri="{FF2B5EF4-FFF2-40B4-BE49-F238E27FC236}">
                <a16:creationId xmlns:a16="http://schemas.microsoft.com/office/drawing/2014/main" id="{1799248B-54D9-FF1C-3C8A-1157769C5F87}"/>
              </a:ext>
            </a:extLst>
          </p:cNvPr>
          <p:cNvSpPr txBox="1"/>
          <p:nvPr/>
        </p:nvSpPr>
        <p:spPr>
          <a:xfrm>
            <a:off x="94591" y="2405345"/>
            <a:ext cx="11838989" cy="833883"/>
          </a:xfrm>
          <a:prstGeom prst="rect">
            <a:avLst/>
          </a:prstGeom>
          <a:noFill/>
        </p:spPr>
        <p:txBody>
          <a:bodyPr wrap="square" rtlCol="0">
            <a:spAutoFit/>
          </a:bodyPr>
          <a:lstStyle/>
          <a:p>
            <a:pPr marL="457200" indent="-457200" algn="r" rtl="1">
              <a:lnSpc>
                <a:spcPct val="150000"/>
              </a:lnSpc>
              <a:buFont typeface="Arial" panose="020B0604020202020204" pitchFamily="34" charset="0"/>
              <a:buChar char="•"/>
            </a:pPr>
            <a:r>
              <a:rPr lang="he-IL" sz="3600" b="1" dirty="0"/>
              <a:t>גם הביקורת משתמשת בכלים אלה - אבל מהיבט הסיכון.</a:t>
            </a:r>
            <a:endParaRPr lang="en-US" sz="3600" b="1" dirty="0"/>
          </a:p>
        </p:txBody>
      </p:sp>
      <p:sp>
        <p:nvSpPr>
          <p:cNvPr id="11" name="TextBox 10">
            <a:extLst>
              <a:ext uri="{FF2B5EF4-FFF2-40B4-BE49-F238E27FC236}">
                <a16:creationId xmlns:a16="http://schemas.microsoft.com/office/drawing/2014/main" id="{71612DBF-83A2-9DA7-55BB-9DA7A8CBCA9C}"/>
              </a:ext>
            </a:extLst>
          </p:cNvPr>
          <p:cNvSpPr txBox="1"/>
          <p:nvPr/>
        </p:nvSpPr>
        <p:spPr>
          <a:xfrm>
            <a:off x="94590" y="3206568"/>
            <a:ext cx="11838989" cy="833883"/>
          </a:xfrm>
          <a:prstGeom prst="rect">
            <a:avLst/>
          </a:prstGeom>
          <a:noFill/>
        </p:spPr>
        <p:txBody>
          <a:bodyPr wrap="square" rtlCol="0">
            <a:spAutoFit/>
          </a:bodyPr>
          <a:lstStyle/>
          <a:p>
            <a:pPr marL="457200" indent="-457200" algn="r" rtl="1">
              <a:lnSpc>
                <a:spcPct val="150000"/>
              </a:lnSpc>
              <a:buFont typeface="Arial" panose="020B0604020202020204" pitchFamily="34" charset="0"/>
              <a:buChar char="•"/>
            </a:pPr>
            <a:r>
              <a:rPr lang="he-IL" sz="3600" b="1" dirty="0"/>
              <a:t>הסיכון והסיכוי/הזדמנות – שני צדדים של המטבע. </a:t>
            </a:r>
            <a:endParaRPr lang="en-US" sz="3600" b="1" dirty="0"/>
          </a:p>
        </p:txBody>
      </p:sp>
      <p:sp>
        <p:nvSpPr>
          <p:cNvPr id="12" name="TextBox 11">
            <a:extLst>
              <a:ext uri="{FF2B5EF4-FFF2-40B4-BE49-F238E27FC236}">
                <a16:creationId xmlns:a16="http://schemas.microsoft.com/office/drawing/2014/main" id="{8D3F5A4D-848D-FBB9-10CD-1331DB4F7BD1}"/>
              </a:ext>
            </a:extLst>
          </p:cNvPr>
          <p:cNvSpPr txBox="1"/>
          <p:nvPr/>
        </p:nvSpPr>
        <p:spPr>
          <a:xfrm>
            <a:off x="94590" y="4007791"/>
            <a:ext cx="11838989" cy="833883"/>
          </a:xfrm>
          <a:prstGeom prst="rect">
            <a:avLst/>
          </a:prstGeom>
          <a:noFill/>
        </p:spPr>
        <p:txBody>
          <a:bodyPr wrap="square" rtlCol="0">
            <a:spAutoFit/>
          </a:bodyPr>
          <a:lstStyle/>
          <a:p>
            <a:pPr marL="457200" indent="-457200" algn="r" rtl="1">
              <a:lnSpc>
                <a:spcPct val="150000"/>
              </a:lnSpc>
              <a:buFont typeface="Arial" panose="020B0604020202020204" pitchFamily="34" charset="0"/>
              <a:buChar char="•"/>
            </a:pPr>
            <a:r>
              <a:rPr lang="he-IL" sz="3600" b="1" dirty="0"/>
              <a:t>המסגרת המקצועית דורשת גם התייחסות להזדמנויות.</a:t>
            </a:r>
            <a:endParaRPr lang="en-US" sz="3600" b="1" dirty="0"/>
          </a:p>
        </p:txBody>
      </p:sp>
      <p:sp>
        <p:nvSpPr>
          <p:cNvPr id="13" name="TextBox 12">
            <a:extLst>
              <a:ext uri="{FF2B5EF4-FFF2-40B4-BE49-F238E27FC236}">
                <a16:creationId xmlns:a16="http://schemas.microsoft.com/office/drawing/2014/main" id="{2CB69A40-FF82-D140-E6AB-5F9FE36FB444}"/>
              </a:ext>
            </a:extLst>
          </p:cNvPr>
          <p:cNvSpPr txBox="1"/>
          <p:nvPr/>
        </p:nvSpPr>
        <p:spPr>
          <a:xfrm>
            <a:off x="94588" y="5610240"/>
            <a:ext cx="11838989" cy="833883"/>
          </a:xfrm>
          <a:prstGeom prst="rect">
            <a:avLst/>
          </a:prstGeom>
          <a:noFill/>
        </p:spPr>
        <p:txBody>
          <a:bodyPr wrap="square" rtlCol="0">
            <a:spAutoFit/>
          </a:bodyPr>
          <a:lstStyle/>
          <a:p>
            <a:pPr marL="457200" indent="-457200" algn="r" rtl="1">
              <a:lnSpc>
                <a:spcPct val="150000"/>
              </a:lnSpc>
              <a:buFont typeface="Arial" panose="020B0604020202020204" pitchFamily="34" charset="0"/>
              <a:buChar char="•"/>
            </a:pPr>
            <a:r>
              <a:rPr lang="he-IL" sz="3600" b="1" dirty="0"/>
              <a:t>אין מניעה. יש כלים. בהצלחה.</a:t>
            </a:r>
            <a:endParaRPr lang="en-US" sz="3600" b="1" dirty="0"/>
          </a:p>
        </p:txBody>
      </p:sp>
      <p:sp>
        <p:nvSpPr>
          <p:cNvPr id="14" name="TextBox 13">
            <a:extLst>
              <a:ext uri="{FF2B5EF4-FFF2-40B4-BE49-F238E27FC236}">
                <a16:creationId xmlns:a16="http://schemas.microsoft.com/office/drawing/2014/main" id="{3D885AF2-3046-B449-E4F7-50802E14B6B2}"/>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247921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6478B8-088C-4C3E-A481-95FADBBA6BD4}"/>
              </a:ext>
            </a:extLst>
          </p:cNvPr>
          <p:cNvGrpSpPr/>
          <p:nvPr/>
        </p:nvGrpSpPr>
        <p:grpSpPr>
          <a:xfrm>
            <a:off x="5220876" y="934167"/>
            <a:ext cx="1263257" cy="3772993"/>
            <a:chOff x="3771825" y="2406982"/>
            <a:chExt cx="1263257" cy="3772993"/>
          </a:xfrm>
        </p:grpSpPr>
        <p:pic>
          <p:nvPicPr>
            <p:cNvPr id="5" name="Picture 4">
              <a:extLst>
                <a:ext uri="{FF2B5EF4-FFF2-40B4-BE49-F238E27FC236}">
                  <a16:creationId xmlns:a16="http://schemas.microsoft.com/office/drawing/2014/main" id="{FC6B61E0-FFDF-4125-B2FC-7854EF505EA1}"/>
                </a:ext>
              </a:extLst>
            </p:cNvPr>
            <p:cNvPicPr>
              <a:picLocks noChangeAspect="1"/>
            </p:cNvPicPr>
            <p:nvPr/>
          </p:nvPicPr>
          <p:blipFill rotWithShape="1">
            <a:blip r:embed="rId2">
              <a:clrChange>
                <a:clrFrom>
                  <a:srgbClr val="FFFFFF"/>
                </a:clrFrom>
                <a:clrTo>
                  <a:srgbClr val="FFFFFF">
                    <a:alpha val="0"/>
                  </a:srgbClr>
                </a:clrTo>
              </a:clrChange>
            </a:blip>
            <a:srcRect l="42103" t="25185" r="47763" b="23800"/>
            <a:stretch/>
          </p:blipFill>
          <p:spPr>
            <a:xfrm>
              <a:off x="3771825" y="2604927"/>
              <a:ext cx="1263257" cy="3575048"/>
            </a:xfrm>
            <a:prstGeom prst="rect">
              <a:avLst/>
            </a:prstGeom>
          </p:spPr>
        </p:pic>
        <p:sp>
          <p:nvSpPr>
            <p:cNvPr id="6" name="Rectangle 5">
              <a:extLst>
                <a:ext uri="{FF2B5EF4-FFF2-40B4-BE49-F238E27FC236}">
                  <a16:creationId xmlns:a16="http://schemas.microsoft.com/office/drawing/2014/main" id="{42C64347-AFC9-4E49-8CDC-8453995D1AC6}"/>
                </a:ext>
              </a:extLst>
            </p:cNvPr>
            <p:cNvSpPr/>
            <p:nvPr/>
          </p:nvSpPr>
          <p:spPr>
            <a:xfrm rot="18869142">
              <a:off x="3490860" y="2776558"/>
              <a:ext cx="925583" cy="186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8" name="TextBox 7">
            <a:extLst>
              <a:ext uri="{FF2B5EF4-FFF2-40B4-BE49-F238E27FC236}">
                <a16:creationId xmlns:a16="http://schemas.microsoft.com/office/drawing/2014/main" id="{EA2AC86C-05F8-4CE8-A5B4-320FD9156045}"/>
              </a:ext>
            </a:extLst>
          </p:cNvPr>
          <p:cNvSpPr txBox="1"/>
          <p:nvPr/>
        </p:nvSpPr>
        <p:spPr>
          <a:xfrm>
            <a:off x="2956560" y="1396959"/>
            <a:ext cx="9144000" cy="584775"/>
          </a:xfrm>
          <a:prstGeom prst="rect">
            <a:avLst/>
          </a:prstGeom>
          <a:noFill/>
        </p:spPr>
        <p:txBody>
          <a:bodyPr wrap="square" rtlCol="0">
            <a:spAutoFit/>
          </a:bodyPr>
          <a:lstStyle/>
          <a:p>
            <a:pPr algn="ctr" rtl="1"/>
            <a:r>
              <a:rPr lang="he-IL" sz="3200" b="1" dirty="0">
                <a:latin typeface="Guttman Yad-Brush" panose="02010401010101010101" pitchFamily="2" charset="-79"/>
                <a:cs typeface="Guttman Yad-Brush" panose="02010401010101010101" pitchFamily="2" charset="-79"/>
              </a:rPr>
              <a:t>תודה.</a:t>
            </a:r>
          </a:p>
        </p:txBody>
      </p:sp>
      <p:sp>
        <p:nvSpPr>
          <p:cNvPr id="9" name="TextBox 8">
            <a:extLst>
              <a:ext uri="{FF2B5EF4-FFF2-40B4-BE49-F238E27FC236}">
                <a16:creationId xmlns:a16="http://schemas.microsoft.com/office/drawing/2014/main" id="{4C67B841-A041-44BB-AB10-D4E1D09A2991}"/>
              </a:ext>
            </a:extLst>
          </p:cNvPr>
          <p:cNvSpPr txBox="1"/>
          <p:nvPr/>
        </p:nvSpPr>
        <p:spPr>
          <a:xfrm>
            <a:off x="0" y="5102647"/>
            <a:ext cx="12192000" cy="1077218"/>
          </a:xfrm>
          <a:prstGeom prst="rect">
            <a:avLst/>
          </a:prstGeom>
          <a:noFill/>
        </p:spPr>
        <p:txBody>
          <a:bodyPr wrap="square" rtlCol="0">
            <a:spAutoFit/>
          </a:bodyPr>
          <a:lstStyle/>
          <a:p>
            <a:pPr algn="ctr" rtl="1"/>
            <a:r>
              <a:rPr lang="en-US" sz="3200" b="1" spc="100" dirty="0">
                <a:hlinkClick r:id="rId3"/>
              </a:rPr>
              <a:t>Gotteiner@corpocheck.org</a:t>
            </a:r>
            <a:endParaRPr lang="he-IL" sz="3200" b="1" spc="100" dirty="0"/>
          </a:p>
          <a:p>
            <a:pPr algn="ctr" rtl="1"/>
            <a:r>
              <a:rPr lang="he-IL" sz="3200" b="1" spc="100" dirty="0"/>
              <a:t>הבהרות:   054-4963045</a:t>
            </a:r>
            <a:endParaRPr lang="en-US" sz="3200" b="1" spc="100" dirty="0"/>
          </a:p>
        </p:txBody>
      </p:sp>
    </p:spTree>
    <p:extLst>
      <p:ext uri="{BB962C8B-B14F-4D97-AF65-F5344CB8AC3E}">
        <p14:creationId xmlns:p14="http://schemas.microsoft.com/office/powerpoint/2010/main" val="3864276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064D36-D21F-4057-AAAA-5B330B0A91BB}"/>
              </a:ext>
            </a:extLst>
          </p:cNvPr>
          <p:cNvSpPr/>
          <p:nvPr/>
        </p:nvSpPr>
        <p:spPr>
          <a:xfrm>
            <a:off x="1820733" y="2438400"/>
            <a:ext cx="1101143" cy="28377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 name="Rectangle 2">
            <a:extLst>
              <a:ext uri="{FF2B5EF4-FFF2-40B4-BE49-F238E27FC236}">
                <a16:creationId xmlns:a16="http://schemas.microsoft.com/office/drawing/2014/main" id="{E5847F34-2998-46AC-A022-1B393DBC7EEF}"/>
              </a:ext>
            </a:extLst>
          </p:cNvPr>
          <p:cNvSpPr/>
          <p:nvPr/>
        </p:nvSpPr>
        <p:spPr>
          <a:xfrm>
            <a:off x="1219200" y="237589"/>
            <a:ext cx="9316720" cy="1077218"/>
          </a:xfrm>
          <a:prstGeom prst="rect">
            <a:avLst/>
          </a:prstGeom>
        </p:spPr>
        <p:txBody>
          <a:bodyPr wrap="square">
            <a:spAutoFit/>
          </a:bodyPr>
          <a:lstStyle/>
          <a:p>
            <a:pPr algn="ctr" rtl="1">
              <a:spcBef>
                <a:spcPts val="2200"/>
              </a:spcBef>
              <a:spcAft>
                <a:spcPts val="600"/>
              </a:spcAft>
              <a:tabLst>
                <a:tab pos="396240" algn="l"/>
                <a:tab pos="648335" algn="l"/>
                <a:tab pos="935990" algn="l"/>
                <a:tab pos="1224280" algn="l"/>
                <a:tab pos="1511935" algn="l"/>
              </a:tabLst>
            </a:pPr>
            <a:r>
              <a:rPr lang="he-IL" sz="3200" dirty="0">
                <a:latin typeface="Times New Roman" panose="02020603050405020304" pitchFamily="18" charset="0"/>
                <a:ea typeface="Times New Roman" panose="02020603050405020304" pitchFamily="18" charset="0"/>
                <a:cs typeface="FrankRuehl" panose="020E0503060101010101" pitchFamily="34" charset="-79"/>
              </a:rPr>
              <a:t>הוראות לעידוד השקעות הון (תנאים המעידים על היות  מפעל  מקדם חדשנות לצורך  הגדרתו כמפעל טכנולוגי מועדף), התשע"ט-2019</a:t>
            </a:r>
            <a:endParaRPr lang="en-US" sz="16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AA3226D1-56C0-4988-A281-C384E5F6D666}"/>
              </a:ext>
            </a:extLst>
          </p:cNvPr>
          <p:cNvSpPr/>
          <p:nvPr/>
        </p:nvSpPr>
        <p:spPr>
          <a:xfrm>
            <a:off x="5699049" y="6478521"/>
            <a:ext cx="1101143" cy="28377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Rectangle 7">
            <a:extLst>
              <a:ext uri="{FF2B5EF4-FFF2-40B4-BE49-F238E27FC236}">
                <a16:creationId xmlns:a16="http://schemas.microsoft.com/office/drawing/2014/main" id="{79D4997D-1096-45C3-BDA4-B9722DECB14C}"/>
              </a:ext>
            </a:extLst>
          </p:cNvPr>
          <p:cNvSpPr/>
          <p:nvPr/>
        </p:nvSpPr>
        <p:spPr>
          <a:xfrm>
            <a:off x="5545428" y="5170022"/>
            <a:ext cx="1101143" cy="28377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Rectangle 8">
            <a:extLst>
              <a:ext uri="{FF2B5EF4-FFF2-40B4-BE49-F238E27FC236}">
                <a16:creationId xmlns:a16="http://schemas.microsoft.com/office/drawing/2014/main" id="{EEBD59ED-C128-49DF-B403-976E19C12918}"/>
              </a:ext>
            </a:extLst>
          </p:cNvPr>
          <p:cNvSpPr/>
          <p:nvPr/>
        </p:nvSpPr>
        <p:spPr>
          <a:xfrm>
            <a:off x="5699050" y="4246704"/>
            <a:ext cx="1101143" cy="28377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Rectangle 9">
            <a:extLst>
              <a:ext uri="{FF2B5EF4-FFF2-40B4-BE49-F238E27FC236}">
                <a16:creationId xmlns:a16="http://schemas.microsoft.com/office/drawing/2014/main" id="{7CA3ABD1-647C-4641-8580-EC1449666CC3}"/>
              </a:ext>
            </a:extLst>
          </p:cNvPr>
          <p:cNvSpPr/>
          <p:nvPr/>
        </p:nvSpPr>
        <p:spPr>
          <a:xfrm>
            <a:off x="5337497" y="3407980"/>
            <a:ext cx="1101143" cy="28377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 name="Rectangle 10">
            <a:extLst>
              <a:ext uri="{FF2B5EF4-FFF2-40B4-BE49-F238E27FC236}">
                <a16:creationId xmlns:a16="http://schemas.microsoft.com/office/drawing/2014/main" id="{B59AECC6-7C39-4960-B758-59FF00741530}"/>
              </a:ext>
            </a:extLst>
          </p:cNvPr>
          <p:cNvSpPr/>
          <p:nvPr/>
        </p:nvSpPr>
        <p:spPr>
          <a:xfrm>
            <a:off x="1574961" y="1768892"/>
            <a:ext cx="1101143" cy="28377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7" name="Picture 6">
            <a:extLst>
              <a:ext uri="{FF2B5EF4-FFF2-40B4-BE49-F238E27FC236}">
                <a16:creationId xmlns:a16="http://schemas.microsoft.com/office/drawing/2014/main" id="{46F334A2-38CE-4AB6-B975-B7296D667D78}"/>
              </a:ext>
            </a:extLst>
          </p:cNvPr>
          <p:cNvPicPr>
            <a:picLocks noChangeAspect="1"/>
          </p:cNvPicPr>
          <p:nvPr/>
        </p:nvPicPr>
        <p:blipFill rotWithShape="1">
          <a:blip r:embed="rId2">
            <a:clrChange>
              <a:clrFrom>
                <a:srgbClr val="FFFFFF"/>
              </a:clrFrom>
              <a:clrTo>
                <a:srgbClr val="FFFFFF">
                  <a:alpha val="0"/>
                </a:srgbClr>
              </a:clrTo>
            </a:clrChange>
          </a:blip>
          <a:srcRect l="26333" t="32148" r="22065" b="21926"/>
          <a:stretch/>
        </p:blipFill>
        <p:spPr>
          <a:xfrm>
            <a:off x="672058" y="1645920"/>
            <a:ext cx="10411003" cy="5212080"/>
          </a:xfrm>
          <a:prstGeom prst="rect">
            <a:avLst/>
          </a:prstGeom>
        </p:spPr>
      </p:pic>
    </p:spTree>
    <p:extLst>
      <p:ext uri="{BB962C8B-B14F-4D97-AF65-F5344CB8AC3E}">
        <p14:creationId xmlns:p14="http://schemas.microsoft.com/office/powerpoint/2010/main" val="99059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F563D5-C76E-45BB-8DC3-084ED7F0491D}"/>
              </a:ext>
            </a:extLst>
          </p:cNvPr>
          <p:cNvSpPr txBox="1"/>
          <p:nvPr/>
        </p:nvSpPr>
        <p:spPr>
          <a:xfrm>
            <a:off x="0" y="457200"/>
            <a:ext cx="12192000" cy="1762021"/>
          </a:xfrm>
          <a:prstGeom prst="rect">
            <a:avLst/>
          </a:prstGeom>
          <a:noFill/>
        </p:spPr>
        <p:txBody>
          <a:bodyPr wrap="square" rtlCol="0">
            <a:spAutoFit/>
          </a:bodyPr>
          <a:lstStyle/>
          <a:p>
            <a:pPr algn="ctr" rtl="1">
              <a:lnSpc>
                <a:spcPct val="150000"/>
              </a:lnSpc>
            </a:pPr>
            <a:r>
              <a:rPr lang="he-IL" sz="3200" b="1" dirty="0">
                <a:solidFill>
                  <a:srgbClr val="0070C0"/>
                </a:solidFill>
                <a:latin typeface="Guttman Yad-Brush" panose="02010401010101010101" pitchFamily="2" charset="-79"/>
                <a:cs typeface="Guttman Yad-Brush" panose="02010401010101010101" pitchFamily="2" charset="-79"/>
              </a:rPr>
              <a:t>מהן הטכנולוגיות "החמות"</a:t>
            </a:r>
          </a:p>
          <a:p>
            <a:pPr algn="ctr" rtl="1">
              <a:lnSpc>
                <a:spcPct val="150000"/>
              </a:lnSpc>
            </a:pPr>
            <a:r>
              <a:rPr lang="he-IL" sz="3200" b="1" dirty="0">
                <a:solidFill>
                  <a:srgbClr val="0070C0"/>
                </a:solidFill>
                <a:latin typeface="Guttman Yad-Brush" panose="02010401010101010101" pitchFamily="2" charset="-79"/>
                <a:cs typeface="Guttman Yad-Brush" panose="02010401010101010101" pitchFamily="2" charset="-79"/>
              </a:rPr>
              <a:t>המניעות כיום </a:t>
            </a:r>
            <a:r>
              <a:rPr lang="he-IL" sz="4400" b="1" dirty="0">
                <a:solidFill>
                  <a:srgbClr val="0070C0"/>
                </a:solidFill>
                <a:latin typeface="Guttman Yad-Brush" panose="02010401010101010101" pitchFamily="2" charset="-79"/>
                <a:cs typeface="Guttman Yad-Brush" panose="02010401010101010101" pitchFamily="2" charset="-79"/>
              </a:rPr>
              <a:t>חדשנות</a:t>
            </a:r>
            <a:r>
              <a:rPr lang="he-IL" sz="3200" b="1" dirty="0">
                <a:solidFill>
                  <a:srgbClr val="0070C0"/>
                </a:solidFill>
                <a:latin typeface="Guttman Yad-Brush" panose="02010401010101010101" pitchFamily="2" charset="-79"/>
                <a:cs typeface="Guttman Yad-Brush" panose="02010401010101010101" pitchFamily="2" charset="-79"/>
              </a:rPr>
              <a:t>?</a:t>
            </a:r>
            <a:endParaRPr lang="en-IL" sz="3200" b="1" dirty="0">
              <a:solidFill>
                <a:srgbClr val="0070C0"/>
              </a:solidFill>
              <a:cs typeface="Guttman Yad-Brush" panose="02010401010101010101" pitchFamily="2" charset="-79"/>
            </a:endParaRPr>
          </a:p>
        </p:txBody>
      </p:sp>
      <p:sp>
        <p:nvSpPr>
          <p:cNvPr id="2" name="TextBox 1">
            <a:extLst>
              <a:ext uri="{FF2B5EF4-FFF2-40B4-BE49-F238E27FC236}">
                <a16:creationId xmlns:a16="http://schemas.microsoft.com/office/drawing/2014/main" id="{97CE81FA-B4A4-43A3-96D2-FBAEFBCC8B6C}"/>
              </a:ext>
            </a:extLst>
          </p:cNvPr>
          <p:cNvSpPr txBox="1"/>
          <p:nvPr/>
        </p:nvSpPr>
        <p:spPr>
          <a:xfrm>
            <a:off x="7345680" y="2511578"/>
            <a:ext cx="4145280" cy="1323439"/>
          </a:xfrm>
          <a:prstGeom prst="rect">
            <a:avLst/>
          </a:prstGeom>
          <a:noFill/>
        </p:spPr>
        <p:txBody>
          <a:bodyPr wrap="square" rtlCol="0">
            <a:spAutoFit/>
          </a:bodyPr>
          <a:lstStyle/>
          <a:p>
            <a:pPr algn="ctr"/>
            <a:r>
              <a:rPr lang="en-US" sz="4000" b="1" i="1" dirty="0">
                <a:solidFill>
                  <a:srgbClr val="002060"/>
                </a:solidFill>
              </a:rPr>
              <a:t>Machine Learning (ML)</a:t>
            </a:r>
            <a:endParaRPr lang="en-IL" sz="4000" b="1" i="1" dirty="0">
              <a:solidFill>
                <a:srgbClr val="002060"/>
              </a:solidFill>
            </a:endParaRPr>
          </a:p>
        </p:txBody>
      </p:sp>
      <p:sp>
        <p:nvSpPr>
          <p:cNvPr id="12" name="TextBox 11">
            <a:extLst>
              <a:ext uri="{FF2B5EF4-FFF2-40B4-BE49-F238E27FC236}">
                <a16:creationId xmlns:a16="http://schemas.microsoft.com/office/drawing/2014/main" id="{85506511-B9FA-45E2-8413-952CCBBFA78F}"/>
              </a:ext>
            </a:extLst>
          </p:cNvPr>
          <p:cNvSpPr txBox="1"/>
          <p:nvPr/>
        </p:nvSpPr>
        <p:spPr>
          <a:xfrm>
            <a:off x="2509521" y="3307839"/>
            <a:ext cx="4673600" cy="1323439"/>
          </a:xfrm>
          <a:prstGeom prst="rect">
            <a:avLst/>
          </a:prstGeom>
          <a:noFill/>
        </p:spPr>
        <p:txBody>
          <a:bodyPr wrap="square" rtlCol="0">
            <a:spAutoFit/>
          </a:bodyPr>
          <a:lstStyle/>
          <a:p>
            <a:pPr algn="ctr"/>
            <a:r>
              <a:rPr lang="en-US" sz="4000" b="1" i="1" dirty="0">
                <a:solidFill>
                  <a:srgbClr val="002060"/>
                </a:solidFill>
              </a:rPr>
              <a:t>Artificial Intelligence (AI)</a:t>
            </a:r>
            <a:endParaRPr lang="en-IL" sz="4000" b="1" i="1" dirty="0">
              <a:solidFill>
                <a:srgbClr val="002060"/>
              </a:solidFill>
            </a:endParaRPr>
          </a:p>
        </p:txBody>
      </p:sp>
      <p:sp>
        <p:nvSpPr>
          <p:cNvPr id="13" name="TextBox 12">
            <a:extLst>
              <a:ext uri="{FF2B5EF4-FFF2-40B4-BE49-F238E27FC236}">
                <a16:creationId xmlns:a16="http://schemas.microsoft.com/office/drawing/2014/main" id="{1906D8D3-AF40-48A4-AC81-90EB48F633B1}"/>
              </a:ext>
            </a:extLst>
          </p:cNvPr>
          <p:cNvSpPr txBox="1"/>
          <p:nvPr/>
        </p:nvSpPr>
        <p:spPr>
          <a:xfrm>
            <a:off x="7264400" y="5304554"/>
            <a:ext cx="4673600" cy="1323439"/>
          </a:xfrm>
          <a:prstGeom prst="rect">
            <a:avLst/>
          </a:prstGeom>
          <a:noFill/>
        </p:spPr>
        <p:txBody>
          <a:bodyPr wrap="square" rtlCol="0">
            <a:spAutoFit/>
          </a:bodyPr>
          <a:lstStyle/>
          <a:p>
            <a:pPr algn="ctr"/>
            <a:r>
              <a:rPr lang="en-US" sz="4000" b="1" i="1" dirty="0">
                <a:solidFill>
                  <a:srgbClr val="002060"/>
                </a:solidFill>
              </a:rPr>
              <a:t>Augmented Reality (AR)</a:t>
            </a:r>
            <a:endParaRPr lang="en-IL" sz="4000" b="1" i="1" dirty="0">
              <a:solidFill>
                <a:srgbClr val="002060"/>
              </a:solidFill>
            </a:endParaRPr>
          </a:p>
        </p:txBody>
      </p:sp>
      <p:sp>
        <p:nvSpPr>
          <p:cNvPr id="14" name="TextBox 13">
            <a:extLst>
              <a:ext uri="{FF2B5EF4-FFF2-40B4-BE49-F238E27FC236}">
                <a16:creationId xmlns:a16="http://schemas.microsoft.com/office/drawing/2014/main" id="{9724CDA1-93B9-462B-AABF-FE600A685A68}"/>
              </a:ext>
            </a:extLst>
          </p:cNvPr>
          <p:cNvSpPr txBox="1"/>
          <p:nvPr/>
        </p:nvSpPr>
        <p:spPr>
          <a:xfrm>
            <a:off x="254000" y="4940729"/>
            <a:ext cx="6207760" cy="1323439"/>
          </a:xfrm>
          <a:prstGeom prst="rect">
            <a:avLst/>
          </a:prstGeom>
          <a:noFill/>
        </p:spPr>
        <p:txBody>
          <a:bodyPr wrap="square" rtlCol="0">
            <a:spAutoFit/>
          </a:bodyPr>
          <a:lstStyle/>
          <a:p>
            <a:pPr algn="ctr"/>
            <a:r>
              <a:rPr lang="en-US" sz="4000" b="1" i="1" dirty="0">
                <a:solidFill>
                  <a:srgbClr val="002060"/>
                </a:solidFill>
              </a:rPr>
              <a:t>Robotic Process Automation</a:t>
            </a:r>
          </a:p>
          <a:p>
            <a:pPr algn="ctr"/>
            <a:r>
              <a:rPr lang="en-US" sz="4000" b="1" i="1" dirty="0">
                <a:solidFill>
                  <a:srgbClr val="002060"/>
                </a:solidFill>
              </a:rPr>
              <a:t>(RPA)</a:t>
            </a:r>
            <a:endParaRPr lang="en-IL" sz="4000" b="1" i="1" dirty="0">
              <a:solidFill>
                <a:srgbClr val="002060"/>
              </a:solidFill>
            </a:endParaRPr>
          </a:p>
        </p:txBody>
      </p:sp>
      <p:sp>
        <p:nvSpPr>
          <p:cNvPr id="15" name="TextBox 14">
            <a:extLst>
              <a:ext uri="{FF2B5EF4-FFF2-40B4-BE49-F238E27FC236}">
                <a16:creationId xmlns:a16="http://schemas.microsoft.com/office/drawing/2014/main" id="{B7A957FD-036A-4225-859F-BBCDE3D8D5D9}"/>
              </a:ext>
            </a:extLst>
          </p:cNvPr>
          <p:cNvSpPr txBox="1"/>
          <p:nvPr/>
        </p:nvSpPr>
        <p:spPr>
          <a:xfrm>
            <a:off x="406400" y="2432693"/>
            <a:ext cx="2804160" cy="707886"/>
          </a:xfrm>
          <a:prstGeom prst="rect">
            <a:avLst/>
          </a:prstGeom>
          <a:noFill/>
        </p:spPr>
        <p:txBody>
          <a:bodyPr wrap="square" rtlCol="0">
            <a:spAutoFit/>
          </a:bodyPr>
          <a:lstStyle/>
          <a:p>
            <a:pPr algn="ctr"/>
            <a:r>
              <a:rPr lang="en-US" sz="4000" b="1" i="1" dirty="0">
                <a:solidFill>
                  <a:srgbClr val="002060"/>
                </a:solidFill>
              </a:rPr>
              <a:t>Big Data</a:t>
            </a:r>
            <a:endParaRPr lang="en-IL" sz="4000" b="1" i="1" dirty="0">
              <a:solidFill>
                <a:srgbClr val="002060"/>
              </a:solidFill>
            </a:endParaRPr>
          </a:p>
        </p:txBody>
      </p:sp>
      <p:sp>
        <p:nvSpPr>
          <p:cNvPr id="16" name="TextBox 15">
            <a:extLst>
              <a:ext uri="{FF2B5EF4-FFF2-40B4-BE49-F238E27FC236}">
                <a16:creationId xmlns:a16="http://schemas.microsoft.com/office/drawing/2014/main" id="{07B5853F-48CB-410D-8E89-AAD96E156893}"/>
              </a:ext>
            </a:extLst>
          </p:cNvPr>
          <p:cNvSpPr txBox="1"/>
          <p:nvPr/>
        </p:nvSpPr>
        <p:spPr>
          <a:xfrm>
            <a:off x="6614160" y="4284837"/>
            <a:ext cx="2804160" cy="707886"/>
          </a:xfrm>
          <a:prstGeom prst="rect">
            <a:avLst/>
          </a:prstGeom>
          <a:noFill/>
        </p:spPr>
        <p:txBody>
          <a:bodyPr wrap="square" rtlCol="0">
            <a:spAutoFit/>
          </a:bodyPr>
          <a:lstStyle/>
          <a:p>
            <a:pPr algn="ctr"/>
            <a:r>
              <a:rPr lang="en-US" sz="4000" b="1" i="1" dirty="0">
                <a:solidFill>
                  <a:srgbClr val="002060"/>
                </a:solidFill>
              </a:rPr>
              <a:t>IoT</a:t>
            </a:r>
            <a:endParaRPr lang="en-IL" sz="4000" b="1" i="1" dirty="0">
              <a:solidFill>
                <a:srgbClr val="002060"/>
              </a:solidFill>
            </a:endParaRPr>
          </a:p>
        </p:txBody>
      </p:sp>
      <p:sp>
        <p:nvSpPr>
          <p:cNvPr id="17" name="TextBox 16">
            <a:extLst>
              <a:ext uri="{FF2B5EF4-FFF2-40B4-BE49-F238E27FC236}">
                <a16:creationId xmlns:a16="http://schemas.microsoft.com/office/drawing/2014/main" id="{175FD0F6-FB3E-4BD3-8CD3-CCF0B4BC8DA5}"/>
              </a:ext>
            </a:extLst>
          </p:cNvPr>
          <p:cNvSpPr txBox="1"/>
          <p:nvPr/>
        </p:nvSpPr>
        <p:spPr>
          <a:xfrm>
            <a:off x="4770121" y="6077485"/>
            <a:ext cx="2992119" cy="707886"/>
          </a:xfrm>
          <a:prstGeom prst="rect">
            <a:avLst/>
          </a:prstGeom>
          <a:noFill/>
        </p:spPr>
        <p:txBody>
          <a:bodyPr wrap="square" rtlCol="0">
            <a:spAutoFit/>
          </a:bodyPr>
          <a:lstStyle/>
          <a:p>
            <a:pPr algn="ctr"/>
            <a:r>
              <a:rPr lang="he-IL" sz="4000" b="1" i="1" dirty="0">
                <a:solidFill>
                  <a:srgbClr val="002060"/>
                </a:solidFill>
              </a:rPr>
              <a:t>ועוד</a:t>
            </a:r>
            <a:endParaRPr lang="en-IL" sz="4000" b="1" i="1" dirty="0">
              <a:solidFill>
                <a:srgbClr val="002060"/>
              </a:solidFill>
            </a:endParaRPr>
          </a:p>
        </p:txBody>
      </p:sp>
      <p:sp>
        <p:nvSpPr>
          <p:cNvPr id="3" name="TextBox 2">
            <a:extLst>
              <a:ext uri="{FF2B5EF4-FFF2-40B4-BE49-F238E27FC236}">
                <a16:creationId xmlns:a16="http://schemas.microsoft.com/office/drawing/2014/main" id="{01A44225-39E8-4518-4BA7-07012505F425}"/>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3139440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F563D5-C76E-45BB-8DC3-084ED7F0491D}"/>
              </a:ext>
            </a:extLst>
          </p:cNvPr>
          <p:cNvSpPr txBox="1"/>
          <p:nvPr/>
        </p:nvSpPr>
        <p:spPr>
          <a:xfrm>
            <a:off x="0" y="873760"/>
            <a:ext cx="12192000" cy="769441"/>
          </a:xfrm>
          <a:prstGeom prst="rect">
            <a:avLst/>
          </a:prstGeom>
          <a:noFill/>
        </p:spPr>
        <p:txBody>
          <a:bodyPr wrap="square" rtlCol="0">
            <a:spAutoFit/>
          </a:bodyPr>
          <a:lstStyle/>
          <a:p>
            <a:pPr algn="ctr" rtl="1">
              <a:lnSpc>
                <a:spcPct val="150000"/>
              </a:lnSpc>
            </a:pPr>
            <a:r>
              <a:rPr lang="he-IL" sz="3200" b="1" dirty="0">
                <a:solidFill>
                  <a:srgbClr val="0070C0"/>
                </a:solidFill>
                <a:latin typeface="Guttman Yad-Brush" panose="02010401010101010101" pitchFamily="2" charset="-79"/>
                <a:cs typeface="Guttman Yad-Brush" panose="02010401010101010101" pitchFamily="2" charset="-79"/>
              </a:rPr>
              <a:t>מהי רמת הבקיאות שלנו בהן?</a:t>
            </a:r>
            <a:endParaRPr lang="en-IL" sz="3200" b="1" dirty="0">
              <a:solidFill>
                <a:srgbClr val="0070C0"/>
              </a:solidFill>
              <a:cs typeface="Guttman Yad-Brush" panose="02010401010101010101" pitchFamily="2" charset="-79"/>
            </a:endParaRPr>
          </a:p>
        </p:txBody>
      </p:sp>
      <p:sp>
        <p:nvSpPr>
          <p:cNvPr id="2" name="TextBox 1">
            <a:extLst>
              <a:ext uri="{FF2B5EF4-FFF2-40B4-BE49-F238E27FC236}">
                <a16:creationId xmlns:a16="http://schemas.microsoft.com/office/drawing/2014/main" id="{97CE81FA-B4A4-43A3-96D2-FBAEFBCC8B6C}"/>
              </a:ext>
            </a:extLst>
          </p:cNvPr>
          <p:cNvSpPr txBox="1"/>
          <p:nvPr/>
        </p:nvSpPr>
        <p:spPr>
          <a:xfrm>
            <a:off x="7345680" y="2511578"/>
            <a:ext cx="4145280" cy="1323439"/>
          </a:xfrm>
          <a:prstGeom prst="rect">
            <a:avLst/>
          </a:prstGeom>
          <a:noFill/>
        </p:spPr>
        <p:txBody>
          <a:bodyPr wrap="square" rtlCol="0">
            <a:spAutoFit/>
          </a:bodyPr>
          <a:lstStyle/>
          <a:p>
            <a:pPr algn="ctr"/>
            <a:r>
              <a:rPr lang="en-US" sz="4000" b="1" i="1" dirty="0">
                <a:solidFill>
                  <a:srgbClr val="002060"/>
                </a:solidFill>
              </a:rPr>
              <a:t>Machine Learning (ML)</a:t>
            </a:r>
            <a:endParaRPr lang="en-IL" sz="4000" b="1" i="1" dirty="0">
              <a:solidFill>
                <a:srgbClr val="002060"/>
              </a:solidFill>
            </a:endParaRPr>
          </a:p>
        </p:txBody>
      </p:sp>
      <p:sp>
        <p:nvSpPr>
          <p:cNvPr id="12" name="TextBox 11">
            <a:extLst>
              <a:ext uri="{FF2B5EF4-FFF2-40B4-BE49-F238E27FC236}">
                <a16:creationId xmlns:a16="http://schemas.microsoft.com/office/drawing/2014/main" id="{85506511-B9FA-45E2-8413-952CCBBFA78F}"/>
              </a:ext>
            </a:extLst>
          </p:cNvPr>
          <p:cNvSpPr txBox="1"/>
          <p:nvPr/>
        </p:nvSpPr>
        <p:spPr>
          <a:xfrm>
            <a:off x="2509521" y="3307839"/>
            <a:ext cx="4673600" cy="1323439"/>
          </a:xfrm>
          <a:prstGeom prst="rect">
            <a:avLst/>
          </a:prstGeom>
          <a:noFill/>
        </p:spPr>
        <p:txBody>
          <a:bodyPr wrap="square" rtlCol="0">
            <a:spAutoFit/>
          </a:bodyPr>
          <a:lstStyle/>
          <a:p>
            <a:pPr algn="ctr"/>
            <a:r>
              <a:rPr lang="en-US" sz="4000" b="1" i="1" dirty="0">
                <a:solidFill>
                  <a:srgbClr val="002060"/>
                </a:solidFill>
              </a:rPr>
              <a:t>Artificial Intelligence (AI)</a:t>
            </a:r>
            <a:endParaRPr lang="en-IL" sz="4000" b="1" i="1" dirty="0">
              <a:solidFill>
                <a:srgbClr val="002060"/>
              </a:solidFill>
            </a:endParaRPr>
          </a:p>
        </p:txBody>
      </p:sp>
      <p:sp>
        <p:nvSpPr>
          <p:cNvPr id="13" name="TextBox 12">
            <a:extLst>
              <a:ext uri="{FF2B5EF4-FFF2-40B4-BE49-F238E27FC236}">
                <a16:creationId xmlns:a16="http://schemas.microsoft.com/office/drawing/2014/main" id="{1906D8D3-AF40-48A4-AC81-90EB48F633B1}"/>
              </a:ext>
            </a:extLst>
          </p:cNvPr>
          <p:cNvSpPr txBox="1"/>
          <p:nvPr/>
        </p:nvSpPr>
        <p:spPr>
          <a:xfrm>
            <a:off x="7264400" y="5304554"/>
            <a:ext cx="4673600" cy="1323439"/>
          </a:xfrm>
          <a:prstGeom prst="rect">
            <a:avLst/>
          </a:prstGeom>
          <a:noFill/>
        </p:spPr>
        <p:txBody>
          <a:bodyPr wrap="square" rtlCol="0">
            <a:spAutoFit/>
          </a:bodyPr>
          <a:lstStyle/>
          <a:p>
            <a:pPr algn="ctr"/>
            <a:r>
              <a:rPr lang="en-US" sz="4000" b="1" i="1" dirty="0">
                <a:solidFill>
                  <a:srgbClr val="002060"/>
                </a:solidFill>
              </a:rPr>
              <a:t>Augmented Reality (AR)</a:t>
            </a:r>
            <a:endParaRPr lang="en-IL" sz="4000" b="1" i="1" dirty="0">
              <a:solidFill>
                <a:srgbClr val="002060"/>
              </a:solidFill>
            </a:endParaRPr>
          </a:p>
        </p:txBody>
      </p:sp>
      <p:sp>
        <p:nvSpPr>
          <p:cNvPr id="14" name="TextBox 13">
            <a:extLst>
              <a:ext uri="{FF2B5EF4-FFF2-40B4-BE49-F238E27FC236}">
                <a16:creationId xmlns:a16="http://schemas.microsoft.com/office/drawing/2014/main" id="{9724CDA1-93B9-462B-AABF-FE600A685A68}"/>
              </a:ext>
            </a:extLst>
          </p:cNvPr>
          <p:cNvSpPr txBox="1"/>
          <p:nvPr/>
        </p:nvSpPr>
        <p:spPr>
          <a:xfrm>
            <a:off x="254000" y="4940729"/>
            <a:ext cx="6207760" cy="1323439"/>
          </a:xfrm>
          <a:prstGeom prst="rect">
            <a:avLst/>
          </a:prstGeom>
          <a:noFill/>
        </p:spPr>
        <p:txBody>
          <a:bodyPr wrap="square" rtlCol="0">
            <a:spAutoFit/>
          </a:bodyPr>
          <a:lstStyle/>
          <a:p>
            <a:pPr algn="ctr"/>
            <a:r>
              <a:rPr lang="en-US" sz="4000" b="1" i="1" dirty="0">
                <a:solidFill>
                  <a:srgbClr val="002060"/>
                </a:solidFill>
              </a:rPr>
              <a:t>Robotic Process Automation</a:t>
            </a:r>
          </a:p>
          <a:p>
            <a:pPr algn="ctr"/>
            <a:r>
              <a:rPr lang="en-US" sz="4000" b="1" i="1" dirty="0">
                <a:solidFill>
                  <a:srgbClr val="002060"/>
                </a:solidFill>
              </a:rPr>
              <a:t>(RPA)</a:t>
            </a:r>
            <a:endParaRPr lang="en-IL" sz="4000" b="1" i="1" dirty="0">
              <a:solidFill>
                <a:srgbClr val="002060"/>
              </a:solidFill>
            </a:endParaRPr>
          </a:p>
        </p:txBody>
      </p:sp>
      <p:sp>
        <p:nvSpPr>
          <p:cNvPr id="15" name="TextBox 14">
            <a:extLst>
              <a:ext uri="{FF2B5EF4-FFF2-40B4-BE49-F238E27FC236}">
                <a16:creationId xmlns:a16="http://schemas.microsoft.com/office/drawing/2014/main" id="{B7A957FD-036A-4225-859F-BBCDE3D8D5D9}"/>
              </a:ext>
            </a:extLst>
          </p:cNvPr>
          <p:cNvSpPr txBox="1"/>
          <p:nvPr/>
        </p:nvSpPr>
        <p:spPr>
          <a:xfrm>
            <a:off x="406400" y="2432693"/>
            <a:ext cx="2804160" cy="707886"/>
          </a:xfrm>
          <a:prstGeom prst="rect">
            <a:avLst/>
          </a:prstGeom>
          <a:noFill/>
        </p:spPr>
        <p:txBody>
          <a:bodyPr wrap="square" rtlCol="0">
            <a:spAutoFit/>
          </a:bodyPr>
          <a:lstStyle/>
          <a:p>
            <a:pPr algn="ctr"/>
            <a:r>
              <a:rPr lang="en-US" sz="4000" b="1" i="1" dirty="0">
                <a:solidFill>
                  <a:srgbClr val="002060"/>
                </a:solidFill>
              </a:rPr>
              <a:t>Big Data</a:t>
            </a:r>
            <a:endParaRPr lang="en-IL" sz="4000" b="1" i="1" dirty="0">
              <a:solidFill>
                <a:srgbClr val="002060"/>
              </a:solidFill>
            </a:endParaRPr>
          </a:p>
        </p:txBody>
      </p:sp>
      <p:sp>
        <p:nvSpPr>
          <p:cNvPr id="16" name="TextBox 15">
            <a:extLst>
              <a:ext uri="{FF2B5EF4-FFF2-40B4-BE49-F238E27FC236}">
                <a16:creationId xmlns:a16="http://schemas.microsoft.com/office/drawing/2014/main" id="{07B5853F-48CB-410D-8E89-AAD96E156893}"/>
              </a:ext>
            </a:extLst>
          </p:cNvPr>
          <p:cNvSpPr txBox="1"/>
          <p:nvPr/>
        </p:nvSpPr>
        <p:spPr>
          <a:xfrm>
            <a:off x="6614160" y="4284837"/>
            <a:ext cx="2804160" cy="707886"/>
          </a:xfrm>
          <a:prstGeom prst="rect">
            <a:avLst/>
          </a:prstGeom>
          <a:noFill/>
        </p:spPr>
        <p:txBody>
          <a:bodyPr wrap="square" rtlCol="0">
            <a:spAutoFit/>
          </a:bodyPr>
          <a:lstStyle/>
          <a:p>
            <a:pPr algn="ctr"/>
            <a:r>
              <a:rPr lang="en-US" sz="4000" b="1" i="1" dirty="0">
                <a:solidFill>
                  <a:srgbClr val="002060"/>
                </a:solidFill>
              </a:rPr>
              <a:t>IoT</a:t>
            </a:r>
            <a:endParaRPr lang="en-IL" sz="4000" b="1" i="1" dirty="0">
              <a:solidFill>
                <a:srgbClr val="002060"/>
              </a:solidFill>
            </a:endParaRPr>
          </a:p>
        </p:txBody>
      </p:sp>
      <p:sp>
        <p:nvSpPr>
          <p:cNvPr id="17" name="TextBox 16">
            <a:extLst>
              <a:ext uri="{FF2B5EF4-FFF2-40B4-BE49-F238E27FC236}">
                <a16:creationId xmlns:a16="http://schemas.microsoft.com/office/drawing/2014/main" id="{175FD0F6-FB3E-4BD3-8CD3-CCF0B4BC8DA5}"/>
              </a:ext>
            </a:extLst>
          </p:cNvPr>
          <p:cNvSpPr txBox="1"/>
          <p:nvPr/>
        </p:nvSpPr>
        <p:spPr>
          <a:xfrm>
            <a:off x="4770121" y="6077485"/>
            <a:ext cx="2992119" cy="707886"/>
          </a:xfrm>
          <a:prstGeom prst="rect">
            <a:avLst/>
          </a:prstGeom>
          <a:noFill/>
        </p:spPr>
        <p:txBody>
          <a:bodyPr wrap="square" rtlCol="0">
            <a:spAutoFit/>
          </a:bodyPr>
          <a:lstStyle/>
          <a:p>
            <a:pPr algn="ctr"/>
            <a:r>
              <a:rPr lang="he-IL" sz="4000" b="1" i="1" dirty="0">
                <a:solidFill>
                  <a:srgbClr val="002060"/>
                </a:solidFill>
              </a:rPr>
              <a:t>ועוד</a:t>
            </a:r>
            <a:endParaRPr lang="en-IL" sz="4000" b="1" i="1" dirty="0">
              <a:solidFill>
                <a:srgbClr val="002060"/>
              </a:solidFill>
            </a:endParaRPr>
          </a:p>
        </p:txBody>
      </p:sp>
      <p:sp>
        <p:nvSpPr>
          <p:cNvPr id="3" name="TextBox 2">
            <a:extLst>
              <a:ext uri="{FF2B5EF4-FFF2-40B4-BE49-F238E27FC236}">
                <a16:creationId xmlns:a16="http://schemas.microsoft.com/office/drawing/2014/main" id="{CD1D2AA4-12BD-0023-8970-895DFC52DB9D}"/>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1641083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75FD0F6-FB3E-4BD3-8CD3-CCF0B4BC8DA5}"/>
              </a:ext>
            </a:extLst>
          </p:cNvPr>
          <p:cNvSpPr txBox="1"/>
          <p:nvPr/>
        </p:nvSpPr>
        <p:spPr>
          <a:xfrm>
            <a:off x="4841241" y="6077485"/>
            <a:ext cx="2992119" cy="707886"/>
          </a:xfrm>
          <a:prstGeom prst="rect">
            <a:avLst/>
          </a:prstGeom>
          <a:noFill/>
        </p:spPr>
        <p:txBody>
          <a:bodyPr wrap="square" rtlCol="0">
            <a:spAutoFit/>
          </a:bodyPr>
          <a:lstStyle/>
          <a:p>
            <a:pPr algn="ctr"/>
            <a:r>
              <a:rPr lang="he-IL" sz="4000" b="1" i="1" dirty="0">
                <a:solidFill>
                  <a:srgbClr val="002060"/>
                </a:solidFill>
              </a:rPr>
              <a:t>ועוד</a:t>
            </a:r>
            <a:endParaRPr lang="en-IL" sz="4000" b="1" i="1" dirty="0">
              <a:solidFill>
                <a:srgbClr val="002060"/>
              </a:solidFill>
            </a:endParaRPr>
          </a:p>
        </p:txBody>
      </p:sp>
      <p:sp>
        <p:nvSpPr>
          <p:cNvPr id="10" name="TextBox 9">
            <a:extLst>
              <a:ext uri="{FF2B5EF4-FFF2-40B4-BE49-F238E27FC236}">
                <a16:creationId xmlns:a16="http://schemas.microsoft.com/office/drawing/2014/main" id="{1387328C-5726-4620-8DCA-4EE8F3CD14D1}"/>
              </a:ext>
            </a:extLst>
          </p:cNvPr>
          <p:cNvSpPr txBox="1"/>
          <p:nvPr/>
        </p:nvSpPr>
        <p:spPr>
          <a:xfrm>
            <a:off x="4333241" y="6077485"/>
            <a:ext cx="2037079" cy="707886"/>
          </a:xfrm>
          <a:prstGeom prst="rect">
            <a:avLst/>
          </a:prstGeom>
          <a:noFill/>
        </p:spPr>
        <p:txBody>
          <a:bodyPr wrap="square" rtlCol="0">
            <a:spAutoFit/>
          </a:bodyPr>
          <a:lstStyle/>
          <a:p>
            <a:pPr algn="ctr"/>
            <a:r>
              <a:rPr lang="he-IL" sz="4000" b="1" i="1" dirty="0">
                <a:solidFill>
                  <a:srgbClr val="00B050"/>
                </a:solidFill>
              </a:rPr>
              <a:t>איך!</a:t>
            </a:r>
            <a:endParaRPr lang="en-IL" sz="4000" b="1" i="1" dirty="0">
              <a:solidFill>
                <a:srgbClr val="00B050"/>
              </a:solidFill>
            </a:endParaRPr>
          </a:p>
        </p:txBody>
      </p:sp>
      <p:sp>
        <p:nvSpPr>
          <p:cNvPr id="4" name="TextBox 3">
            <a:extLst>
              <a:ext uri="{FF2B5EF4-FFF2-40B4-BE49-F238E27FC236}">
                <a16:creationId xmlns:a16="http://schemas.microsoft.com/office/drawing/2014/main" id="{4CF563D5-C76E-45BB-8DC3-084ED7F0491D}"/>
              </a:ext>
            </a:extLst>
          </p:cNvPr>
          <p:cNvSpPr txBox="1"/>
          <p:nvPr/>
        </p:nvSpPr>
        <p:spPr>
          <a:xfrm>
            <a:off x="0" y="873760"/>
            <a:ext cx="12192000" cy="1508105"/>
          </a:xfrm>
          <a:prstGeom prst="rect">
            <a:avLst/>
          </a:prstGeom>
          <a:noFill/>
        </p:spPr>
        <p:txBody>
          <a:bodyPr wrap="square" rtlCol="0">
            <a:spAutoFit/>
          </a:bodyPr>
          <a:lstStyle/>
          <a:p>
            <a:pPr algn="ctr" rtl="1">
              <a:lnSpc>
                <a:spcPct val="150000"/>
              </a:lnSpc>
            </a:pPr>
            <a:r>
              <a:rPr lang="he-IL" sz="3200" b="1" dirty="0">
                <a:solidFill>
                  <a:srgbClr val="0070C0"/>
                </a:solidFill>
                <a:latin typeface="Guttman Yad-Brush" panose="02010401010101010101" pitchFamily="2" charset="-79"/>
                <a:cs typeface="Guttman Yad-Brush" panose="02010401010101010101" pitchFamily="2" charset="-79"/>
              </a:rPr>
              <a:t>אם אנו לא בקיאים בטכנולוגיות אלה – </a:t>
            </a:r>
          </a:p>
          <a:p>
            <a:pPr algn="ctr" rtl="1">
              <a:lnSpc>
                <a:spcPct val="150000"/>
              </a:lnSpc>
            </a:pPr>
            <a:r>
              <a:rPr lang="he-IL" sz="3200" b="1" dirty="0">
                <a:solidFill>
                  <a:srgbClr val="0070C0"/>
                </a:solidFill>
                <a:latin typeface="Guttman Yad-Brush" panose="02010401010101010101" pitchFamily="2" charset="-79"/>
                <a:cs typeface="Guttman Yad-Brush" panose="02010401010101010101" pitchFamily="2" charset="-79"/>
              </a:rPr>
              <a:t>האם אנו יכולים לתרום בנושא חדשנות?</a:t>
            </a:r>
            <a:endParaRPr lang="en-IL" sz="3200" b="1" dirty="0">
              <a:solidFill>
                <a:srgbClr val="0070C0"/>
              </a:solidFill>
              <a:cs typeface="Guttman Yad-Brush" panose="02010401010101010101" pitchFamily="2" charset="-79"/>
            </a:endParaRPr>
          </a:p>
        </p:txBody>
      </p:sp>
      <p:sp>
        <p:nvSpPr>
          <p:cNvPr id="2" name="TextBox 1">
            <a:extLst>
              <a:ext uri="{FF2B5EF4-FFF2-40B4-BE49-F238E27FC236}">
                <a16:creationId xmlns:a16="http://schemas.microsoft.com/office/drawing/2014/main" id="{97CE81FA-B4A4-43A3-96D2-FBAEFBCC8B6C}"/>
              </a:ext>
            </a:extLst>
          </p:cNvPr>
          <p:cNvSpPr txBox="1"/>
          <p:nvPr/>
        </p:nvSpPr>
        <p:spPr>
          <a:xfrm>
            <a:off x="7345680" y="2511578"/>
            <a:ext cx="4145280" cy="1323439"/>
          </a:xfrm>
          <a:prstGeom prst="rect">
            <a:avLst/>
          </a:prstGeom>
          <a:noFill/>
        </p:spPr>
        <p:txBody>
          <a:bodyPr wrap="square" rtlCol="0">
            <a:spAutoFit/>
          </a:bodyPr>
          <a:lstStyle/>
          <a:p>
            <a:pPr algn="ctr"/>
            <a:r>
              <a:rPr lang="en-US" sz="4000" b="1" i="1" dirty="0">
                <a:solidFill>
                  <a:srgbClr val="002060"/>
                </a:solidFill>
              </a:rPr>
              <a:t>Machine Learning (ML)</a:t>
            </a:r>
            <a:endParaRPr lang="en-IL" sz="4000" b="1" i="1" dirty="0">
              <a:solidFill>
                <a:srgbClr val="002060"/>
              </a:solidFill>
            </a:endParaRPr>
          </a:p>
        </p:txBody>
      </p:sp>
      <p:sp>
        <p:nvSpPr>
          <p:cNvPr id="12" name="TextBox 11">
            <a:extLst>
              <a:ext uri="{FF2B5EF4-FFF2-40B4-BE49-F238E27FC236}">
                <a16:creationId xmlns:a16="http://schemas.microsoft.com/office/drawing/2014/main" id="{85506511-B9FA-45E2-8413-952CCBBFA78F}"/>
              </a:ext>
            </a:extLst>
          </p:cNvPr>
          <p:cNvSpPr txBox="1"/>
          <p:nvPr/>
        </p:nvSpPr>
        <p:spPr>
          <a:xfrm>
            <a:off x="2509521" y="3307839"/>
            <a:ext cx="4673600" cy="1323439"/>
          </a:xfrm>
          <a:prstGeom prst="rect">
            <a:avLst/>
          </a:prstGeom>
          <a:noFill/>
        </p:spPr>
        <p:txBody>
          <a:bodyPr wrap="square" rtlCol="0">
            <a:spAutoFit/>
          </a:bodyPr>
          <a:lstStyle/>
          <a:p>
            <a:pPr algn="ctr"/>
            <a:r>
              <a:rPr lang="en-US" sz="4000" b="1" i="1" dirty="0">
                <a:solidFill>
                  <a:srgbClr val="002060"/>
                </a:solidFill>
              </a:rPr>
              <a:t>Artificial Intelligence (AI)</a:t>
            </a:r>
            <a:endParaRPr lang="en-IL" sz="4000" b="1" i="1" dirty="0">
              <a:solidFill>
                <a:srgbClr val="002060"/>
              </a:solidFill>
            </a:endParaRPr>
          </a:p>
        </p:txBody>
      </p:sp>
      <p:sp>
        <p:nvSpPr>
          <p:cNvPr id="13" name="TextBox 12">
            <a:extLst>
              <a:ext uri="{FF2B5EF4-FFF2-40B4-BE49-F238E27FC236}">
                <a16:creationId xmlns:a16="http://schemas.microsoft.com/office/drawing/2014/main" id="{1906D8D3-AF40-48A4-AC81-90EB48F633B1}"/>
              </a:ext>
            </a:extLst>
          </p:cNvPr>
          <p:cNvSpPr txBox="1"/>
          <p:nvPr/>
        </p:nvSpPr>
        <p:spPr>
          <a:xfrm>
            <a:off x="7264400" y="5304554"/>
            <a:ext cx="4673600" cy="1323439"/>
          </a:xfrm>
          <a:prstGeom prst="rect">
            <a:avLst/>
          </a:prstGeom>
          <a:noFill/>
        </p:spPr>
        <p:txBody>
          <a:bodyPr wrap="square" rtlCol="0">
            <a:spAutoFit/>
          </a:bodyPr>
          <a:lstStyle/>
          <a:p>
            <a:pPr algn="ctr"/>
            <a:r>
              <a:rPr lang="en-US" sz="4000" b="1" i="1" dirty="0">
                <a:solidFill>
                  <a:srgbClr val="002060"/>
                </a:solidFill>
              </a:rPr>
              <a:t>Augmented Reality (AR)</a:t>
            </a:r>
            <a:endParaRPr lang="en-IL" sz="4000" b="1" i="1" dirty="0">
              <a:solidFill>
                <a:srgbClr val="002060"/>
              </a:solidFill>
            </a:endParaRPr>
          </a:p>
        </p:txBody>
      </p:sp>
      <p:sp>
        <p:nvSpPr>
          <p:cNvPr id="14" name="TextBox 13">
            <a:extLst>
              <a:ext uri="{FF2B5EF4-FFF2-40B4-BE49-F238E27FC236}">
                <a16:creationId xmlns:a16="http://schemas.microsoft.com/office/drawing/2014/main" id="{9724CDA1-93B9-462B-AABF-FE600A685A68}"/>
              </a:ext>
            </a:extLst>
          </p:cNvPr>
          <p:cNvSpPr txBox="1"/>
          <p:nvPr/>
        </p:nvSpPr>
        <p:spPr>
          <a:xfrm>
            <a:off x="254000" y="4940729"/>
            <a:ext cx="6207760" cy="1323439"/>
          </a:xfrm>
          <a:prstGeom prst="rect">
            <a:avLst/>
          </a:prstGeom>
          <a:noFill/>
        </p:spPr>
        <p:txBody>
          <a:bodyPr wrap="square" rtlCol="0">
            <a:spAutoFit/>
          </a:bodyPr>
          <a:lstStyle/>
          <a:p>
            <a:pPr algn="ctr"/>
            <a:r>
              <a:rPr lang="en-US" sz="4000" b="1" i="1" dirty="0">
                <a:solidFill>
                  <a:srgbClr val="002060"/>
                </a:solidFill>
              </a:rPr>
              <a:t>Robotic Process Automation</a:t>
            </a:r>
          </a:p>
          <a:p>
            <a:pPr algn="ctr"/>
            <a:r>
              <a:rPr lang="en-US" sz="4000" b="1" i="1" dirty="0">
                <a:solidFill>
                  <a:srgbClr val="002060"/>
                </a:solidFill>
              </a:rPr>
              <a:t>(RPA)</a:t>
            </a:r>
            <a:endParaRPr lang="en-IL" sz="4000" b="1" i="1" dirty="0">
              <a:solidFill>
                <a:srgbClr val="002060"/>
              </a:solidFill>
            </a:endParaRPr>
          </a:p>
        </p:txBody>
      </p:sp>
      <p:sp>
        <p:nvSpPr>
          <p:cNvPr id="15" name="TextBox 14">
            <a:extLst>
              <a:ext uri="{FF2B5EF4-FFF2-40B4-BE49-F238E27FC236}">
                <a16:creationId xmlns:a16="http://schemas.microsoft.com/office/drawing/2014/main" id="{B7A957FD-036A-4225-859F-BBCDE3D8D5D9}"/>
              </a:ext>
            </a:extLst>
          </p:cNvPr>
          <p:cNvSpPr txBox="1"/>
          <p:nvPr/>
        </p:nvSpPr>
        <p:spPr>
          <a:xfrm>
            <a:off x="406400" y="2432693"/>
            <a:ext cx="2804160" cy="707886"/>
          </a:xfrm>
          <a:prstGeom prst="rect">
            <a:avLst/>
          </a:prstGeom>
          <a:noFill/>
        </p:spPr>
        <p:txBody>
          <a:bodyPr wrap="square" rtlCol="0">
            <a:spAutoFit/>
          </a:bodyPr>
          <a:lstStyle/>
          <a:p>
            <a:pPr algn="ctr"/>
            <a:r>
              <a:rPr lang="en-US" sz="4000" b="1" i="1" dirty="0">
                <a:solidFill>
                  <a:srgbClr val="002060"/>
                </a:solidFill>
              </a:rPr>
              <a:t>Big Data</a:t>
            </a:r>
            <a:endParaRPr lang="en-IL" sz="4000" b="1" i="1" dirty="0">
              <a:solidFill>
                <a:srgbClr val="002060"/>
              </a:solidFill>
            </a:endParaRPr>
          </a:p>
        </p:txBody>
      </p:sp>
      <p:sp>
        <p:nvSpPr>
          <p:cNvPr id="16" name="TextBox 15">
            <a:extLst>
              <a:ext uri="{FF2B5EF4-FFF2-40B4-BE49-F238E27FC236}">
                <a16:creationId xmlns:a16="http://schemas.microsoft.com/office/drawing/2014/main" id="{07B5853F-48CB-410D-8E89-AAD96E156893}"/>
              </a:ext>
            </a:extLst>
          </p:cNvPr>
          <p:cNvSpPr txBox="1"/>
          <p:nvPr/>
        </p:nvSpPr>
        <p:spPr>
          <a:xfrm>
            <a:off x="6614160" y="4284837"/>
            <a:ext cx="2804160" cy="707886"/>
          </a:xfrm>
          <a:prstGeom prst="rect">
            <a:avLst/>
          </a:prstGeom>
          <a:noFill/>
        </p:spPr>
        <p:txBody>
          <a:bodyPr wrap="square" rtlCol="0">
            <a:spAutoFit/>
          </a:bodyPr>
          <a:lstStyle/>
          <a:p>
            <a:pPr algn="ctr"/>
            <a:r>
              <a:rPr lang="en-US" sz="4000" b="1" i="1" dirty="0">
                <a:solidFill>
                  <a:srgbClr val="002060"/>
                </a:solidFill>
              </a:rPr>
              <a:t>IoT</a:t>
            </a:r>
            <a:endParaRPr lang="en-IL" sz="4000" b="1" i="1" dirty="0">
              <a:solidFill>
                <a:srgbClr val="002060"/>
              </a:solidFill>
            </a:endParaRPr>
          </a:p>
        </p:txBody>
      </p:sp>
      <p:sp>
        <p:nvSpPr>
          <p:cNvPr id="5" name="TextBox 4">
            <a:extLst>
              <a:ext uri="{FF2B5EF4-FFF2-40B4-BE49-F238E27FC236}">
                <a16:creationId xmlns:a16="http://schemas.microsoft.com/office/drawing/2014/main" id="{7265E8B6-BA83-B028-1582-B9ED0969E41D}"/>
              </a:ext>
            </a:extLst>
          </p:cNvPr>
          <p:cNvSpPr txBox="1"/>
          <p:nvPr/>
        </p:nvSpPr>
        <p:spPr>
          <a:xfrm>
            <a:off x="6411310" y="6405536"/>
            <a:ext cx="5675587" cy="338554"/>
          </a:xfrm>
          <a:prstGeom prst="rect">
            <a:avLst/>
          </a:prstGeom>
          <a:noFill/>
        </p:spPr>
        <p:txBody>
          <a:bodyPr wrap="square" rtlCol="0">
            <a:spAutoFit/>
          </a:bodyPr>
          <a:lstStyle/>
          <a:p>
            <a:pPr algn="r" rtl="1"/>
            <a:r>
              <a:rPr lang="en-US" sz="1600" dirty="0"/>
              <a:t>©</a:t>
            </a:r>
            <a:r>
              <a:rPr lang="he-IL" sz="1600" dirty="0"/>
              <a:t> כל הזכויות שמורות. ד"ר רו"ח שרון גוטיינר  0544963045</a:t>
            </a:r>
            <a:endParaRPr lang="en-US" sz="1600" dirty="0"/>
          </a:p>
        </p:txBody>
      </p:sp>
    </p:spTree>
    <p:extLst>
      <p:ext uri="{BB962C8B-B14F-4D97-AF65-F5344CB8AC3E}">
        <p14:creationId xmlns:p14="http://schemas.microsoft.com/office/powerpoint/2010/main" val="31462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68665</TotalTime>
  <Words>2652</Words>
  <Application>Microsoft Office PowerPoint</Application>
  <PresentationFormat>Widescreen</PresentationFormat>
  <Paragraphs>527</Paragraphs>
  <Slides>56</Slides>
  <Notes>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Arial</vt:lpstr>
      <vt:lpstr>Calibri</vt:lpstr>
      <vt:lpstr>Calibri Light</vt:lpstr>
      <vt:lpstr>Guttman Yad-Brush</vt:lpstr>
      <vt:lpstr>Helvetica</vt:lpstr>
      <vt:lpstr>NarkisBlock</vt:lpstr>
      <vt:lpstr>Times New Roman</vt:lpstr>
      <vt:lpstr>Verdana</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COSO: Event Identification</vt:lpstr>
      <vt:lpstr>The ERM Framework</vt:lpstr>
      <vt:lpstr>Internal auditors can add value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Gotteiner</dc:creator>
  <cp:lastModifiedBy>Sharon Gotteiner</cp:lastModifiedBy>
  <cp:revision>158</cp:revision>
  <cp:lastPrinted>2020-07-15T18:44:53Z</cp:lastPrinted>
  <dcterms:created xsi:type="dcterms:W3CDTF">2020-07-14T12:42:09Z</dcterms:created>
  <dcterms:modified xsi:type="dcterms:W3CDTF">2023-09-03T06:04:21Z</dcterms:modified>
</cp:coreProperties>
</file>