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7-->
<p:presentation xmlns:r="http://schemas.openxmlformats.org/officeDocument/2006/relationships" xmlns:a="http://schemas.openxmlformats.org/drawingml/2006/main" xmlns:p="http://schemas.openxmlformats.org/presentationml/2006/main" rtl="1" saveSubsetFonts="1">
  <p:sldMasterIdLst>
    <p:sldMasterId id="2147483748" r:id="rId2"/>
    <p:sldMasterId id="2147483762" r:id="rId3"/>
  </p:sldMasterIdLst>
  <p:notesMasterIdLst>
    <p:notesMasterId r:id="rId4"/>
  </p:notesMasterIdLst>
  <p:handoutMasterIdLst>
    <p:handoutMasterId r:id="rId5"/>
  </p:handoutMasterIdLst>
  <p:sldIdLst>
    <p:sldId id="373" r:id="rId6"/>
    <p:sldId id="381" r:id="rId7"/>
    <p:sldId id="382" r:id="rId8"/>
    <p:sldId id="385" r:id="rId9"/>
    <p:sldId id="384" r:id="rId10"/>
    <p:sldId id="386" r:id="rId11"/>
    <p:sldId id="380" r:id="rId12"/>
    <p:sldId id="379" r:id="rId13"/>
    <p:sldId id="376" r:id="rId14"/>
    <p:sldId id="375" r:id="rId15"/>
    <p:sldId id="389" r:id="rId16"/>
    <p:sldId id="390" r:id="rId17"/>
    <p:sldId id="391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287" r:id="rId26"/>
  </p:sldIdLst>
  <p:sldSz cx="12192000" cy="6858000"/>
  <p:notesSz cx="6797675" cy="9926638"/>
  <p:custDataLst>
    <p:tags r:id="rId27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654" userDrawn="1">
          <p15:clr>
            <a:srgbClr val="A4A3A4"/>
          </p15:clr>
        </p15:guide>
        <p15:guide id="2" pos="2071" userDrawn="1">
          <p15:clr>
            <a:srgbClr val="A4A3A4"/>
          </p15:clr>
        </p15:guide>
        <p15:guide id="3" pos="3863" userDrawn="1">
          <p15:clr>
            <a:srgbClr val="A4A3A4"/>
          </p15:clr>
        </p15:guide>
        <p15:guide id="4" orient="horz" pos="2931" userDrawn="1">
          <p15:clr>
            <a:srgbClr val="A4A3A4"/>
          </p15:clr>
        </p15:guide>
        <p15:guide id="5" orient="horz" pos="1480" userDrawn="1">
          <p15:clr>
            <a:srgbClr val="A4A3A4"/>
          </p15:clr>
        </p15:guide>
        <p15:guide id="6" orient="horz" pos="2319" userDrawn="1">
          <p15:clr>
            <a:srgbClr val="A4A3A4"/>
          </p15:clr>
        </p15:guide>
        <p15:guide id="7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יאיר סבן" initials="יס" lastIdx="0" clrIdx="0">
    <p:extLst>
      <p:ext uri="{19B8F6BF-5375-455C-9EA6-DF929625EA0E}">
        <p15:presenceInfo xmlns:p15="http://schemas.microsoft.com/office/powerpoint/2012/main" userId="יאיר סבן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32" autoAdjust="0"/>
    <p:restoredTop sz="94629"/>
  </p:normalViewPr>
  <p:slideViewPr>
    <p:cSldViewPr snapToGrid="0">
      <p:cViewPr varScale="1">
        <p:scale>
          <a:sx n="60" d="100"/>
          <a:sy n="60" d="100"/>
        </p:scale>
        <p:origin x="864" y="56"/>
      </p:cViewPr>
      <p:guideLst>
        <p:guide pos="5654"/>
        <p:guide pos="2071"/>
        <p:guide pos="3863"/>
        <p:guide orient="horz" pos="2931"/>
        <p:guide orient="horz" pos="1480"/>
        <p:guide orient="horz" pos="2319"/>
        <p:guide orient="horz" pos="8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tags" Target="tags/tag406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Master" Target="slideMasters/slideMaster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0EC135D2-E65D-4793-BAB8-B0CF31A8E36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pPr rtl="1"/>
          <a:endParaRPr lang="he-IL"/>
        </a:p>
      </dgm:t>
    </dgm:pt>
    <dgm:pt modelId="{4CFBB5D4-BE72-4CA2-BFAE-7685B4BA5FC3}" type="parTrans" cxnId="{3ED138EB-F822-47F3-8956-4CF809ED0FE8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65BB4C48-B07E-4651-A11A-5AB9C8417BCA}">
      <dgm:prSet phldrT="[טקסט]" custT="1"/>
      <dgm:spPr>
        <a:solidFill>
          <a:srgbClr val="C00000"/>
        </a:solidFill>
      </dgm:spPr>
      <dgm:t>
        <a:bodyPr/>
        <a:lstStyle/>
        <a:p>
          <a:pPr rtl="1"/>
          <a:r>
            <a:rPr lang="he-IL" sz="2500" b="1"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rPr>
            <a:t>מכתב מבקר המדינה לראש הממשלה: </a:t>
          </a:r>
          <a:r>
            <a:rPr lang="he-IL" sz="2500" b="0"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rPr>
            <a:t>כשלים ופערים בטיפול בעורף האזרחי</a:t>
          </a:r>
        </a:p>
      </dgm:t>
    </dgm:pt>
    <dgm:pt modelId="{B425FE9E-B91A-402F-A6CE-2158E0F9E841}" type="sibTrans" cxnId="{3ED138EB-F822-47F3-8956-4CF809ED0FE8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A48ADB7B-B1DC-435C-9555-64E2DB37F061}" type="parTrans" cxnId="{3009E8E7-821F-41B5-843D-9738958F26BC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A3A3A386-32D5-4B85-BC90-AF7C586F030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2500" b="0">
              <a:latin typeface="Assistant ExtraBold" pitchFamily="2" charset="-79"/>
              <a:cs typeface="Assistant ExtraBold" pitchFamily="2" charset="-79"/>
            </a:rPr>
            <a:t>ניהול החברות הממשלתיות בתקופת המלחמה </a:t>
          </a:r>
        </a:p>
      </dgm:t>
    </dgm:pt>
    <dgm:pt modelId="{0B17B5F4-B98D-492D-96A6-E16F93D547AE}" type="sibTrans" cxnId="{3009E8E7-821F-41B5-843D-9738958F26BC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DD99BC21-B8F1-48B7-91CC-359F50564A88}" type="parTrans" cxnId="{A36455F3-C6D6-4A7A-83D1-4DF7D0B47784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DF44DF6E-9678-4678-AF78-3CCC38FE39A2}">
      <dgm:prSet phldrT="[טקסט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2500" b="0">
              <a:latin typeface="Assistant ExtraBold" pitchFamily="2" charset="-79"/>
              <a:cs typeface="Assistant ExtraBold" pitchFamily="2" charset="-79"/>
            </a:rPr>
            <a:t>הגבלת שכר טרחת עו"ד בגין שירותים משפטיים לנפגעים</a:t>
          </a:r>
        </a:p>
      </dgm:t>
    </dgm:pt>
    <dgm:pt modelId="{4338D530-B479-4196-8A33-DBA84037D377}" type="sibTrans" cxnId="{A36455F3-C6D6-4A7A-83D1-4DF7D0B47784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92A203F7-FDB3-462E-A2FE-9F8CB0EAB147}" type="parTrans" cxnId="{89C31836-3663-4BE7-B3ED-4C0975AB6A84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85C125E0-A4D4-4B6D-9876-122ADB6B2C21}">
      <dgm:prSet phldrT="[טקסט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2500">
              <a:latin typeface="Assistant ExtraBold" pitchFamily="2" charset="-79"/>
              <a:cs typeface="Assistant ExtraBold" pitchFamily="2" charset="-79"/>
            </a:rPr>
            <a:t>הרשאות תקציביות לרשויות המקומיות</a:t>
          </a:r>
        </a:p>
      </dgm:t>
    </dgm:pt>
    <dgm:pt modelId="{2189C459-937E-4AE7-B73B-6867B49CBD8F}" type="sibTrans" cxnId="{89C31836-3663-4BE7-B3ED-4C0975AB6A84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2EC9C4A9-F5A0-4439-86F5-A1E823517DDA}" type="parTrans" cxnId="{CD380AAA-85CA-4DE4-9F39-5433E3CCD4FB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98986D49-E980-4671-93A4-82B9B646147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2500">
              <a:latin typeface="Assistant ExtraBold" pitchFamily="2" charset="-79"/>
              <a:cs typeface="Assistant ExtraBold" pitchFamily="2" charset="-79"/>
            </a:rPr>
            <a:t>מערך בריאות הנפש</a:t>
          </a:r>
        </a:p>
      </dgm:t>
    </dgm:pt>
    <dgm:pt modelId="{7A4ECC9C-4814-4946-8B4A-B09B3A6B65AB}" type="sibTrans" cxnId="{CD380AAA-85CA-4DE4-9F39-5433E3CCD4FB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0B8E6F25-103F-4FD4-B3B6-13AC30B11E83}" type="parTrans" cxnId="{20C1C67C-7C84-44A8-B754-158D15E8F4CE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1E532EA8-E88F-4401-9FD3-BF2A4BF389B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2500">
              <a:latin typeface="Assistant ExtraBold" pitchFamily="2" charset="-79"/>
              <a:cs typeface="Assistant ExtraBold" pitchFamily="2" charset="-79"/>
            </a:rPr>
            <a:t>תהליך הנפקת רישיון כלי ירייה</a:t>
          </a:r>
        </a:p>
      </dgm:t>
    </dgm:pt>
    <dgm:pt modelId="{558ADA71-27C6-443F-B943-FA2F243EA30D}" type="sibTrans" cxnId="{20C1C67C-7C84-44A8-B754-158D15E8F4CE}">
      <dgm:prSet custT="1"/>
      <dgm:spPr/>
      <dgm:t>
        <a:bodyPr/>
        <a:lstStyle/>
        <a:p>
          <a:pPr rtl="1"/>
          <a:endParaRPr lang="he-IL" sz="2000">
            <a:solidFill>
              <a:schemeClr val="tx1"/>
            </a:solidFill>
            <a:latin typeface="Assistant ExtraBold" pitchFamily="2" charset="-79"/>
            <a:cs typeface="Assistant ExtraBold" pitchFamily="2" charset="-79"/>
          </a:endParaRPr>
        </a:p>
      </dgm:t>
    </dgm:pt>
    <dgm:pt modelId="{4A0494CC-3467-4AE8-BE6B-C75D01310D08}" type="pres">
      <dgm:prSet presAssocID="{0EC135D2-E65D-4793-BAB8-B0CF31A8E36A}" presName="Name0">
        <dgm:presLayoutVars>
          <dgm:chMax val="7"/>
          <dgm:chPref val="7"/>
          <dgm:dir val="rev"/>
        </dgm:presLayoutVars>
      </dgm:prSet>
      <dgm:spPr/>
      <dgm:t>
        <a:bodyPr/>
        <a:lstStyle/>
        <a:p/>
      </dgm:t>
    </dgm:pt>
    <dgm:pt modelId="{7B121AC3-239D-47FD-A8E7-3D364A4B7A30}" type="pres">
      <dgm:prSet presAssocID="{0EC135D2-E65D-4793-BAB8-B0CF31A8E36A}" presName="Name1"/>
      <dgm:spPr/>
      <dgm:t>
        <a:bodyPr/>
        <a:lstStyle/>
        <a:p/>
      </dgm:t>
    </dgm:pt>
    <dgm:pt modelId="{0061EECA-4337-4C53-A1D7-78B7A420965A}" type="pres">
      <dgm:prSet presAssocID="{0EC135D2-E65D-4793-BAB8-B0CF31A8E36A}" presName="cycle"/>
      <dgm:spPr/>
      <dgm:t>
        <a:bodyPr/>
        <a:lstStyle/>
        <a:p/>
      </dgm:t>
    </dgm:pt>
    <dgm:pt modelId="{21A6EEDA-7631-44FB-9489-ABE208143A42}" type="pres">
      <dgm:prSet presAssocID="{0EC135D2-E65D-4793-BAB8-B0CF31A8E36A}" presName="srcNode" presStyleLbl="node1" presStyleCnt="8"/>
      <dgm:spPr/>
      <dgm:t>
        <a:bodyPr/>
        <a:lstStyle/>
        <a:p/>
      </dgm:t>
    </dgm:pt>
    <dgm:pt modelId="{622C2E0E-AF46-4E04-924A-E5A4CC149441}" type="pres">
      <dgm:prSet presAssocID="{0EC135D2-E65D-4793-BAB8-B0CF31A8E36A}" presName="conn" presStyleLbl="parChTrans1D2" presStyleCnt="1"/>
      <dgm:spPr/>
      <dgm:t>
        <a:bodyPr/>
        <a:lstStyle/>
        <a:p/>
      </dgm:t>
    </dgm:pt>
    <dgm:pt modelId="{A6E2217D-2455-4C49-9923-9A0457C9B14A}" type="pres">
      <dgm:prSet presAssocID="{0EC135D2-E65D-4793-BAB8-B0CF31A8E36A}" presName="extraNode" presStyleLbl="node1" presStyleIdx="1" presStyleCnt="8"/>
      <dgm:spPr/>
      <dgm:t>
        <a:bodyPr/>
        <a:lstStyle/>
        <a:p/>
      </dgm:t>
    </dgm:pt>
    <dgm:pt modelId="{A562482C-8054-4E24-BDDB-C4C365F45A26}" type="pres">
      <dgm:prSet presAssocID="{0EC135D2-E65D-4793-BAB8-B0CF31A8E36A}" presName="dstNode" presStyleLbl="node1" presStyleIdx="1" presStyleCnt="8"/>
      <dgm:spPr/>
      <dgm:t>
        <a:bodyPr/>
        <a:lstStyle/>
        <a:p/>
      </dgm:t>
    </dgm:pt>
    <dgm:pt modelId="{5326FCC5-2BB4-4C3B-896A-C49032C7F70A}" type="pres">
      <dgm:prSet presAssocID="{65BB4C48-B07E-4651-A11A-5AB9C8417BCA}" presName="text_1" presStyleLbl="node1" presStyleIdx="2" presStyleCnt="8">
        <dgm:presLayoutVars>
          <dgm:bulletEnabled val="1"/>
        </dgm:presLayoutVars>
      </dgm:prSet>
      <dgm:spPr/>
      <dgm:t>
        <a:bodyPr/>
        <a:lstStyle/>
        <a:p/>
      </dgm:t>
    </dgm:pt>
    <dgm:pt modelId="{CC8B6BB1-CC30-4B73-BAAB-DE9A56DDEB9E}" type="pres">
      <dgm:prSet presAssocID="{65BB4C48-B07E-4651-A11A-5AB9C8417BCA}" presName="accent_1"/>
      <dgm:spPr/>
      <dgm:t>
        <a:bodyPr/>
        <a:lstStyle/>
        <a:p/>
      </dgm:t>
    </dgm:pt>
    <dgm:pt modelId="{FB31E432-8477-4586-A135-86BECDFCB5AA}" type="pres">
      <dgm:prSet presAssocID="{65BB4C48-B07E-4651-A11A-5AB9C8417BCA}" presName="accentRepeatNode" presStyleLbl="solidFgAcc1" presStyleCnt="6"/>
      <dgm:spPr/>
      <dgm:t>
        <a:bodyPr/>
        <a:lstStyle/>
        <a:p/>
      </dgm:t>
    </dgm:pt>
    <dgm:pt modelId="{0A63B06A-366E-4A7E-8FCE-9990BDE9383E}" type="pres">
      <dgm:prSet presAssocID="{A3A3A386-32D5-4B85-BC90-AF7C586F030C}" presName="text_2" presStyleLbl="node1" presStyleIdx="3" presStyleCnt="8">
        <dgm:presLayoutVars>
          <dgm:bulletEnabled val="1"/>
        </dgm:presLayoutVars>
      </dgm:prSet>
      <dgm:spPr/>
      <dgm:t>
        <a:bodyPr/>
        <a:lstStyle/>
        <a:p/>
      </dgm:t>
    </dgm:pt>
    <dgm:pt modelId="{8B140620-DC3E-4FBF-A985-D4620B51EDD2}" type="pres">
      <dgm:prSet presAssocID="{A3A3A386-32D5-4B85-BC90-AF7C586F030C}" presName="accent_2"/>
      <dgm:spPr/>
      <dgm:t>
        <a:bodyPr/>
        <a:lstStyle/>
        <a:p/>
      </dgm:t>
    </dgm:pt>
    <dgm:pt modelId="{05AD33CB-3D15-46B7-9428-48DD7DF107A5}" type="pres">
      <dgm:prSet presAssocID="{A3A3A386-32D5-4B85-BC90-AF7C586F030C}" presName="accentRepeatNode" presStyleLbl="solidFgAcc1" presStyleIdx="1" presStyleCnt="6"/>
      <dgm:spPr/>
      <dgm:t>
        <a:bodyPr/>
        <a:lstStyle/>
        <a:p/>
      </dgm:t>
    </dgm:pt>
    <dgm:pt modelId="{1CDAA84E-A275-49D1-B7A0-599F5CE9A905}" type="pres">
      <dgm:prSet presAssocID="{DF44DF6E-9678-4678-AF78-3CCC38FE39A2}" presName="text_3" presStyleLbl="node1" presStyleIdx="4" presStyleCnt="8">
        <dgm:presLayoutVars>
          <dgm:bulletEnabled val="1"/>
        </dgm:presLayoutVars>
      </dgm:prSet>
      <dgm:spPr/>
      <dgm:t>
        <a:bodyPr/>
        <a:lstStyle/>
        <a:p/>
      </dgm:t>
    </dgm:pt>
    <dgm:pt modelId="{A476A7AC-F920-454B-AFB4-C58BFD0D9C5B}" type="pres">
      <dgm:prSet presAssocID="{DF44DF6E-9678-4678-AF78-3CCC38FE39A2}" presName="accent_3"/>
      <dgm:spPr/>
      <dgm:t>
        <a:bodyPr/>
        <a:lstStyle/>
        <a:p/>
      </dgm:t>
    </dgm:pt>
    <dgm:pt modelId="{23531388-6957-41DB-B559-D05CD5AA9877}" type="pres">
      <dgm:prSet presAssocID="{DF44DF6E-9678-4678-AF78-3CCC38FE39A2}" presName="accentRepeatNode" presStyleLbl="solidFgAcc1" presStyleIdx="2" presStyleCnt="6"/>
      <dgm:spPr/>
      <dgm:t>
        <a:bodyPr/>
        <a:lstStyle/>
        <a:p/>
      </dgm:t>
    </dgm:pt>
    <dgm:pt modelId="{E23E0704-768F-4FDB-B452-ADF8383C7AA9}" type="pres">
      <dgm:prSet presAssocID="{85C125E0-A4D4-4B6D-9876-122ADB6B2C21}" presName="text_4" presStyleLbl="node1" presStyleIdx="5" presStyleCnt="8">
        <dgm:presLayoutVars>
          <dgm:bulletEnabled val="1"/>
        </dgm:presLayoutVars>
      </dgm:prSet>
      <dgm:spPr/>
      <dgm:t>
        <a:bodyPr/>
        <a:lstStyle/>
        <a:p/>
      </dgm:t>
    </dgm:pt>
    <dgm:pt modelId="{60E31764-0ABB-4889-91B1-6D06F88AC16F}" type="pres">
      <dgm:prSet presAssocID="{85C125E0-A4D4-4B6D-9876-122ADB6B2C21}" presName="accent_4"/>
      <dgm:spPr/>
      <dgm:t>
        <a:bodyPr/>
        <a:lstStyle/>
        <a:p/>
      </dgm:t>
    </dgm:pt>
    <dgm:pt modelId="{BF5EA6FE-795F-4844-A85C-4230B0C5BD75}" type="pres">
      <dgm:prSet presAssocID="{85C125E0-A4D4-4B6D-9876-122ADB6B2C21}" presName="accentRepeatNode" presStyleLbl="solidFgAcc1" presStyleIdx="3" presStyleCnt="6"/>
      <dgm:spPr/>
      <dgm:t>
        <a:bodyPr/>
        <a:lstStyle/>
        <a:p/>
      </dgm:t>
    </dgm:pt>
    <dgm:pt modelId="{694D5355-75E5-4305-9BA5-5A8D19D4F18B}" type="pres">
      <dgm:prSet presAssocID="{98986D49-E980-4671-93A4-82B9B6461472}" presName="text_5" presStyleLbl="node1" presStyleIdx="6" presStyleCnt="8">
        <dgm:presLayoutVars>
          <dgm:bulletEnabled val="1"/>
        </dgm:presLayoutVars>
      </dgm:prSet>
      <dgm:spPr/>
      <dgm:t>
        <a:bodyPr/>
        <a:lstStyle/>
        <a:p/>
      </dgm:t>
    </dgm:pt>
    <dgm:pt modelId="{4956304A-0CE5-4A0A-BAC6-7335A4E663A6}" type="pres">
      <dgm:prSet presAssocID="{98986D49-E980-4671-93A4-82B9B6461472}" presName="accent_5"/>
      <dgm:spPr/>
      <dgm:t>
        <a:bodyPr/>
        <a:lstStyle/>
        <a:p/>
      </dgm:t>
    </dgm:pt>
    <dgm:pt modelId="{D9EA80E9-2AD8-48A1-869E-A50161042F3B}" type="pres">
      <dgm:prSet presAssocID="{98986D49-E980-4671-93A4-82B9B6461472}" presName="accentRepeatNode" presStyleLbl="solidFgAcc1" presStyleIdx="4" presStyleCnt="6"/>
      <dgm:spPr/>
      <dgm:t>
        <a:bodyPr/>
        <a:lstStyle/>
        <a:p/>
      </dgm:t>
    </dgm:pt>
    <dgm:pt modelId="{36667B55-D9D9-47EC-AFFB-2FDAC96D5452}" type="pres">
      <dgm:prSet presAssocID="{1E532EA8-E88F-4401-9FD3-BF2A4BF389B4}" presName="text_6" presStyleLbl="node1" presStyleIdx="7" presStyleCnt="8">
        <dgm:presLayoutVars>
          <dgm:bulletEnabled val="1"/>
        </dgm:presLayoutVars>
      </dgm:prSet>
      <dgm:spPr/>
      <dgm:t>
        <a:bodyPr/>
        <a:lstStyle/>
        <a:p/>
      </dgm:t>
    </dgm:pt>
    <dgm:pt modelId="{755AF402-E52C-4F3A-9A03-C6D22C701A4E}" type="pres">
      <dgm:prSet presAssocID="{1E532EA8-E88F-4401-9FD3-BF2A4BF389B4}" presName="accent_6"/>
      <dgm:spPr/>
      <dgm:t>
        <a:bodyPr/>
        <a:lstStyle/>
        <a:p/>
      </dgm:t>
    </dgm:pt>
    <dgm:pt modelId="{9D823D8E-FE71-4543-A7F7-D235A102C8AF}" type="pres">
      <dgm:prSet presAssocID="{1E532EA8-E88F-4401-9FD3-BF2A4BF389B4}" presName="accentRepeatNode" presStyleLbl="solidFgAcc1" presStyleIdx="5" presStyleCnt="6"/>
      <dgm:spPr/>
      <dgm:t>
        <a:bodyPr/>
        <a:lstStyle/>
        <a:p/>
      </dgm:t>
    </dgm:pt>
  </dgm:ptLst>
  <dgm:cxnLst>
    <dgm:cxn modelId="{3ED138EB-F822-47F3-8956-4CF809ED0FE8}" srcId="{0EC135D2-E65D-4793-BAB8-B0CF31A8E36A}" destId="{65BB4C48-B07E-4651-A11A-5AB9C8417BCA}" srcOrd="0" destOrd="0" parTransId="{4CFBB5D4-BE72-4CA2-BFAE-7685B4BA5FC3}" sibTransId="{B425FE9E-B91A-402F-A6CE-2158E0F9E841}"/>
    <dgm:cxn modelId="{3009E8E7-821F-41B5-843D-9738958F26BC}" srcId="{0EC135D2-E65D-4793-BAB8-B0CF31A8E36A}" destId="{A3A3A386-32D5-4B85-BC90-AF7C586F030C}" srcOrd="1" destOrd="0" parTransId="{A48ADB7B-B1DC-435C-9555-64E2DB37F061}" sibTransId="{0B17B5F4-B98D-492D-96A6-E16F93D547AE}"/>
    <dgm:cxn modelId="{A36455F3-C6D6-4A7A-83D1-4DF7D0B47784}" srcId="{0EC135D2-E65D-4793-BAB8-B0CF31A8E36A}" destId="{DF44DF6E-9678-4678-AF78-3CCC38FE39A2}" srcOrd="2" destOrd="0" parTransId="{DD99BC21-B8F1-48B7-91CC-359F50564A88}" sibTransId="{4338D530-B479-4196-8A33-DBA84037D377}"/>
    <dgm:cxn modelId="{89C31836-3663-4BE7-B3ED-4C0975AB6A84}" srcId="{0EC135D2-E65D-4793-BAB8-B0CF31A8E36A}" destId="{85C125E0-A4D4-4B6D-9876-122ADB6B2C21}" srcOrd="3" destOrd="0" parTransId="{92A203F7-FDB3-462E-A2FE-9F8CB0EAB147}" sibTransId="{2189C459-937E-4AE7-B73B-6867B49CBD8F}"/>
    <dgm:cxn modelId="{CD380AAA-85CA-4DE4-9F39-5433E3CCD4FB}" srcId="{0EC135D2-E65D-4793-BAB8-B0CF31A8E36A}" destId="{98986D49-E980-4671-93A4-82B9B6461472}" srcOrd="4" destOrd="0" parTransId="{2EC9C4A9-F5A0-4439-86F5-A1E823517DDA}" sibTransId="{7A4ECC9C-4814-4946-8B4A-B09B3A6B65AB}"/>
    <dgm:cxn modelId="{20C1C67C-7C84-44A8-B754-158D15E8F4CE}" srcId="{0EC135D2-E65D-4793-BAB8-B0CF31A8E36A}" destId="{1E532EA8-E88F-4401-9FD3-BF2A4BF389B4}" srcOrd="5" destOrd="0" parTransId="{0B8E6F25-103F-4FD4-B3B6-13AC30B11E83}" sibTransId="{558ADA71-27C6-443F-B943-FA2F243EA30D}"/>
    <dgm:cxn modelId="{D2C91B8F-5827-4B23-85BE-34D784C7DFF0}" type="presOf" srcId="{0EC135D2-E65D-4793-BAB8-B0CF31A8E36A}" destId="{4A0494CC-3467-4AE8-BE6B-C75D01310D08}" srcOrd="0" destOrd="0" presId="urn:microsoft.com/office/officeart/2008/layout/VerticalCurvedList"/>
    <dgm:cxn modelId="{02F44324-769A-4DC8-AD21-FA0B97AD2EE5}" type="presParOf" srcId="{4A0494CC-3467-4AE8-BE6B-C75D01310D08}" destId="{7B121AC3-239D-47FD-A8E7-3D364A4B7A30}" srcOrd="0" destOrd="0" presId="urn:microsoft.com/office/officeart/2008/layout/VerticalCurvedList"/>
    <dgm:cxn modelId="{244E05CE-8FD0-4317-B48F-1C376785673F}" type="presParOf" srcId="{7B121AC3-239D-47FD-A8E7-3D364A4B7A30}" destId="{0061EECA-4337-4C53-A1D7-78B7A420965A}" srcOrd="0" destOrd="0" presId="urn:microsoft.com/office/officeart/2008/layout/VerticalCurvedList"/>
    <dgm:cxn modelId="{50C5DF2C-70CC-4370-8F3B-FD5EE9CA5335}" type="presParOf" srcId="{0061EECA-4337-4C53-A1D7-78B7A420965A}" destId="{21A6EEDA-7631-44FB-9489-ABE208143A42}" srcOrd="0" destOrd="0" presId="urn:microsoft.com/office/officeart/2008/layout/VerticalCurvedList"/>
    <dgm:cxn modelId="{A71667A9-FFED-4945-8FF0-AD1A77DC0331}" type="presParOf" srcId="{0061EECA-4337-4C53-A1D7-78B7A420965A}" destId="{622C2E0E-AF46-4E04-924A-E5A4CC149441}" srcOrd="1" destOrd="0" presId="urn:microsoft.com/office/officeart/2008/layout/VerticalCurvedList"/>
    <dgm:cxn modelId="{DFEAB119-8BE2-4068-86F0-3538FEACED99}" type="presOf" srcId="{B425FE9E-B91A-402F-A6CE-2158E0F9E841}" destId="{622C2E0E-AF46-4E04-924A-E5A4CC149441}" srcOrd="0" destOrd="0" presId="urn:microsoft.com/office/officeart/2008/layout/VerticalCurvedList"/>
    <dgm:cxn modelId="{49AF8618-6644-490F-8E76-F788F9543A28}" type="presParOf" srcId="{0061EECA-4337-4C53-A1D7-78B7A420965A}" destId="{A6E2217D-2455-4C49-9923-9A0457C9B14A}" srcOrd="2" destOrd="0" presId="urn:microsoft.com/office/officeart/2008/layout/VerticalCurvedList"/>
    <dgm:cxn modelId="{0F27830D-8B6F-4C96-8121-CBB079A462AD}" type="presParOf" srcId="{0061EECA-4337-4C53-A1D7-78B7A420965A}" destId="{A562482C-8054-4E24-BDDB-C4C365F45A26}" srcOrd="3" destOrd="0" presId="urn:microsoft.com/office/officeart/2008/layout/VerticalCurvedList"/>
    <dgm:cxn modelId="{04388531-1660-4A9F-87B0-F1458922A30F}" type="presParOf" srcId="{7B121AC3-239D-47FD-A8E7-3D364A4B7A30}" destId="{5326FCC5-2BB4-4C3B-896A-C49032C7F70A}" srcOrd="1" destOrd="0" presId="urn:microsoft.com/office/officeart/2008/layout/VerticalCurvedList"/>
    <dgm:cxn modelId="{6186E3C6-4D21-4ED4-9DE0-152B61734688}" type="presOf" srcId="{65BB4C48-B07E-4651-A11A-5AB9C8417BCA}" destId="{5326FCC5-2BB4-4C3B-896A-C49032C7F70A}" srcOrd="0" destOrd="0" presId="urn:microsoft.com/office/officeart/2008/layout/VerticalCurvedList"/>
    <dgm:cxn modelId="{CF9D1A00-1F9E-4EA5-B5FF-98DA2DAFE658}" type="presParOf" srcId="{7B121AC3-239D-47FD-A8E7-3D364A4B7A30}" destId="{CC8B6BB1-CC30-4B73-BAAB-DE9A56DDEB9E}" srcOrd="2" destOrd="0" presId="urn:microsoft.com/office/officeart/2008/layout/VerticalCurvedList"/>
    <dgm:cxn modelId="{7D6EC997-9EA3-4DA6-98E2-89F1721BD7E6}" type="presParOf" srcId="{CC8B6BB1-CC30-4B73-BAAB-DE9A56DDEB9E}" destId="{FB31E432-8477-4586-A135-86BECDFCB5AA}" srcOrd="0" destOrd="0" presId="urn:microsoft.com/office/officeart/2008/layout/VerticalCurvedList"/>
    <dgm:cxn modelId="{E94A5A7C-EAD1-4A00-986B-483693E3F1AB}" type="presParOf" srcId="{7B121AC3-239D-47FD-A8E7-3D364A4B7A30}" destId="{0A63B06A-366E-4A7E-8FCE-9990BDE9383E}" srcOrd="3" destOrd="0" presId="urn:microsoft.com/office/officeart/2008/layout/VerticalCurvedList"/>
    <dgm:cxn modelId="{898F56E5-BE2E-476F-A0E4-0C858AC39685}" type="presOf" srcId="{A3A3A386-32D5-4B85-BC90-AF7C586F030C}" destId="{0A63B06A-366E-4A7E-8FCE-9990BDE9383E}" srcOrd="0" destOrd="0" presId="urn:microsoft.com/office/officeart/2008/layout/VerticalCurvedList"/>
    <dgm:cxn modelId="{26DA8761-FD95-4CB9-8DA7-568AB94A9E02}" type="presParOf" srcId="{7B121AC3-239D-47FD-A8E7-3D364A4B7A30}" destId="{8B140620-DC3E-4FBF-A985-D4620B51EDD2}" srcOrd="4" destOrd="0" presId="urn:microsoft.com/office/officeart/2008/layout/VerticalCurvedList"/>
    <dgm:cxn modelId="{3265B8E5-690A-4B32-BCD6-A7336C71F20A}" type="presParOf" srcId="{8B140620-DC3E-4FBF-A985-D4620B51EDD2}" destId="{05AD33CB-3D15-46B7-9428-48DD7DF107A5}" srcOrd="0" destOrd="0" presId="urn:microsoft.com/office/officeart/2008/layout/VerticalCurvedList"/>
    <dgm:cxn modelId="{AA9201E8-035B-4FAA-85D9-8FE47137B2F7}" type="presParOf" srcId="{7B121AC3-239D-47FD-A8E7-3D364A4B7A30}" destId="{1CDAA84E-A275-49D1-B7A0-599F5CE9A905}" srcOrd="5" destOrd="0" presId="urn:microsoft.com/office/officeart/2008/layout/VerticalCurvedList"/>
    <dgm:cxn modelId="{AE56D652-B59F-46D6-8FB8-4BDDB21C9E86}" type="presOf" srcId="{DF44DF6E-9678-4678-AF78-3CCC38FE39A2}" destId="{1CDAA84E-A275-49D1-B7A0-599F5CE9A905}" srcOrd="0" destOrd="0" presId="urn:microsoft.com/office/officeart/2008/layout/VerticalCurvedList"/>
    <dgm:cxn modelId="{5AD78F89-0D0E-49C6-B64E-7CE7EB7258DD}" type="presParOf" srcId="{7B121AC3-239D-47FD-A8E7-3D364A4B7A30}" destId="{A476A7AC-F920-454B-AFB4-C58BFD0D9C5B}" srcOrd="6" destOrd="0" presId="urn:microsoft.com/office/officeart/2008/layout/VerticalCurvedList"/>
    <dgm:cxn modelId="{053D27B2-BE66-4083-B54C-F812B4F72F68}" type="presParOf" srcId="{A476A7AC-F920-454B-AFB4-C58BFD0D9C5B}" destId="{23531388-6957-41DB-B559-D05CD5AA9877}" srcOrd="0" destOrd="0" presId="urn:microsoft.com/office/officeart/2008/layout/VerticalCurvedList"/>
    <dgm:cxn modelId="{03136FBD-CB51-46E2-AA7D-E20A2926B2D5}" type="presParOf" srcId="{7B121AC3-239D-47FD-A8E7-3D364A4B7A30}" destId="{E23E0704-768F-4FDB-B452-ADF8383C7AA9}" srcOrd="7" destOrd="0" presId="urn:microsoft.com/office/officeart/2008/layout/VerticalCurvedList"/>
    <dgm:cxn modelId="{AB39E01B-1BDB-4787-BF09-5C4460E3E223}" type="presOf" srcId="{85C125E0-A4D4-4B6D-9876-122ADB6B2C21}" destId="{E23E0704-768F-4FDB-B452-ADF8383C7AA9}" srcOrd="0" destOrd="0" presId="urn:microsoft.com/office/officeart/2008/layout/VerticalCurvedList"/>
    <dgm:cxn modelId="{61ED5285-187B-4AC2-97D1-235D5FC851DF}" type="presParOf" srcId="{7B121AC3-239D-47FD-A8E7-3D364A4B7A30}" destId="{60E31764-0ABB-4889-91B1-6D06F88AC16F}" srcOrd="8" destOrd="0" presId="urn:microsoft.com/office/officeart/2008/layout/VerticalCurvedList"/>
    <dgm:cxn modelId="{271820D8-EB41-43F5-95C2-65563ED7119D}" type="presParOf" srcId="{60E31764-0ABB-4889-91B1-6D06F88AC16F}" destId="{BF5EA6FE-795F-4844-A85C-4230B0C5BD75}" srcOrd="0" destOrd="0" presId="urn:microsoft.com/office/officeart/2008/layout/VerticalCurvedList"/>
    <dgm:cxn modelId="{BCDEC078-7C0C-43EF-B6F0-BB1F79262022}" type="presParOf" srcId="{7B121AC3-239D-47FD-A8E7-3D364A4B7A30}" destId="{694D5355-75E5-4305-9BA5-5A8D19D4F18B}" srcOrd="9" destOrd="0" presId="urn:microsoft.com/office/officeart/2008/layout/VerticalCurvedList"/>
    <dgm:cxn modelId="{F481C695-D3AB-42F6-9022-C625BD35936A}" type="presOf" srcId="{98986D49-E980-4671-93A4-82B9B6461472}" destId="{694D5355-75E5-4305-9BA5-5A8D19D4F18B}" srcOrd="0" destOrd="0" presId="urn:microsoft.com/office/officeart/2008/layout/VerticalCurvedList"/>
    <dgm:cxn modelId="{C1C94DFD-9C56-4F7D-94A9-16A0BF82A2F5}" type="presParOf" srcId="{7B121AC3-239D-47FD-A8E7-3D364A4B7A30}" destId="{4956304A-0CE5-4A0A-BAC6-7335A4E663A6}" srcOrd="10" destOrd="0" presId="urn:microsoft.com/office/officeart/2008/layout/VerticalCurvedList"/>
    <dgm:cxn modelId="{13C973D9-716E-4930-8474-87C671C11835}" type="presParOf" srcId="{4956304A-0CE5-4A0A-BAC6-7335A4E663A6}" destId="{D9EA80E9-2AD8-48A1-869E-A50161042F3B}" srcOrd="0" destOrd="0" presId="urn:microsoft.com/office/officeart/2008/layout/VerticalCurvedList"/>
    <dgm:cxn modelId="{65045B64-16A4-401A-B75A-A5378F231B8D}" type="presParOf" srcId="{7B121AC3-239D-47FD-A8E7-3D364A4B7A30}" destId="{36667B55-D9D9-47EC-AFFB-2FDAC96D5452}" srcOrd="11" destOrd="0" presId="urn:microsoft.com/office/officeart/2008/layout/VerticalCurvedList"/>
    <dgm:cxn modelId="{3F8327F1-2A7A-4E86-B2DA-8B4B1598E95C}" type="presOf" srcId="{1E532EA8-E88F-4401-9FD3-BF2A4BF389B4}" destId="{36667B55-D9D9-47EC-AFFB-2FDAC96D5452}" srcOrd="0" destOrd="0" presId="urn:microsoft.com/office/officeart/2008/layout/VerticalCurvedList"/>
    <dgm:cxn modelId="{675AC078-35A0-4D9F-80F6-BDAE05FFCE28}" type="presParOf" srcId="{7B121AC3-239D-47FD-A8E7-3D364A4B7A30}" destId="{755AF402-E52C-4F3A-9A03-C6D22C701A4E}" srcOrd="12" destOrd="0" presId="urn:microsoft.com/office/officeart/2008/layout/VerticalCurvedList"/>
    <dgm:cxn modelId="{3022DF33-C3A6-482F-9C62-22254215A959}" type="presParOf" srcId="{755AF402-E52C-4F3A-9A03-C6D22C701A4E}" destId="{9D823D8E-FE71-4543-A7F7-D235A102C8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C40F87BF-274D-43F3-A05A-772CAF1DDD07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A756A9B-7FF7-4EE2-B71B-3FC595B571CB}" type="parTrans" cxnId="{B0A132C5-2E2B-44BE-AA9A-A576E15BD074}">
      <dgm:prSet/>
      <dgm:spPr/>
      <dgm:t>
        <a:bodyPr/>
        <a:lstStyle/>
        <a:p>
          <a:pPr rtl="1"/>
          <a:endParaRPr lang="he-IL"/>
        </a:p>
      </dgm:t>
    </dgm:pt>
    <dgm:pt modelId="{BAA54F3A-9751-47C7-A254-18C8EF4F583A}">
      <dgm:prSet phldrT="[טקסט]"/>
      <dgm:spPr>
        <a:solidFill>
          <a:srgbClr val="002060"/>
        </a:solidFill>
        <a:ln w="19050">
          <a:solidFill>
            <a:srgbClr val="FEC600"/>
          </a:solidFill>
        </a:ln>
      </dgm:spPr>
      <dgm:t>
        <a:bodyPr/>
        <a:lstStyle/>
        <a:p>
          <a:pPr rtl="0"/>
          <a:endParaRPr lang="he-IL">
            <a:ln>
              <a:solidFill>
                <a:sysClr val="windowText" lastClr="000000"/>
              </a:solidFill>
            </a:ln>
            <a:solidFill>
              <a:srgbClr val="222759"/>
            </a:solidFill>
          </a:endParaRPr>
        </a:p>
      </dgm:t>
    </dgm:pt>
    <dgm:pt modelId="{3CF69CCD-DBC9-407E-93FF-EBEEB0410E93}" type="sibTrans" cxnId="{B0A132C5-2E2B-44BE-AA9A-A576E15BD074}">
      <dgm:prSet/>
      <dgm:spPr/>
      <dgm:t>
        <a:bodyPr/>
        <a:lstStyle/>
        <a:p>
          <a:pPr rtl="1"/>
          <a:endParaRPr lang="he-IL"/>
        </a:p>
      </dgm:t>
    </dgm:pt>
    <dgm:pt modelId="{30D60608-40E1-46CE-8FFD-B666D80D20A0}" type="parTrans" cxnId="{39A17FB4-F28C-4D34-8139-32E73BF85675}">
      <dgm:prSet/>
      <dgm:spPr/>
      <dgm:t>
        <a:bodyPr/>
        <a:lstStyle/>
        <a:p>
          <a:pPr rtl="1"/>
          <a:endParaRPr lang="he-IL"/>
        </a:p>
      </dgm:t>
    </dgm:pt>
    <dgm:pt modelId="{90CFAB1E-1523-4BF2-8772-DAFD0868DE62}">
      <dgm:prSet phldrT="[טקסט]"/>
      <dgm:spPr>
        <a:solidFill>
          <a:srgbClr val="002060"/>
        </a:solidFill>
        <a:ln w="19050">
          <a:solidFill>
            <a:srgbClr val="FEC600"/>
          </a:solidFill>
        </a:ln>
      </dgm:spPr>
      <dgm:t>
        <a:bodyPr/>
        <a:lstStyle/>
        <a:p>
          <a:pPr rtl="0"/>
          <a:endParaRPr lang="he-IL">
            <a:ln>
              <a:solidFill>
                <a:sysClr val="windowText" lastClr="000000"/>
              </a:solidFill>
            </a:ln>
            <a:solidFill>
              <a:schemeClr val="bg1"/>
            </a:solidFill>
          </a:endParaRPr>
        </a:p>
      </dgm:t>
    </dgm:pt>
    <dgm:pt modelId="{0479A7B7-6A32-48AC-975A-EB258C91ACE5}" type="sibTrans" cxnId="{39A17FB4-F28C-4D34-8139-32E73BF85675}">
      <dgm:prSet/>
      <dgm:spPr/>
      <dgm:t>
        <a:bodyPr/>
        <a:lstStyle/>
        <a:p>
          <a:pPr rtl="1"/>
          <a:endParaRPr lang="he-IL"/>
        </a:p>
      </dgm:t>
    </dgm:pt>
    <dgm:pt modelId="{6128A16B-8A16-4E95-806D-7F272255F1F0}" type="parTrans" cxnId="{A81FD418-033F-489A-90A4-6BAF659E3A1B}">
      <dgm:prSet/>
      <dgm:spPr/>
      <dgm:t>
        <a:bodyPr/>
        <a:lstStyle/>
        <a:p>
          <a:pPr rtl="1"/>
          <a:endParaRPr lang="he-IL"/>
        </a:p>
      </dgm:t>
    </dgm:pt>
    <dgm:pt modelId="{D37F7F48-438D-4B41-8708-2E6EBE80C22A}">
      <dgm:prSet phldrT="[טקסט]"/>
      <dgm:spPr>
        <a:solidFill>
          <a:srgbClr val="002060"/>
        </a:solidFill>
        <a:ln w="19050">
          <a:solidFill>
            <a:srgbClr val="FEC600"/>
          </a:solidFill>
        </a:ln>
      </dgm:spPr>
      <dgm:t>
        <a:bodyPr/>
        <a:lstStyle/>
        <a:p>
          <a:pPr rtl="0"/>
          <a:endParaRPr lang="he-IL">
            <a:ln>
              <a:solidFill>
                <a:sysClr val="windowText" lastClr="000000"/>
              </a:solidFill>
            </a:ln>
            <a:solidFill>
              <a:srgbClr val="222759"/>
            </a:solidFill>
          </a:endParaRPr>
        </a:p>
      </dgm:t>
    </dgm:pt>
    <dgm:pt modelId="{D53F88D5-78DD-43DC-998F-2F25F557347F}" type="sibTrans" cxnId="{A81FD418-033F-489A-90A4-6BAF659E3A1B}">
      <dgm:prSet/>
      <dgm:spPr/>
      <dgm:t>
        <a:bodyPr/>
        <a:lstStyle/>
        <a:p>
          <a:pPr rtl="1"/>
          <a:endParaRPr lang="he-IL"/>
        </a:p>
      </dgm:t>
    </dgm:pt>
    <dgm:pt modelId="{397A53CA-4A71-4D1E-9524-22A4C13B1E26}" type="parTrans" cxnId="{0A09D8E0-CDD7-4958-8279-27D70F02BB1D}">
      <dgm:prSet/>
      <dgm:spPr/>
      <dgm:t>
        <a:bodyPr/>
        <a:lstStyle/>
        <a:p>
          <a:pPr rtl="1"/>
          <a:endParaRPr lang="he-IL"/>
        </a:p>
      </dgm:t>
    </dgm:pt>
    <dgm:pt modelId="{70638C92-083E-494C-90B6-7BE9E3ABF57F}">
      <dgm:prSet phldrT="[טקסט]"/>
      <dgm:spPr>
        <a:solidFill>
          <a:srgbClr val="002060"/>
        </a:solidFill>
        <a:ln w="19050">
          <a:solidFill>
            <a:srgbClr val="FEC600"/>
          </a:solidFill>
        </a:ln>
      </dgm:spPr>
      <dgm:t>
        <a:bodyPr/>
        <a:lstStyle/>
        <a:p>
          <a:pPr rtl="0"/>
          <a:endParaRPr lang="he-IL">
            <a:ln>
              <a:solidFill>
                <a:sysClr val="windowText" lastClr="000000"/>
              </a:solidFill>
            </a:ln>
            <a:solidFill>
              <a:srgbClr val="222759"/>
            </a:solidFill>
          </a:endParaRPr>
        </a:p>
      </dgm:t>
    </dgm:pt>
    <dgm:pt modelId="{CC7AACEE-5EDA-4BBD-877B-F7B0F09AFFEA}" type="sibTrans" cxnId="{0A09D8E0-CDD7-4958-8279-27D70F02BB1D}">
      <dgm:prSet/>
      <dgm:spPr/>
      <dgm:t>
        <a:bodyPr/>
        <a:lstStyle/>
        <a:p>
          <a:pPr rtl="1"/>
          <a:endParaRPr lang="he-IL"/>
        </a:p>
      </dgm:t>
    </dgm:pt>
    <dgm:pt modelId="{7F580E00-7835-4700-B1BB-6FDC97BAD117}" type="pres">
      <dgm:prSet presAssocID="{C40F87BF-274D-43F3-A05A-772CAF1DDD07}" presName="cycleMatrixDiagram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F6B776A2-4B75-4CF5-8781-F4259346A29F}" type="pres">
      <dgm:prSet presAssocID="{C40F87BF-274D-43F3-A05A-772CAF1DDD07}" presName="children"/>
      <dgm:spPr/>
      <dgm:t>
        <a:bodyPr/>
        <a:lstStyle/>
        <a:p/>
      </dgm:t>
    </dgm:pt>
    <dgm:pt modelId="{520312C1-6E37-42F9-B572-17DD7752EAB5}" type="pres">
      <dgm:prSet presAssocID="{C40F87BF-274D-43F3-A05A-772CAF1DDD07}" presName="childPlaceholder"/>
      <dgm:spPr/>
      <dgm:t>
        <a:bodyPr/>
        <a:lstStyle/>
        <a:p/>
      </dgm:t>
    </dgm:pt>
    <dgm:pt modelId="{E8B46950-9166-4DA7-A54F-B7C7F6B46C37}" type="pres">
      <dgm:prSet presAssocID="{C40F87BF-274D-43F3-A05A-772CAF1DDD07}" presName="circle"/>
      <dgm:spPr/>
      <dgm:t>
        <a:bodyPr/>
        <a:lstStyle/>
        <a:p/>
      </dgm:t>
    </dgm:pt>
    <dgm:pt modelId="{F8145C6B-1D58-4AE8-9E72-297C050D7858}" type="pres">
      <dgm:prSet presAssocID="{C40F87BF-274D-43F3-A05A-772CAF1DDD07}" presName="quadrant1" presStyleLbl="node1" presStyleCnt="4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E538B17D-6214-45F1-BB94-ABD57322848C}" type="pres">
      <dgm:prSet presAssocID="{C40F87BF-274D-43F3-A05A-772CAF1DDD0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27B0BE2F-3FE7-4D70-8FB2-C468BE2D3D15}" type="pres">
      <dgm:prSet presAssocID="{C40F87BF-274D-43F3-A05A-772CAF1DDD0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2E914BF2-379B-4AE9-BC86-A07230920FBA}" type="pres">
      <dgm:prSet presAssocID="{C40F87BF-274D-43F3-A05A-772CAF1DDD0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FB4F7D04-62DB-437D-B181-E16363FBF304}" type="pres">
      <dgm:prSet presAssocID="{C40F87BF-274D-43F3-A05A-772CAF1DDD07}" presName="quadrantPlaceholder"/>
      <dgm:spPr/>
      <dgm:t>
        <a:bodyPr/>
        <a:lstStyle/>
        <a:p/>
      </dgm:t>
    </dgm:pt>
    <dgm:pt modelId="{7792CC13-ACF9-40DD-B096-232D46A7C7B9}" type="pres">
      <dgm:prSet presAssocID="{C40F87BF-274D-43F3-A05A-772CAF1DDD07}" presName="center1" presStyleLbl="fgShp" presStyleCnt="2" custLinFactX="-214896" custLinFactNeighborX="-300000" custLinFactNeighborY="17392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/>
      </dgm:t>
    </dgm:pt>
    <dgm:pt modelId="{2AD4613F-F92F-49C4-A1D7-8B71FDE35BB4}" type="pres">
      <dgm:prSet presAssocID="{C40F87BF-274D-43F3-A05A-772CAF1DDD07}" presName="center2" presStyleLbl="fgShp" presStyleIdx="1" presStyleCnt="2" custLinFactX="-200000" custLinFactNeighborX="-277553" custLinFactNeighborY="-37444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/>
      </dgm:t>
    </dgm:pt>
  </dgm:ptLst>
  <dgm:cxnLst>
    <dgm:cxn modelId="{B0A132C5-2E2B-44BE-AA9A-A576E15BD074}" srcId="{C40F87BF-274D-43F3-A05A-772CAF1DDD07}" destId="{BAA54F3A-9751-47C7-A254-18C8EF4F583A}" srcOrd="0" destOrd="0" parTransId="{1A756A9B-7FF7-4EE2-B71B-3FC595B571CB}" sibTransId="{3CF69CCD-DBC9-407E-93FF-EBEEB0410E93}"/>
    <dgm:cxn modelId="{39A17FB4-F28C-4D34-8139-32E73BF85675}" srcId="{C40F87BF-274D-43F3-A05A-772CAF1DDD07}" destId="{90CFAB1E-1523-4BF2-8772-DAFD0868DE62}" srcOrd="1" destOrd="0" parTransId="{30D60608-40E1-46CE-8FFD-B666D80D20A0}" sibTransId="{0479A7B7-6A32-48AC-975A-EB258C91ACE5}"/>
    <dgm:cxn modelId="{A81FD418-033F-489A-90A4-6BAF659E3A1B}" srcId="{C40F87BF-274D-43F3-A05A-772CAF1DDD07}" destId="{D37F7F48-438D-4B41-8708-2E6EBE80C22A}" srcOrd="2" destOrd="0" parTransId="{6128A16B-8A16-4E95-806D-7F272255F1F0}" sibTransId="{D53F88D5-78DD-43DC-998F-2F25F557347F}"/>
    <dgm:cxn modelId="{0A09D8E0-CDD7-4958-8279-27D70F02BB1D}" srcId="{C40F87BF-274D-43F3-A05A-772CAF1DDD07}" destId="{70638C92-083E-494C-90B6-7BE9E3ABF57F}" srcOrd="3" destOrd="0" parTransId="{397A53CA-4A71-4D1E-9524-22A4C13B1E26}" sibTransId="{CC7AACEE-5EDA-4BBD-877B-F7B0F09AFFEA}"/>
    <dgm:cxn modelId="{972AF686-C4E9-4A34-988E-29C6F7AEF870}" type="presOf" srcId="{C40F87BF-274D-43F3-A05A-772CAF1DDD07}" destId="{7F580E00-7835-4700-B1BB-6FDC97BAD117}" srcOrd="0" destOrd="0" presId="urn:microsoft.com/office/officeart/2005/8/layout/cycle4"/>
    <dgm:cxn modelId="{7784E8F2-F16F-41D0-B0B1-3CFF580B9636}" type="presParOf" srcId="{7F580E00-7835-4700-B1BB-6FDC97BAD117}" destId="{F6B776A2-4B75-4CF5-8781-F4259346A29F}" srcOrd="0" destOrd="0" presId="urn:microsoft.com/office/officeart/2005/8/layout/cycle4"/>
    <dgm:cxn modelId="{B14E8A03-E3B3-489F-994D-4A42C3E626AD}" type="presParOf" srcId="{F6B776A2-4B75-4CF5-8781-F4259346A29F}" destId="{520312C1-6E37-42F9-B572-17DD7752EAB5}" srcOrd="0" destOrd="0" presId="urn:microsoft.com/office/officeart/2005/8/layout/cycle4"/>
    <dgm:cxn modelId="{7CC358B8-9845-4D6C-B33F-C0C7A6518010}" type="presParOf" srcId="{7F580E00-7835-4700-B1BB-6FDC97BAD117}" destId="{E8B46950-9166-4DA7-A54F-B7C7F6B46C37}" srcOrd="1" destOrd="0" presId="urn:microsoft.com/office/officeart/2005/8/layout/cycle4"/>
    <dgm:cxn modelId="{63ED0141-951E-4702-B1A3-87D4AC07E60D}" type="presParOf" srcId="{E8B46950-9166-4DA7-A54F-B7C7F6B46C37}" destId="{F8145C6B-1D58-4AE8-9E72-297C050D7858}" srcOrd="0" destOrd="0" presId="urn:microsoft.com/office/officeart/2005/8/layout/cycle4"/>
    <dgm:cxn modelId="{0F741E36-287E-41D6-8AFC-A67F442C8252}" type="presOf" srcId="{BAA54F3A-9751-47C7-A254-18C8EF4F583A}" destId="{F8145C6B-1D58-4AE8-9E72-297C050D7858}" srcOrd="0" destOrd="0" presId="urn:microsoft.com/office/officeart/2005/8/layout/cycle4"/>
    <dgm:cxn modelId="{43CFE72C-CE07-4560-8804-23A63578D629}" type="presParOf" srcId="{E8B46950-9166-4DA7-A54F-B7C7F6B46C37}" destId="{E538B17D-6214-45F1-BB94-ABD57322848C}" srcOrd="1" destOrd="0" presId="urn:microsoft.com/office/officeart/2005/8/layout/cycle4"/>
    <dgm:cxn modelId="{031F184D-6766-4BDE-B4AA-B850C6D7E253}" type="presOf" srcId="{90CFAB1E-1523-4BF2-8772-DAFD0868DE62}" destId="{E538B17D-6214-45F1-BB94-ABD57322848C}" srcOrd="0" destOrd="0" presId="urn:microsoft.com/office/officeart/2005/8/layout/cycle4"/>
    <dgm:cxn modelId="{BEDCE499-F242-44DC-8D44-8CBDF79959EE}" type="presParOf" srcId="{E8B46950-9166-4DA7-A54F-B7C7F6B46C37}" destId="{27B0BE2F-3FE7-4D70-8FB2-C468BE2D3D15}" srcOrd="2" destOrd="0" presId="urn:microsoft.com/office/officeart/2005/8/layout/cycle4"/>
    <dgm:cxn modelId="{B0AB081E-7EE0-43E7-A32F-66AE12EFBBBB}" type="presOf" srcId="{D37F7F48-438D-4B41-8708-2E6EBE80C22A}" destId="{27B0BE2F-3FE7-4D70-8FB2-C468BE2D3D15}" srcOrd="0" destOrd="0" presId="urn:microsoft.com/office/officeart/2005/8/layout/cycle4"/>
    <dgm:cxn modelId="{EE007730-A0B4-4A5D-B1CA-42523DF63AD6}" type="presParOf" srcId="{E8B46950-9166-4DA7-A54F-B7C7F6B46C37}" destId="{2E914BF2-379B-4AE9-BC86-A07230920FBA}" srcOrd="3" destOrd="0" presId="urn:microsoft.com/office/officeart/2005/8/layout/cycle4"/>
    <dgm:cxn modelId="{4BFEDAB6-C814-4F17-95DD-96364525C72A}" type="presOf" srcId="{70638C92-083E-494C-90B6-7BE9E3ABF57F}" destId="{2E914BF2-379B-4AE9-BC86-A07230920FBA}" srcOrd="0" destOrd="0" presId="urn:microsoft.com/office/officeart/2005/8/layout/cycle4"/>
    <dgm:cxn modelId="{B9FC71DE-0299-48A8-91BB-4F3A411C4238}" type="presParOf" srcId="{E8B46950-9166-4DA7-A54F-B7C7F6B46C37}" destId="{FB4F7D04-62DB-437D-B181-E16363FBF304}" srcOrd="4" destOrd="0" presId="urn:microsoft.com/office/officeart/2005/8/layout/cycle4"/>
    <dgm:cxn modelId="{2B827506-9D5D-478E-8A4C-C71482BF9829}" type="presParOf" srcId="{7F580E00-7835-4700-B1BB-6FDC97BAD117}" destId="{7792CC13-ACF9-40DD-B096-232D46A7C7B9}" srcOrd="2" destOrd="0" presId="urn:microsoft.com/office/officeart/2005/8/layout/cycle4"/>
    <dgm:cxn modelId="{9D7B8C8F-0D74-4669-BDCC-50016BA16373}" type="presParOf" srcId="{7F580E00-7835-4700-B1BB-6FDC97BAD117}" destId="{2AD4613F-F92F-49C4-A1D7-8B71FDE35BB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44" name=""/>
      <dsp:cNvGrpSpPr/>
    </dsp:nvGrpSpPr>
    <dsp:grpSpPr/>
    <dsp:sp modelId="{622C2E0E-AF46-4E04-924A-E5A4CC149441}">
      <dsp:nvSpPr>
        <dsp:cNvPr id="45" name=""/>
        <dsp:cNvSpPr/>
      </dsp:nvSpPr>
      <dsp:spPr>
        <a:xfrm>
          <a:off x="10157979" y="-937410"/>
          <a:ext cx="7293488" cy="7293488"/>
        </a:xfrm>
        <a:prstGeom prst="blockArc">
          <a:avLst>
            <a:gd name="adj1" fmla="val 8100000"/>
            <a:gd name="adj2" fmla="val 135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326FCC5-2BB4-4C3B-896A-C49032C7F70A}">
      <dsp:nvSpPr>
        <dsp:cNvPr id="46" name=""/>
        <dsp:cNvSpPr/>
      </dsp:nvSpPr>
      <dsp:spPr>
        <a:xfrm>
          <a:off x="76582" y="285347"/>
          <a:ext cx="10813506" cy="57047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452816" bIns="6350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b="1" kern="1200"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rPr>
            <a:t>מכתב מבקר המדינה לראש הממשלה: </a:t>
          </a:r>
          <a:r>
            <a:rPr lang="he-IL" sz="2500" b="0" kern="1200"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rPr>
            <a:t>כשלים ופערים בטיפול בעורף האזרחי</a:t>
          </a:r>
        </a:p>
      </dsp:txBody>
      <dsp:txXfrm>
        <a:off x="76582" y="285347"/>
        <a:ext cx="10813506" cy="570477"/>
      </dsp:txXfrm>
    </dsp:sp>
    <dsp:sp modelId="{FB31E432-8477-4586-A135-86BECDFCB5AA}">
      <dsp:nvSpPr>
        <dsp:cNvPr id="47" name=""/>
        <dsp:cNvSpPr/>
      </dsp:nvSpPr>
      <dsp:spPr>
        <a:xfrm>
          <a:off x="10533540" y="214037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A63B06A-366E-4A7E-8FCE-9990BDE9383E}">
      <dsp:nvSpPr>
        <dsp:cNvPr id="48" name=""/>
        <dsp:cNvSpPr/>
      </dsp:nvSpPr>
      <dsp:spPr>
        <a:xfrm>
          <a:off x="76582" y="1140954"/>
          <a:ext cx="10344250" cy="5704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452816" bIns="6350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b="0" kern="1200">
              <a:latin typeface="Assistant ExtraBold" pitchFamily="2" charset="-79"/>
              <a:cs typeface="Assistant ExtraBold" pitchFamily="2" charset="-79"/>
            </a:rPr>
            <a:t>ניהול החברות הממשלתיות בתקופת המלחמה </a:t>
          </a:r>
        </a:p>
      </dsp:txBody>
      <dsp:txXfrm>
        <a:off x="76582" y="1140954"/>
        <a:ext cx="10344250" cy="570477"/>
      </dsp:txXfrm>
    </dsp:sp>
    <dsp:sp modelId="{05AD33CB-3D15-46B7-9428-48DD7DF107A5}">
      <dsp:nvSpPr>
        <dsp:cNvPr id="49" name=""/>
        <dsp:cNvSpPr/>
      </dsp:nvSpPr>
      <dsp:spPr>
        <a:xfrm>
          <a:off x="10064283" y="1069644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CDAA84E-A275-49D1-B7A0-599F5CE9A905}">
      <dsp:nvSpPr>
        <dsp:cNvPr id="50" name=""/>
        <dsp:cNvSpPr/>
      </dsp:nvSpPr>
      <dsp:spPr>
        <a:xfrm>
          <a:off x="76582" y="1996562"/>
          <a:ext cx="10129670" cy="5704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452816" bIns="6350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b="0" kern="1200">
              <a:latin typeface="Assistant ExtraBold" pitchFamily="2" charset="-79"/>
              <a:cs typeface="Assistant ExtraBold" pitchFamily="2" charset="-79"/>
            </a:rPr>
            <a:t>הגבלת שכר טרחת עו"ד בגין שירותים משפטיים לנפגעים</a:t>
          </a:r>
        </a:p>
      </dsp:txBody>
      <dsp:txXfrm>
        <a:off x="76582" y="1996562"/>
        <a:ext cx="10129670" cy="570477"/>
      </dsp:txXfrm>
    </dsp:sp>
    <dsp:sp modelId="{23531388-6957-41DB-B559-D05CD5AA9877}">
      <dsp:nvSpPr>
        <dsp:cNvPr id="51" name=""/>
        <dsp:cNvSpPr/>
      </dsp:nvSpPr>
      <dsp:spPr>
        <a:xfrm>
          <a:off x="9849704" y="1925252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3E0704-768F-4FDB-B452-ADF8383C7AA9}">
      <dsp:nvSpPr>
        <dsp:cNvPr id="52" name=""/>
        <dsp:cNvSpPr/>
      </dsp:nvSpPr>
      <dsp:spPr>
        <a:xfrm>
          <a:off x="76582" y="2851627"/>
          <a:ext cx="10129670" cy="5704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452816" bIns="6350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>
              <a:latin typeface="Assistant ExtraBold" pitchFamily="2" charset="-79"/>
              <a:cs typeface="Assistant ExtraBold" pitchFamily="2" charset="-79"/>
            </a:rPr>
            <a:t>הרשאות תקציביות לרשויות המקומיות</a:t>
          </a:r>
        </a:p>
      </dsp:txBody>
      <dsp:txXfrm>
        <a:off x="76582" y="2851627"/>
        <a:ext cx="10129670" cy="570477"/>
      </dsp:txXfrm>
    </dsp:sp>
    <dsp:sp modelId="{BF5EA6FE-795F-4844-A85C-4230B0C5BD75}">
      <dsp:nvSpPr>
        <dsp:cNvPr id="53" name=""/>
        <dsp:cNvSpPr/>
      </dsp:nvSpPr>
      <dsp:spPr>
        <a:xfrm>
          <a:off x="9849704" y="2780318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94D5355-75E5-4305-9BA5-5A8D19D4F18B}">
      <dsp:nvSpPr>
        <dsp:cNvPr id="54" name=""/>
        <dsp:cNvSpPr/>
      </dsp:nvSpPr>
      <dsp:spPr>
        <a:xfrm>
          <a:off x="76582" y="3707235"/>
          <a:ext cx="10344250" cy="5704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452816" bIns="6350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>
              <a:latin typeface="Assistant ExtraBold" pitchFamily="2" charset="-79"/>
              <a:cs typeface="Assistant ExtraBold" pitchFamily="2" charset="-79"/>
            </a:rPr>
            <a:t>מערך בריאות הנפש</a:t>
          </a:r>
        </a:p>
      </dsp:txBody>
      <dsp:txXfrm>
        <a:off x="76582" y="3707235"/>
        <a:ext cx="10344250" cy="570477"/>
      </dsp:txXfrm>
    </dsp:sp>
    <dsp:sp modelId="{D9EA80E9-2AD8-48A1-869E-A50161042F3B}">
      <dsp:nvSpPr>
        <dsp:cNvPr id="55" name=""/>
        <dsp:cNvSpPr/>
      </dsp:nvSpPr>
      <dsp:spPr>
        <a:xfrm>
          <a:off x="10064283" y="3635925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6667B55-D9D9-47EC-AFFB-2FDAC96D5452}">
      <dsp:nvSpPr>
        <dsp:cNvPr id="56" name=""/>
        <dsp:cNvSpPr/>
      </dsp:nvSpPr>
      <dsp:spPr>
        <a:xfrm>
          <a:off x="76582" y="4562842"/>
          <a:ext cx="10813506" cy="5704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452816" bIns="63500" numCol="1" spcCol="1270" anchor="ctr" anchorCtr="0">
          <a:noAutofit/>
        </a:bodyPr>
        <a:lstStyle/>
        <a:p>
          <a:pPr marL="0" lvl="0" indent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>
              <a:latin typeface="Assistant ExtraBold" pitchFamily="2" charset="-79"/>
              <a:cs typeface="Assistant ExtraBold" pitchFamily="2" charset="-79"/>
            </a:rPr>
            <a:t>תהליך הנפקת רישיון כלי ירייה</a:t>
          </a:r>
        </a:p>
      </dsp:txBody>
      <dsp:txXfrm>
        <a:off x="76582" y="4562842"/>
        <a:ext cx="10813506" cy="570477"/>
      </dsp:txXfrm>
    </dsp:sp>
    <dsp:sp modelId="{9D823D8E-FE71-4543-A7F7-D235A102C8AF}">
      <dsp:nvSpPr>
        <dsp:cNvPr id="57" name=""/>
        <dsp:cNvSpPr/>
      </dsp:nvSpPr>
      <dsp:spPr>
        <a:xfrm>
          <a:off x="10533540" y="4491533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44" name=""/>
      <dsp:cNvGrpSpPr/>
    </dsp:nvGrpSpPr>
    <dsp:grpSpPr/>
    <dsp:sp modelId="{F8145C6B-1D58-4AE8-9E72-297C050D7858}">
      <dsp:nvSpPr>
        <dsp:cNvPr id="45" name=""/>
        <dsp:cNvSpPr/>
      </dsp:nvSpPr>
      <dsp:spPr>
        <a:xfrm>
          <a:off x="996180" y="245163"/>
          <a:ext cx="1862382" cy="1862382"/>
        </a:xfrm>
        <a:prstGeom prst="pieWedge">
          <a:avLst/>
        </a:prstGeom>
        <a:solidFill>
          <a:srgbClr val="002060"/>
        </a:solidFill>
        <a:ln w="19050" cap="flat" cmpd="sng" algn="ctr">
          <a:solidFill>
            <a:srgbClr val="FEC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4800" kern="1200">
            <a:ln>
              <a:solidFill>
                <a:sysClr val="windowText" lastClr="000000"/>
              </a:solidFill>
            </a:ln>
            <a:solidFill>
              <a:srgbClr val="222759"/>
            </a:solidFill>
          </a:endParaRPr>
        </a:p>
      </dsp:txBody>
      <dsp:txXfrm>
        <a:off x="1541659" y="790642"/>
        <a:ext cx="1316903" cy="1316903"/>
      </dsp:txXfrm>
    </dsp:sp>
    <dsp:sp modelId="{E538B17D-6214-45F1-BB94-ABD57322848C}">
      <dsp:nvSpPr>
        <dsp:cNvPr id="46" name=""/>
        <dsp:cNvSpPr/>
      </dsp:nvSpPr>
      <dsp:spPr>
        <a:xfrm rot="5400000">
          <a:off x="2944585" y="245163"/>
          <a:ext cx="1862382" cy="1862382"/>
        </a:xfrm>
        <a:prstGeom prst="pieWedge">
          <a:avLst/>
        </a:prstGeom>
        <a:solidFill>
          <a:srgbClr val="002060"/>
        </a:solidFill>
        <a:ln w="19050" cap="flat" cmpd="sng" algn="ctr">
          <a:solidFill>
            <a:srgbClr val="FEC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4800" kern="1200">
            <a:ln>
              <a:solidFill>
                <a:sysClr val="windowText" lastClr="000000"/>
              </a:solidFill>
            </a:ln>
            <a:solidFill>
              <a:schemeClr val="bg1"/>
            </a:solidFill>
          </a:endParaRPr>
        </a:p>
      </dsp:txBody>
      <dsp:txXfrm rot="-5400000">
        <a:off x="2944585" y="790642"/>
        <a:ext cx="1316903" cy="1316903"/>
      </dsp:txXfrm>
    </dsp:sp>
    <dsp:sp modelId="{27B0BE2F-3FE7-4D70-8FB2-C468BE2D3D15}">
      <dsp:nvSpPr>
        <dsp:cNvPr id="47" name=""/>
        <dsp:cNvSpPr/>
      </dsp:nvSpPr>
      <dsp:spPr>
        <a:xfrm rot="10800000">
          <a:off x="2944585" y="2193568"/>
          <a:ext cx="1862382" cy="1862382"/>
        </a:xfrm>
        <a:prstGeom prst="pieWedge">
          <a:avLst/>
        </a:prstGeom>
        <a:solidFill>
          <a:srgbClr val="002060"/>
        </a:solidFill>
        <a:ln w="19050" cap="flat" cmpd="sng" algn="ctr">
          <a:solidFill>
            <a:srgbClr val="FEC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4800" kern="1200">
            <a:ln>
              <a:solidFill>
                <a:sysClr val="windowText" lastClr="000000"/>
              </a:solidFill>
            </a:ln>
            <a:solidFill>
              <a:srgbClr val="222759"/>
            </a:solidFill>
          </a:endParaRPr>
        </a:p>
      </dsp:txBody>
      <dsp:txXfrm rot="10800000">
        <a:off x="2944585" y="2193568"/>
        <a:ext cx="1316903" cy="1316903"/>
      </dsp:txXfrm>
    </dsp:sp>
    <dsp:sp modelId="{2E914BF2-379B-4AE9-BC86-A07230920FBA}">
      <dsp:nvSpPr>
        <dsp:cNvPr id="48" name=""/>
        <dsp:cNvSpPr/>
      </dsp:nvSpPr>
      <dsp:spPr>
        <a:xfrm rot="16200000">
          <a:off x="996180" y="2193568"/>
          <a:ext cx="1862382" cy="1862382"/>
        </a:xfrm>
        <a:prstGeom prst="pieWedge">
          <a:avLst/>
        </a:prstGeom>
        <a:solidFill>
          <a:srgbClr val="002060"/>
        </a:solidFill>
        <a:ln w="19050" cap="flat" cmpd="sng" algn="ctr">
          <a:solidFill>
            <a:srgbClr val="FEC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4800" kern="1200">
            <a:ln>
              <a:solidFill>
                <a:sysClr val="windowText" lastClr="000000"/>
              </a:solidFill>
            </a:ln>
            <a:solidFill>
              <a:srgbClr val="222759"/>
            </a:solidFill>
          </a:endParaRPr>
        </a:p>
      </dsp:txBody>
      <dsp:txXfrm rot="5400000">
        <a:off x="1541659" y="2193568"/>
        <a:ext cx="1316903" cy="1316903"/>
      </dsp:txXfrm>
    </dsp:sp>
    <dsp:sp modelId="{7792CC13-ACF9-40DD-B096-232D46A7C7B9}">
      <dsp:nvSpPr>
        <dsp:cNvPr id="49" name=""/>
        <dsp:cNvSpPr/>
      </dsp:nvSpPr>
      <dsp:spPr>
        <a:xfrm>
          <a:off x="-321508" y="1860703"/>
          <a:ext cx="643016" cy="559144"/>
        </a:xfrm>
        <a:prstGeom prst="circularArrow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AD4613F-F92F-49C4-A1D7-8B71FDE35BB4}">
      <dsp:nvSpPr>
        <dsp:cNvPr id="50" name=""/>
        <dsp:cNvSpPr/>
      </dsp:nvSpPr>
      <dsp:spPr>
        <a:xfrm rot="10800000">
          <a:off x="-321508" y="1769146"/>
          <a:ext cx="643016" cy="559144"/>
        </a:xfrm>
        <a:prstGeom prst="circularArrow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type="pieWedge" r:blip="">
                  <dgm:adjLst/>
                </dgm:shape>
              </dgm:if>
              <dgm:else name="Name34">
                <dgm:shape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rot="90" type="pieWedge" r:blip="">
                  <dgm:adjLst/>
                </dgm:shape>
              </dgm:if>
              <dgm:else name="Name37">
                <dgm:shape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rot="180" type="pieWedge" r:blip="">
                  <dgm:adjLst/>
                </dgm:shape>
              </dgm:if>
              <dgm:else name="Name40">
                <dgm:shape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rot="270" type="pieWedge" r:blip="">
                  <dgm:adjLst/>
                </dgm:shape>
              </dgm:if>
              <dgm:else name="Name43">
                <dgm:shape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/>
            </dgm:ruleLst>
          </dgm:layoutNode>
          <dgm:layoutNode name="quadrantPlaceholder">
            <dgm:alg type="sp"/>
            <dgm:shape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type="circularArrow" r:blip="" zOrderOff="16">
                <dgm:adjLst/>
              </dgm:shape>
            </dgm:if>
            <dgm:else name="Name46">
              <dgm:shape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rot="180" type="circularArrow" r:blip="" zOrderOff="16">
                <dgm:adjLst/>
              </dgm:shape>
            </dgm:if>
            <dgm:else name="Name49">
              <dgm:shape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6.xml" /><Relationship Id="rId2" Type="http://schemas.openxmlformats.org/officeDocument/2006/relationships/tags" Target="../tags/tag187.xml" /><Relationship Id="rId3" Type="http://schemas.openxmlformats.org/officeDocument/2006/relationships/tags" Target="../tags/tag188.xml" /><Relationship Id="rId4" Type="http://schemas.openxmlformats.org/officeDocument/2006/relationships/tags" Target="../tags/tag189.xml" /><Relationship Id="rId5" Type="http://schemas.openxmlformats.org/officeDocument/2006/relationships/tags" Target="../tags/tag190.xml" /><Relationship Id="rId6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3851802" y="0"/>
            <a:ext cx="2945873" cy="497292"/>
          </a:xfrm>
          <a:prstGeom prst="rect">
            <a:avLst/>
          </a:prstGeom>
        </p:spPr>
        <p:txBody>
          <a:bodyPr vert="horz" lIns="92263" tIns="46131" rIns="92263" bIns="46131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1607" y="0"/>
            <a:ext cx="2945873" cy="497292"/>
          </a:xfrm>
          <a:prstGeom prst="rect">
            <a:avLst/>
          </a:prstGeom>
        </p:spPr>
        <p:txBody>
          <a:bodyPr vert="horz" lIns="92263" tIns="46131" rIns="92263" bIns="46131" rtlCol="1"/>
          <a:lstStyle>
            <a:lvl1pPr algn="l">
              <a:defRPr sz="1200"/>
            </a:lvl1pPr>
          </a:lstStyle>
          <a:p>
            <a:fld id="{B8A4A132-0D21-43C0-B6F4-2D162CDC3C8C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3851802" y="9429347"/>
            <a:ext cx="2945873" cy="497291"/>
          </a:xfrm>
          <a:prstGeom prst="rect">
            <a:avLst/>
          </a:prstGeom>
        </p:spPr>
        <p:txBody>
          <a:bodyPr vert="horz" lIns="92263" tIns="46131" rIns="92263" bIns="46131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1607" y="9429347"/>
            <a:ext cx="2945873" cy="497291"/>
          </a:xfrm>
          <a:prstGeom prst="rect">
            <a:avLst/>
          </a:prstGeom>
        </p:spPr>
        <p:txBody>
          <a:bodyPr vert="horz" lIns="92263" tIns="46131" rIns="92263" bIns="46131" rtlCol="1" anchor="b"/>
          <a:lstStyle>
            <a:lvl1pPr algn="l">
              <a:defRPr sz="1200"/>
            </a:lvl1pPr>
          </a:lstStyle>
          <a:p>
            <a:fld id="{20674342-0ADF-4531-B731-2EA0985ABA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2353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9.xml" /><Relationship Id="rId2" Type="http://schemas.openxmlformats.org/officeDocument/2006/relationships/tags" Target="../tags/tag180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tags" Target="../tags/tag184.xml" /><Relationship Id="rId7" Type="http://schemas.openxmlformats.org/officeDocument/2006/relationships/tags" Target="../tags/tag185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3852015" y="0"/>
            <a:ext cx="2945660" cy="498056"/>
          </a:xfrm>
          <a:prstGeom prst="rect">
            <a:avLst/>
          </a:prstGeom>
        </p:spPr>
        <p:txBody>
          <a:bodyPr vert="horz" lIns="91497" tIns="45749" rIns="91497" bIns="45749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1574" y="0"/>
            <a:ext cx="2945660" cy="498056"/>
          </a:xfrm>
          <a:prstGeom prst="rect">
            <a:avLst/>
          </a:prstGeom>
        </p:spPr>
        <p:txBody>
          <a:bodyPr vert="horz" lIns="91497" tIns="45749" rIns="91497" bIns="45749" rtlCol="1"/>
          <a:lstStyle>
            <a:lvl1pPr algn="l">
              <a:defRPr sz="1200"/>
            </a:lvl1pPr>
          </a:lstStyle>
          <a:p>
            <a:fld id="{03C8D4F7-AD7D-43FA-8779-61997B8149FE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97" tIns="45749" rIns="91497" bIns="45749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3852015" y="9428584"/>
            <a:ext cx="2945660" cy="498054"/>
          </a:xfrm>
          <a:prstGeom prst="rect">
            <a:avLst/>
          </a:prstGeom>
        </p:spPr>
        <p:txBody>
          <a:bodyPr vert="horz" lIns="91497" tIns="45749" rIns="91497" bIns="45749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1574" y="9428584"/>
            <a:ext cx="2945660" cy="498054"/>
          </a:xfrm>
          <a:prstGeom prst="rect">
            <a:avLst/>
          </a:prstGeom>
        </p:spPr>
        <p:txBody>
          <a:bodyPr vert="horz" lIns="91497" tIns="45749" rIns="91497" bIns="45749" rtlCol="1" anchor="b"/>
          <a:lstStyle>
            <a:lvl1pPr algn="l">
              <a:defRPr sz="1200"/>
            </a:lvl1pPr>
          </a:lstStyle>
          <a:p>
            <a:fld id="{F4195B04-65F9-4FB4-8B11-CEDD6EC399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131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9.xml" /><Relationship Id="rId4" Type="http://schemas.openxmlformats.org/officeDocument/2006/relationships/tags" Target="../tags/tag400.xml" /><Relationship Id="rId5" Type="http://schemas.openxmlformats.org/officeDocument/2006/relationships/tags" Target="../tags/tag401.xml" /><Relationship Id="rId6" Type="http://schemas.openxmlformats.org/officeDocument/2006/relationships/tags" Target="../tags/tag402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 defTabSz="914971">
              <a:defRPr/>
            </a:pPr>
            <a:fld id="{60E387EB-B41B-431F-BD1D-056D27817B92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14971">
                <a:defRPr/>
              </a:pPr>
              <a:t>21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0752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image" Target="../media/image1.jpeg" /><Relationship Id="rId6" Type="http://schemas.openxmlformats.org/officeDocument/2006/relationships/tags" Target="../tags/tag5.xml" /><Relationship Id="rId7" Type="http://schemas.openxmlformats.org/officeDocument/2006/relationships/image" Target="../media/image2.png" /><Relationship Id="rId8" Type="http://schemas.openxmlformats.org/officeDocument/2006/relationships/tags" Target="../tags/tag6.xml" /><Relationship Id="rId9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5.xml" /><Relationship Id="rId2" Type="http://schemas.openxmlformats.org/officeDocument/2006/relationships/tags" Target="../tags/tag66.xml" /><Relationship Id="rId3" Type="http://schemas.openxmlformats.org/officeDocument/2006/relationships/tags" Target="../tags/tag67.xml" /><Relationship Id="rId4" Type="http://schemas.openxmlformats.org/officeDocument/2006/relationships/tags" Target="../tags/tag68.xml" /><Relationship Id="rId5" Type="http://schemas.openxmlformats.org/officeDocument/2006/relationships/tags" Target="../tags/tag69.xml" /><Relationship Id="rId6" Type="http://schemas.openxmlformats.org/officeDocument/2006/relationships/tags" Target="../tags/tag70.xml" /><Relationship Id="rId7" Type="http://schemas.openxmlformats.org/officeDocument/2006/relationships/tags" Target="../tags/tag71.xml" /><Relationship Id="rId8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2.xml" /><Relationship Id="rId2" Type="http://schemas.openxmlformats.org/officeDocument/2006/relationships/tags" Target="../tags/tag73.xml" /><Relationship Id="rId3" Type="http://schemas.openxmlformats.org/officeDocument/2006/relationships/tags" Target="../tags/tag74.xml" /><Relationship Id="rId4" Type="http://schemas.openxmlformats.org/officeDocument/2006/relationships/tags" Target="../tags/tag75.xml" /><Relationship Id="rId5" Type="http://schemas.openxmlformats.org/officeDocument/2006/relationships/tags" Target="../tags/tag76.xml" /><Relationship Id="rId6" Type="http://schemas.openxmlformats.org/officeDocument/2006/relationships/tags" Target="../tags/tag77.xml" /><Relationship Id="rId7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8.xml" /><Relationship Id="rId2" Type="http://schemas.openxmlformats.org/officeDocument/2006/relationships/tags" Target="../tags/tag79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0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6.xml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7.xml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8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tags" Target="../tags/tag103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4.xml" /><Relationship Id="rId2" Type="http://schemas.openxmlformats.org/officeDocument/2006/relationships/tags" Target="../tags/tag105.xml" /><Relationship Id="rId3" Type="http://schemas.openxmlformats.org/officeDocument/2006/relationships/tags" Target="../tags/tag106.xml" /><Relationship Id="rId4" Type="http://schemas.openxmlformats.org/officeDocument/2006/relationships/tags" Target="../tags/tag107.xml" /><Relationship Id="rId5" Type="http://schemas.openxmlformats.org/officeDocument/2006/relationships/tags" Target="../tags/tag108.xml" /><Relationship Id="rId6" Type="http://schemas.openxmlformats.org/officeDocument/2006/relationships/tags" Target="../tags/tag109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tags" Target="../tags/tag115.xml" /><Relationship Id="rId7" Type="http://schemas.openxmlformats.org/officeDocument/2006/relationships/tags" Target="../tags/tag116.xml" /><Relationship Id="rId8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image" Target="../media/image3.png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tags" Target="../tags/tag11.xml" /><Relationship Id="rId7" Type="http://schemas.openxmlformats.org/officeDocument/2006/relationships/tags" Target="../tags/tag12.xml" /><Relationship Id="rId8" Type="http://schemas.openxmlformats.org/officeDocument/2006/relationships/tags" Target="../tags/tag13.xml" /><Relationship Id="rId9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7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18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tags" Target="../tags/tag121.xml" /><Relationship Id="rId6" Type="http://schemas.openxmlformats.org/officeDocument/2006/relationships/tags" Target="../tags/tag122.xml" /><Relationship Id="rId7" Type="http://schemas.openxmlformats.org/officeDocument/2006/relationships/tags" Target="../tags/tag123.xml" /><Relationship Id="rId8" Type="http://schemas.openxmlformats.org/officeDocument/2006/relationships/tags" Target="../tags/tag124.xml" /><Relationship Id="rId9" Type="http://schemas.openxmlformats.org/officeDocument/2006/relationships/tags" Target="../tags/tag125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6.xml" /><Relationship Id="rId2" Type="http://schemas.openxmlformats.org/officeDocument/2006/relationships/tags" Target="../tags/tag127.xml" /><Relationship Id="rId3" Type="http://schemas.openxmlformats.org/officeDocument/2006/relationships/tags" Target="../tags/tag128.xml" /><Relationship Id="rId4" Type="http://schemas.openxmlformats.org/officeDocument/2006/relationships/tags" Target="../tags/tag129.xml" /><Relationship Id="rId5" Type="http://schemas.openxmlformats.org/officeDocument/2006/relationships/tags" Target="../tags/tag130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1.xml" /><Relationship Id="rId2" Type="http://schemas.openxmlformats.org/officeDocument/2006/relationships/tags" Target="../tags/tag132.xml" /><Relationship Id="rId3" Type="http://schemas.openxmlformats.org/officeDocument/2006/relationships/tags" Target="../tags/tag133.xml" /><Relationship Id="rId4" Type="http://schemas.openxmlformats.org/officeDocument/2006/relationships/image" Target="../media/image4.png" /><Relationship Id="rId5" Type="http://schemas.openxmlformats.org/officeDocument/2006/relationships/tags" Target="../tags/tag134.xml" /><Relationship Id="rId6" Type="http://schemas.openxmlformats.org/officeDocument/2006/relationships/tags" Target="../tags/tag135.xml" /><Relationship Id="rId7" Type="http://schemas.openxmlformats.org/officeDocument/2006/relationships/tags" Target="../tags/tag136.xml" /><Relationship Id="rId8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7.xml" /><Relationship Id="rId2" Type="http://schemas.openxmlformats.org/officeDocument/2006/relationships/tags" Target="../tags/tag138.xml" /><Relationship Id="rId3" Type="http://schemas.openxmlformats.org/officeDocument/2006/relationships/image" Target="../media/image4.png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Relationship Id="rId7" Type="http://schemas.openxmlformats.org/officeDocument/2006/relationships/tags" Target="../tags/tag142.xml" /><Relationship Id="rId8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3.xml" /><Relationship Id="rId2" Type="http://schemas.openxmlformats.org/officeDocument/2006/relationships/tags" Target="../tags/tag144.xml" /><Relationship Id="rId3" Type="http://schemas.openxmlformats.org/officeDocument/2006/relationships/tags" Target="../tags/tag145.xml" /><Relationship Id="rId4" Type="http://schemas.openxmlformats.org/officeDocument/2006/relationships/tags" Target="../tags/tag146.xml" /><Relationship Id="rId5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7.xml" /><Relationship Id="rId2" Type="http://schemas.openxmlformats.org/officeDocument/2006/relationships/tags" Target="../tags/tag148.x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tags" Target="../tags/tag152.xml" /><Relationship Id="rId7" Type="http://schemas.openxmlformats.org/officeDocument/2006/relationships/tags" Target="../tags/tag153.xml" /><Relationship Id="rId8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4.xml" /><Relationship Id="rId2" Type="http://schemas.openxmlformats.org/officeDocument/2006/relationships/tags" Target="../tags/tag155.xml" /><Relationship Id="rId3" Type="http://schemas.openxmlformats.org/officeDocument/2006/relationships/tags" Target="../tags/tag156.xml" /><Relationship Id="rId4" Type="http://schemas.openxmlformats.org/officeDocument/2006/relationships/tags" Target="../tags/tag157.xml" /><Relationship Id="rId5" Type="http://schemas.openxmlformats.org/officeDocument/2006/relationships/tags" Target="../tags/tag158.xml" /><Relationship Id="rId6" Type="http://schemas.openxmlformats.org/officeDocument/2006/relationships/tags" Target="../tags/tag159.xml" /><Relationship Id="rId7" Type="http://schemas.openxmlformats.org/officeDocument/2006/relationships/tags" Target="../tags/tag160.xml" /><Relationship Id="rId8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1.xml" /><Relationship Id="rId2" Type="http://schemas.openxmlformats.org/officeDocument/2006/relationships/tags" Target="../tags/tag162.xml" /><Relationship Id="rId3" Type="http://schemas.openxmlformats.org/officeDocument/2006/relationships/tags" Target="../tags/tag163.xml" /><Relationship Id="rId4" Type="http://schemas.openxmlformats.org/officeDocument/2006/relationships/tags" Target="../tags/tag164.xml" /><Relationship Id="rId5" Type="http://schemas.openxmlformats.org/officeDocument/2006/relationships/tags" Target="../tags/tag165.xml" /><Relationship Id="rId6" Type="http://schemas.openxmlformats.org/officeDocument/2006/relationships/tags" Target="../tags/tag166.xml" /><Relationship Id="rId7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7.xml" /><Relationship Id="rId2" Type="http://schemas.openxmlformats.org/officeDocument/2006/relationships/tags" Target="../tags/tag168.xml" /><Relationship Id="rId3" Type="http://schemas.openxmlformats.org/officeDocument/2006/relationships/tags" Target="../tags/tag169.xml" /><Relationship Id="rId4" Type="http://schemas.openxmlformats.org/officeDocument/2006/relationships/tags" Target="../tags/tag170.xml" /><Relationship Id="rId5" Type="http://schemas.openxmlformats.org/officeDocument/2006/relationships/tags" Target="../tags/tag171.xml" /><Relationship Id="rId6" Type="http://schemas.openxmlformats.org/officeDocument/2006/relationships/tags" Target="../tags/tag172.xml" /><Relationship Id="rId7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image" Target="../media/image3.png" /><Relationship Id="rId6" Type="http://schemas.openxmlformats.org/officeDocument/2006/relationships/tags" Target="../tags/tag18.xml" /><Relationship Id="rId7" Type="http://schemas.openxmlformats.org/officeDocument/2006/relationships/tags" Target="../tags/tag19.xml" /><Relationship Id="rId8" Type="http://schemas.openxmlformats.org/officeDocument/2006/relationships/tags" Target="../tags/tag20.xml" /><Relationship Id="rId9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tags" Target="../tags/tag26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tags" Target="../tags/tag32.xml" /><Relationship Id="rId7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tags" Target="../tags/tag38.xml" /><Relationship Id="rId7" Type="http://schemas.openxmlformats.org/officeDocument/2006/relationships/tags" Target="../tags/tag39.xml" /><Relationship Id="rId8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ags" Target="../tags/tag47.xml" /><Relationship Id="rId9" Type="http://schemas.openxmlformats.org/officeDocument/2006/relationships/tags" Target="../tags/tag48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4.xml" /><Relationship Id="rId2" Type="http://schemas.openxmlformats.org/officeDocument/2006/relationships/tags" Target="../tags/tag55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Title Sli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9A25-1E64-A362-2AAF-F693D51CA1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02463"/>
            <a:ext cx="12192000" cy="5255537"/>
          </a:xfrm>
          <a:prstGeom prst="rect">
            <a:avLst/>
          </a:prstGeom>
          <a:solidFill>
            <a:srgbClr val="2229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857E56-A6E6-E0C7-A30C-5EA48BACD7E9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>
            <a:off x="4416038" y="513232"/>
            <a:ext cx="3359924" cy="607168"/>
            <a:chOff x="5286367" y="513232"/>
            <a:chExt cx="3359924" cy="60716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D89852-2D62-9A17-B612-D7A4E4ACB9AD}"/>
                </a:ext>
              </a:extLst>
            </p:cNvPr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6096000" y="523500"/>
              <a:ext cx="0" cy="566193"/>
            </a:xfrm>
            <a:prstGeom prst="line">
              <a:avLst/>
            </a:prstGeom>
            <a:ln w="12700">
              <a:solidFill>
                <a:srgbClr val="222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A9E60F29-7260-0D23-9F03-DB487346D446}"/>
                </a:ext>
              </a:extLst>
            </p:cNvPr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2549" y="513232"/>
              <a:ext cx="2223742" cy="581729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4DC0C204-C8E9-F1B1-07A4-7FDF397E3575}"/>
                </a:ext>
              </a:extLst>
            </p:cNvPr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367" y="521618"/>
              <a:ext cx="494169" cy="598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897836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pos="234" userDrawn="1">
          <p15:clr>
            <a:srgbClr val="FBAE40"/>
          </p15:clr>
        </p15:guide>
        <p15:guide id="4" orient="horz" pos="100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E391-6E4A-EB25-4ABA-BCBDEC8A39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B897-87B2-4733-7550-2476E9257432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17188-2810-77DB-5015-DBA97FAB2746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E11AF-7630-3E9F-48C9-D87BF15E677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1C1A-95BC-9952-2DF8-70C7C163A10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DA3DA-4956-8FAA-DD24-A980A28065A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2028512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927C-4C5F-5977-4BDE-5E04480B5D5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8F78B-3491-080D-2A98-87072C0E334B}"/>
              </a:ext>
            </a:extLst>
          </p:cNvPr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1B841-3BE5-FEFE-2AF0-C46DFDAE700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98CB7-3C98-DFBF-416F-68684FEEACB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4DBB6-041B-947E-0A41-A23DE942057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8C630-478A-6731-93D5-A79CBB27966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2098140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88BC-EEFA-0396-CD17-C5F3A06BEDB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3E373-1F00-9E5D-1FC9-C7E12EEC0F1A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D2FBA-BC1C-77F1-A89A-1C791A84EC2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8151-456D-948B-2293-CBF04D355EE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5160D-DE4F-AECF-A1EA-282195C2F24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6735333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B1DFF-AC4B-D144-4C36-E760436848E0}"/>
              </a:ext>
            </a:extLst>
          </p:cNvPr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FE348-2D96-554B-B12B-A347B76FA872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9900-E504-B487-BE7A-F78DD97BAC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7CA7E-6D12-75FD-5919-AAF048FAD89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B9A40-898E-EC6B-CA25-4EFD3FD5D2A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7438659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1352321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Title Sli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4599501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Title Sli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8986921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5442546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5042740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7584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le Sli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1B379BF-ABA2-183A-FB79-0F46EADDCF3E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3523" y="6201404"/>
            <a:ext cx="631019" cy="411534"/>
          </a:xfrm>
          <a:prstGeom prst="rect">
            <a:avLst/>
          </a:prstGeom>
        </p:spPr>
      </p:pic>
      <p:sp>
        <p:nvSpPr>
          <p:cNvPr id="9" name="מלבן 15">
            <a:extLst>
              <a:ext uri="{FF2B5EF4-FFF2-40B4-BE49-F238E27FC236}">
                <a16:creationId xmlns:a16="http://schemas.microsoft.com/office/drawing/2014/main" id="{652EEE44-C75A-9B9E-D205-160B1C51EE5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2192000" cy="142872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DBE8F-7700-9513-347A-C138B7F76E1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9014869" y="6260737"/>
            <a:ext cx="220865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e-IL" sz="1250" b="0" i="0">
                <a:solidFill>
                  <a:srgbClr val="222759"/>
                </a:solidFill>
                <a:latin typeface="Assistant" pitchFamily="2" charset="-79"/>
                <a:cs typeface="Assistant" pitchFamily="2" charset="-79"/>
              </a:rPr>
              <a:t>היבטים חברתיים בביקורת המדינה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BF060A-DA59-1DCD-A3F8-A146C179E174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 flipH="1">
            <a:off x="2210569" y="6403084"/>
            <a:ext cx="6789552" cy="0"/>
          </a:xfrm>
          <a:prstGeom prst="line">
            <a:avLst/>
          </a:prstGeom>
          <a:ln w="9525">
            <a:solidFill>
              <a:srgbClr val="222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05769E4-F343-9AE0-351E-4C4DFD744D6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93214" y="6260737"/>
            <a:ext cx="220865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he-IL" sz="1250" b="0" i="0">
                <a:solidFill>
                  <a:srgbClr val="222759"/>
                </a:solidFill>
                <a:latin typeface="Assistant" pitchFamily="2" charset="-79"/>
                <a:cs typeface="Assistant" pitchFamily="2" charset="-79"/>
              </a:rPr>
              <a:t>6.12.22 | י״ב בכסלו התשפ״ג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3AD21198-6A3D-0803-7B3B-A39FC4C6B555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4558464" y="454915"/>
            <a:ext cx="7369818" cy="6694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 rtl="1">
              <a:lnSpc>
                <a:spcPts val="4500"/>
              </a:lnSpc>
              <a:spcBef>
                <a:spcPct val="0"/>
              </a:spcBef>
              <a:buFontTx/>
              <a:buNone/>
              <a:defRPr sz="4000" b="1" i="0">
                <a:solidFill>
                  <a:srgbClr val="222759"/>
                </a:solidFill>
                <a:latin typeface="Assistant" pitchFamily="2" charset="-79"/>
                <a:cs typeface="Assistant" pitchFamily="2" charset="-79"/>
              </a:defRPr>
            </a:lvl1pPr>
            <a:lvl2pPr marL="457200" indent="0" algn="r" rtl="1">
              <a:lnSpc>
                <a:spcPts val="5500"/>
              </a:lnSpc>
              <a:spcBef>
                <a:spcPct val="0"/>
              </a:spcBef>
              <a:buFontTx/>
              <a:buNone/>
              <a:defRPr sz="5500" b="1" i="0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defRPr>
            </a:lvl2pPr>
            <a:lvl3pPr marL="914400" indent="0" algn="r" rtl="1">
              <a:lnSpc>
                <a:spcPts val="5500"/>
              </a:lnSpc>
              <a:spcBef>
                <a:spcPct val="0"/>
              </a:spcBef>
              <a:buFontTx/>
              <a:buNone/>
              <a:defRPr sz="5500" b="1" i="0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defRPr>
            </a:lvl3pPr>
            <a:lvl4pPr marL="1371600" indent="0" algn="r" rtl="1">
              <a:lnSpc>
                <a:spcPts val="5500"/>
              </a:lnSpc>
              <a:spcBef>
                <a:spcPct val="0"/>
              </a:spcBef>
              <a:buFontTx/>
              <a:buNone/>
              <a:defRPr sz="5500" b="1" i="0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defRPr>
            </a:lvl4pPr>
            <a:lvl5pPr marL="1828800" indent="0" algn="r" rtl="1">
              <a:lnSpc>
                <a:spcPts val="5500"/>
              </a:lnSpc>
              <a:spcBef>
                <a:spcPct val="0"/>
              </a:spcBef>
              <a:buFontTx/>
              <a:buNone/>
              <a:defRPr sz="5500" b="1" i="0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defRPr>
            </a:lvl5pPr>
          </a:lstStyle>
          <a:p>
            <a:pPr lvl="0"/>
            <a:r>
              <a:rPr lang="he-IL"/>
              <a:t>זו היא דוגמה לכותרת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0031023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pos="234" userDrawn="1">
          <p15:clr>
            <a:srgbClr val="FBAE40"/>
          </p15:clr>
        </p15:guide>
        <p15:guide id="4" orient="horz" pos="59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041721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2490623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Title Only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026298-D5A1-BA42-A804-B06C7F7B50F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347012"/>
            <a:ext cx="12193200" cy="510987"/>
          </a:xfrm>
          <a:prstGeom prst="rect">
            <a:avLst/>
          </a:prstGeom>
          <a:solidFill>
            <a:srgbClr val="22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739DB4-BBE2-4844-9EE4-661298263D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648404" y="6468326"/>
            <a:ext cx="46519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L" sz="1300" b="0" i="0" kern="1200" spc="0" baseline="0">
                <a:solidFill>
                  <a:schemeClr val="bg1"/>
                </a:solidFill>
                <a:latin typeface="Assistant Light" pitchFamily="2" charset="-79"/>
                <a:cs typeface="Assistant Light" pitchFamily="2" charset="-79"/>
              </a:rPr>
              <a:t> / </a:t>
            </a:r>
            <a:r>
              <a:rPr lang="en-US" sz="1300" b="0" i="0" kern="1200" spc="0" baseline="0">
                <a:solidFill>
                  <a:schemeClr val="bg1"/>
                </a:solidFill>
                <a:latin typeface="Assistant Light" pitchFamily="2" charset="-79"/>
                <a:cs typeface="Assistant Light" pitchFamily="2" charset="-79"/>
              </a:rPr>
              <a:t>19</a:t>
            </a:r>
            <a:endParaRPr lang="en-IL" sz="1300" b="0" i="0" kern="1200" spc="0" baseline="0">
              <a:latin typeface="Assistant Light" pitchFamily="2" charset="-79"/>
              <a:cs typeface="Assistant Light" pitchFamily="2" charset="-79"/>
            </a:endParaRPr>
          </a:p>
        </p:txBody>
      </p:sp>
      <p:pic>
        <p:nvPicPr>
          <p:cNvPr id="14" name="Picture 13" descr="A picture containing text, clipart, vector graphics  Description automatically generated">
            <a:extLst>
              <a:ext uri="{FF2B5EF4-FFF2-40B4-BE49-F238E27FC236}">
                <a16:creationId xmlns:a16="http://schemas.microsoft.com/office/drawing/2014/main" id="{9992B3C9-0E03-1647-AA38-179DB2C17B4D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64117" y="6430757"/>
            <a:ext cx="496801" cy="324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511546-5649-BE48-9047-B5DED2F5985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5780314" y="6464034"/>
            <a:ext cx="5171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 b="0" i="0" kern="0" spc="0" baseline="0">
                <a:solidFill>
                  <a:schemeClr val="bg1"/>
                </a:solidFill>
                <a:latin typeface="Assistant Light" pitchFamily="2" charset="-79"/>
                <a:cs typeface="Assistant Light" pitchFamily="2" charset="-79"/>
              </a:rPr>
              <a:t>עבודת מבקר המדינה ונציב תלונות הציבור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1A94FD6-FFEF-BA41-ADDD-99E0C62B63FC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312291" y="6451334"/>
            <a:ext cx="508473" cy="309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17706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B7D8B4-0EBE-D94D-98C9-5C7C0F374F0E}" type="slidenum">
              <a:rPr lang="en-US" sz="1300" b="0" i="0" smtClean="0">
                <a:solidFill>
                  <a:schemeClr val="bg1"/>
                </a:solidFill>
                <a:latin typeface="Assistant Light" pitchFamily="2" charset="-79"/>
                <a:cs typeface="Assistant Light" pitchFamily="2" charset="-79"/>
              </a:rPr>
              <a:t>‹#›</a:t>
            </a:fld>
            <a:endParaRPr lang="en-US" sz="1300" b="0" i="0">
              <a:solidFill>
                <a:schemeClr val="bg1"/>
              </a:solidFill>
              <a:latin typeface="Assistant Light" pitchFamily="2" charset="-79"/>
              <a:cs typeface="Assistant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0665165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48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Title Only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739DB4-BBE2-4844-9EE4-661298263D7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572204" y="6442518"/>
            <a:ext cx="46519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L" sz="1300" b="0" i="0" kern="1200" spc="0" baseline="0">
                <a:solidFill>
                  <a:srgbClr val="23285B"/>
                </a:solidFill>
                <a:latin typeface="Assistant Light" pitchFamily="2" charset="-79"/>
                <a:cs typeface="Assistant Light" pitchFamily="2" charset="-79"/>
              </a:rPr>
              <a:t> / </a:t>
            </a:r>
            <a:r>
              <a:rPr lang="he-IL" sz="1300" b="0" i="0" kern="1200" spc="0" baseline="0">
                <a:solidFill>
                  <a:srgbClr val="23285B"/>
                </a:solidFill>
                <a:latin typeface="Assistant Light" pitchFamily="2" charset="-79"/>
                <a:cs typeface="Assistant Light" pitchFamily="2" charset="-79"/>
              </a:rPr>
              <a:t>13</a:t>
            </a:r>
            <a:endParaRPr lang="en-IL" sz="1300" b="0" i="0" kern="1200" spc="0" baseline="0">
              <a:solidFill>
                <a:srgbClr val="23285B"/>
              </a:solidFill>
              <a:latin typeface="Assistant Light" pitchFamily="2" charset="-79"/>
              <a:cs typeface="Assistant Light" pitchFamily="2" charset="-79"/>
            </a:endParaRPr>
          </a:p>
        </p:txBody>
      </p:sp>
      <p:pic>
        <p:nvPicPr>
          <p:cNvPr id="14" name="Picture 13" descr="A picture containing text, clipart, vector graphics  Description automatically generated">
            <a:extLst>
              <a:ext uri="{FF2B5EF4-FFF2-40B4-BE49-F238E27FC236}">
                <a16:creationId xmlns:a16="http://schemas.microsoft.com/office/drawing/2014/main" id="{9992B3C9-0E03-1647-AA38-179DB2C17B4D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65995" y="6411183"/>
            <a:ext cx="511921" cy="3338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511546-5649-BE48-9047-B5DED2F5985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9973223" y="6442518"/>
            <a:ext cx="1152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1400" b="0" i="0" kern="0" spc="0" baseline="0">
                <a:solidFill>
                  <a:srgbClr val="23285B"/>
                </a:solidFill>
                <a:latin typeface="Assistant Light" pitchFamily="2" charset="-79"/>
                <a:cs typeface="Assistant Light" pitchFamily="2" charset="-79"/>
              </a:rPr>
              <a:t>שם המצגת כאן</a:t>
            </a:r>
            <a:endParaRPr lang="en-IL" sz="1400" b="0" i="0" kern="0" spc="0" baseline="0">
              <a:solidFill>
                <a:srgbClr val="23285B"/>
              </a:solidFill>
              <a:latin typeface="Assistant Light" pitchFamily="2" charset="-79"/>
              <a:cs typeface="Assistant Light" pitchFamily="2" charset="-79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1A94FD6-FFEF-BA41-ADDD-99E0C62B63FC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236091" y="6421002"/>
            <a:ext cx="508473" cy="309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17706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E59D64-56DE-4218-B0C4-63254E385FCA}" type="slidenum">
              <a:rPr lang="en-US" sz="1300" b="0" i="0" smtClean="0">
                <a:solidFill>
                  <a:srgbClr val="23285B"/>
                </a:solidFill>
                <a:latin typeface="Assistant Light" pitchFamily="2" charset="-79"/>
                <a:cs typeface="Assistant Light" pitchFamily="2" charset="-79"/>
              </a:rPr>
              <a:pPr marL="0" marR="0" lvl="0" indent="0" algn="r" defTabSz="1217706" rtl="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300" b="0" i="0">
              <a:solidFill>
                <a:srgbClr val="23285B"/>
              </a:solidFill>
              <a:latin typeface="Assistant Light" pitchFamily="2" charset="-79"/>
              <a:cs typeface="Assistant Light" pitchFamily="2" charset="-79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556AA5-570F-DD47-9B8D-8E8B150DC6D6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481405" y="6336254"/>
            <a:ext cx="11229191" cy="0"/>
          </a:xfrm>
          <a:prstGeom prst="line">
            <a:avLst/>
          </a:prstGeom>
          <a:ln>
            <a:solidFill>
              <a:srgbClr val="23285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67601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853584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171314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38715212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4917932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900427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A38999-A73D-14A1-8811-21164A842AC5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 flipH="1">
            <a:off x="716567" y="6403084"/>
            <a:ext cx="8283554" cy="0"/>
          </a:xfrm>
          <a:prstGeom prst="line">
            <a:avLst/>
          </a:prstGeom>
          <a:ln w="9525">
            <a:solidFill>
              <a:srgbClr val="222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080EBD2-9669-DC7D-86AA-B992BBB8DE1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22842" y="6216636"/>
            <a:ext cx="508473" cy="30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706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B7D8B4-0EBE-D94D-98C9-5C7C0F374F0E}" type="slidenum">
              <a:rPr lang="en-US" sz="1200" b="0" i="0" smtClean="0">
                <a:solidFill>
                  <a:srgbClr val="222759"/>
                </a:solidFill>
                <a:latin typeface="Assistant" pitchFamily="2" charset="-79"/>
                <a:cs typeface="Assistant" pitchFamily="2" charset="-79"/>
              </a:rPr>
              <a:pPr marL="0" marR="0" lvl="0" indent="0" algn="ctr" defTabSz="1217706" rtl="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200" b="0" i="0">
              <a:solidFill>
                <a:srgbClr val="222759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32A6A91E-1147-B90C-64FF-DCB1D39AB8D2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558464" y="454915"/>
            <a:ext cx="7369818" cy="6694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 rtl="1">
              <a:lnSpc>
                <a:spcPts val="4500"/>
              </a:lnSpc>
              <a:spcBef>
                <a:spcPct val="0"/>
              </a:spcBef>
              <a:buFontTx/>
              <a:buNone/>
              <a:defRPr sz="4000" b="1" i="0">
                <a:solidFill>
                  <a:srgbClr val="222759"/>
                </a:solidFill>
                <a:latin typeface="Assistant" pitchFamily="2" charset="-79"/>
                <a:cs typeface="Assistant" pitchFamily="2" charset="-79"/>
              </a:defRPr>
            </a:lvl1pPr>
            <a:lvl2pPr marL="457200" indent="0" algn="r" rtl="1">
              <a:lnSpc>
                <a:spcPts val="5500"/>
              </a:lnSpc>
              <a:spcBef>
                <a:spcPct val="0"/>
              </a:spcBef>
              <a:buFontTx/>
              <a:buNone/>
              <a:defRPr sz="5500" b="1" i="0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defRPr>
            </a:lvl2pPr>
            <a:lvl3pPr marL="914400" indent="0" algn="r" rtl="1">
              <a:lnSpc>
                <a:spcPts val="5500"/>
              </a:lnSpc>
              <a:spcBef>
                <a:spcPct val="0"/>
              </a:spcBef>
              <a:buFontTx/>
              <a:buNone/>
              <a:defRPr sz="5500" b="1" i="0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defRPr>
            </a:lvl3pPr>
            <a:lvl4pPr marL="1371600" indent="0" algn="r" rtl="1">
              <a:lnSpc>
                <a:spcPts val="5500"/>
              </a:lnSpc>
              <a:spcBef>
                <a:spcPct val="0"/>
              </a:spcBef>
              <a:buFontTx/>
              <a:buNone/>
              <a:defRPr sz="5500" b="1" i="0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defRPr>
            </a:lvl4pPr>
            <a:lvl5pPr marL="1828800" indent="0" algn="r" rtl="1">
              <a:lnSpc>
                <a:spcPts val="5500"/>
              </a:lnSpc>
              <a:spcBef>
                <a:spcPct val="0"/>
              </a:spcBef>
              <a:buFontTx/>
              <a:buNone/>
              <a:defRPr sz="5500" b="1" i="0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defRPr>
            </a:lvl5pPr>
          </a:lstStyle>
          <a:p>
            <a:pPr lvl="0"/>
            <a:r>
              <a:rPr lang="he-IL"/>
              <a:t>זו היא דוגמה לכותרת</a:t>
            </a:r>
            <a:endParaRPr lang="en-IL"/>
          </a:p>
        </p:txBody>
      </p:sp>
      <p:pic>
        <p:nvPicPr>
          <p:cNvPr id="18" name="Picture 1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58E40DB-A4AB-E6D1-AD76-78290E96C183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3523" y="6201404"/>
            <a:ext cx="631019" cy="4115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9B78FD-5112-A0AB-5134-C52F1191A209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014869" y="6260737"/>
            <a:ext cx="220865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e-IL" sz="1250" b="0" i="0">
                <a:solidFill>
                  <a:srgbClr val="222759"/>
                </a:solidFill>
                <a:latin typeface="Assistant" pitchFamily="2" charset="-79"/>
                <a:cs typeface="Assistant" pitchFamily="2" charset="-79"/>
              </a:rPr>
              <a:t>היבטים חברתיים בביקורת המדינה</a:t>
            </a:r>
          </a:p>
        </p:txBody>
      </p:sp>
      <p:sp>
        <p:nvSpPr>
          <p:cNvPr id="23" name="מלבן 15">
            <a:extLst>
              <a:ext uri="{FF2B5EF4-FFF2-40B4-BE49-F238E27FC236}">
                <a16:creationId xmlns:a16="http://schemas.microsoft.com/office/drawing/2014/main" id="{8C3120F1-C621-C687-ADB2-1B52FE274BC5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1" y="0"/>
            <a:ext cx="12192000" cy="142872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5835653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E913-B4EA-5E5C-27EF-5D705302278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1D81-C98F-BE56-9E13-439ED317E14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44888-C532-B7FF-9B85-36D71F4429B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D7169-E508-006B-4273-4779C50B392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A5729-9CC6-99C6-08EA-94D4482F7BB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289263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6B66-BE17-511A-D590-1A0A9D4990F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C8469-1AFD-97FE-914B-79CDF94E6011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D761-A3DE-60DE-A009-071FD7E146A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33F5E-73C5-9595-7EFC-B072117F149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D1AAA-ACDA-3F7D-C296-455D98DD892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388116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8E7E-137E-555C-BB7E-9FAE454443E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072C8-776E-B13E-A9D9-51FE0B93CFD2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1EB20-EC1C-E869-1EB5-12D8282E11F7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BA7B2-D3AF-574F-DF0B-E24BE12DC3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3EB06-62DF-B5AD-BFF6-D2E03001852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39253-2C5C-2EF4-2EBF-0828EEFE290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7578772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2FDC-EB23-8BDD-C81C-4DDE886A515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25698-98A0-8F04-3549-994CEBABE11E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FDA71-BD8E-02E8-EF5C-07BF109B039E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C5DA9-B22E-E6D2-903E-1EAB0F0377AA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2DA82-E442-1293-7016-39F723386821}"/>
              </a:ext>
            </a:extLst>
          </p:cNvPr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09337-37AA-1533-B507-5028404A8A1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73617-A026-FD78-591B-88B0706D73C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7EF5D-1842-7979-BC09-27557E850B1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95848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A7AF-9B6C-25EB-A57B-107E98688B0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E62EF-C839-6693-0E67-51E08CC190B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5CEB8-49BB-EF79-7BC6-A35F94ABDD3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140D8-A7D3-C753-10F8-FAC4931D77E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0964228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8E175-9442-E009-3B17-6C2438AC85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6B986-512B-E328-B9CA-0DF6FE17749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99ACF-40E4-F9A8-614A-CC8ECDBB8C4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8537077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84.xml" /><Relationship Id="rId15" Type="http://schemas.openxmlformats.org/officeDocument/2006/relationships/tags" Target="../tags/tag85.xml" /><Relationship Id="rId16" Type="http://schemas.openxmlformats.org/officeDocument/2006/relationships/tags" Target="../tags/tag86.xml" /><Relationship Id="rId17" Type="http://schemas.openxmlformats.org/officeDocument/2006/relationships/tags" Target="../tags/tag87.xml" /><Relationship Id="rId18" Type="http://schemas.openxmlformats.org/officeDocument/2006/relationships/tags" Target="../tags/tag88.xml" /><Relationship Id="rId19" Type="http://schemas.openxmlformats.org/officeDocument/2006/relationships/tags" Target="../tags/tag89.xml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5.xml" /><Relationship Id="rId13" Type="http://schemas.openxmlformats.org/officeDocument/2006/relationships/slideLayout" Target="../slideLayouts/slideLayout26.xml" /><Relationship Id="rId14" Type="http://schemas.openxmlformats.org/officeDocument/2006/relationships/slideLayout" Target="../slideLayouts/slideLayout27.xml" /><Relationship Id="rId15" Type="http://schemas.openxmlformats.org/officeDocument/2006/relationships/slideLayout" Target="../slideLayouts/slideLayout28.xml" /><Relationship Id="rId16" Type="http://schemas.openxmlformats.org/officeDocument/2006/relationships/tags" Target="../tags/tag173.xml" /><Relationship Id="rId17" Type="http://schemas.openxmlformats.org/officeDocument/2006/relationships/tags" Target="../tags/tag174.xml" /><Relationship Id="rId18" Type="http://schemas.openxmlformats.org/officeDocument/2006/relationships/tags" Target="../tags/tag175.xml" /><Relationship Id="rId19" Type="http://schemas.openxmlformats.org/officeDocument/2006/relationships/tags" Target="../tags/tag176.xml" /><Relationship Id="rId2" Type="http://schemas.openxmlformats.org/officeDocument/2006/relationships/slideLayout" Target="../slideLayouts/slideLayout15.xml" /><Relationship Id="rId20" Type="http://schemas.openxmlformats.org/officeDocument/2006/relationships/tags" Target="../tags/tag177.xml" /><Relationship Id="rId21" Type="http://schemas.openxmlformats.org/officeDocument/2006/relationships/tags" Target="../tags/tag178.xml" /><Relationship Id="rId22" Type="http://schemas.openxmlformats.org/officeDocument/2006/relationships/theme" Target="../theme/theme2.xml" /><Relationship Id="rId3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4"/>
          </p:custDataLst>
        </p:nvPr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D1F83-5FF8-775D-0600-091BBF4BBBE0}"/>
              </a:ext>
            </a:extLst>
          </p:cNvPr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B13D3-6CD1-73C0-0751-AA0ACA73BD78}"/>
              </a:ext>
            </a:extLst>
          </p:cNvPr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86589-E8D0-2981-1A85-3412D6732570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03BD-D590-9348-A8E7-440651CC0F81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2AF3-9D2D-EE98-83CA-F068DDA163B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B396B-DC90-8927-1D69-0D8999E69D4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BE10-69BE-C54F-8E37-F9C19BA600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21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6"/>
          </p:custDataLst>
        </p:nvPr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43D3-6A89-1D40-8766-B88E0C15EF03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05F5-2F5A-F34D-AB75-D4E47A70435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232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ags" Target="../tags/tag191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image" Target="../media/image5.png" /><Relationship Id="rId6" Type="http://schemas.openxmlformats.org/officeDocument/2006/relationships/tags" Target="../tags/tag194.xml" /><Relationship Id="rId7" Type="http://schemas.openxmlformats.org/officeDocument/2006/relationships/image" Target="../media/image6.png" /><Relationship Id="rId8" Type="http://schemas.openxmlformats.org/officeDocument/2006/relationships/tags" Target="../tags/tag195.xml" /><Relationship Id="rId9" Type="http://schemas.openxmlformats.org/officeDocument/2006/relationships/tags" Target="../tags/tag19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00.xml" /><Relationship Id="rId11" Type="http://schemas.openxmlformats.org/officeDocument/2006/relationships/tags" Target="../tags/tag301.xml" /><Relationship Id="rId12" Type="http://schemas.openxmlformats.org/officeDocument/2006/relationships/image" Target="../media/image16.png" /><Relationship Id="rId13" Type="http://schemas.openxmlformats.org/officeDocument/2006/relationships/tags" Target="../tags/tag302.xml" /><Relationship Id="rId14" Type="http://schemas.openxmlformats.org/officeDocument/2006/relationships/image" Target="../media/image17.png" /><Relationship Id="rId15" Type="http://schemas.openxmlformats.org/officeDocument/2006/relationships/tags" Target="../tags/tag303.xml" /><Relationship Id="rId16" Type="http://schemas.openxmlformats.org/officeDocument/2006/relationships/image" Target="../media/image18.png" /><Relationship Id="rId17" Type="http://schemas.openxmlformats.org/officeDocument/2006/relationships/tags" Target="../tags/tag304.xml" /><Relationship Id="rId18" Type="http://schemas.openxmlformats.org/officeDocument/2006/relationships/image" Target="../media/image19.png" /><Relationship Id="rId19" Type="http://schemas.openxmlformats.org/officeDocument/2006/relationships/tags" Target="../tags/tag305.xml" /><Relationship Id="rId2" Type="http://schemas.openxmlformats.org/officeDocument/2006/relationships/tags" Target="../tags/tag294.xml" /><Relationship Id="rId20" Type="http://schemas.openxmlformats.org/officeDocument/2006/relationships/image" Target="../media/image20.png" /><Relationship Id="rId21" Type="http://schemas.openxmlformats.org/officeDocument/2006/relationships/tags" Target="../tags/tag306.xml" /><Relationship Id="rId22" Type="http://schemas.openxmlformats.org/officeDocument/2006/relationships/image" Target="../media/image21.png" /><Relationship Id="rId23" Type="http://schemas.openxmlformats.org/officeDocument/2006/relationships/tags" Target="../tags/tag307.xml" /><Relationship Id="rId3" Type="http://schemas.openxmlformats.org/officeDocument/2006/relationships/tags" Target="../tags/tag295.xml" /><Relationship Id="rId4" Type="http://schemas.openxmlformats.org/officeDocument/2006/relationships/image" Target="../media/image8.png" /><Relationship Id="rId5" Type="http://schemas.openxmlformats.org/officeDocument/2006/relationships/tags" Target="../tags/tag296.xml" /><Relationship Id="rId6" Type="http://schemas.openxmlformats.org/officeDocument/2006/relationships/image" Target="../media/image7.png" /><Relationship Id="rId7" Type="http://schemas.openxmlformats.org/officeDocument/2006/relationships/tags" Target="../tags/tag297.xml" /><Relationship Id="rId8" Type="http://schemas.openxmlformats.org/officeDocument/2006/relationships/tags" Target="../tags/tag298.xml" /><Relationship Id="rId9" Type="http://schemas.openxmlformats.org/officeDocument/2006/relationships/tags" Target="../tags/tag29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14.xml" /><Relationship Id="rId11" Type="http://schemas.openxmlformats.org/officeDocument/2006/relationships/tags" Target="../tags/tag315.xml" /><Relationship Id="rId12" Type="http://schemas.openxmlformats.org/officeDocument/2006/relationships/tags" Target="../tags/tag316.xml" /><Relationship Id="rId13" Type="http://schemas.openxmlformats.org/officeDocument/2006/relationships/tags" Target="../tags/tag317.xml" /><Relationship Id="rId14" Type="http://schemas.openxmlformats.org/officeDocument/2006/relationships/tags" Target="../tags/tag318.xml" /><Relationship Id="rId15" Type="http://schemas.openxmlformats.org/officeDocument/2006/relationships/tags" Target="../tags/tag319.xml" /><Relationship Id="rId2" Type="http://schemas.openxmlformats.org/officeDocument/2006/relationships/tags" Target="../tags/tag308.xml" /><Relationship Id="rId3" Type="http://schemas.openxmlformats.org/officeDocument/2006/relationships/tags" Target="../tags/tag309.xml" /><Relationship Id="rId4" Type="http://schemas.openxmlformats.org/officeDocument/2006/relationships/image" Target="../media/image8.png" /><Relationship Id="rId5" Type="http://schemas.openxmlformats.org/officeDocument/2006/relationships/tags" Target="../tags/tag310.xml" /><Relationship Id="rId6" Type="http://schemas.openxmlformats.org/officeDocument/2006/relationships/image" Target="../media/image7.png" /><Relationship Id="rId7" Type="http://schemas.openxmlformats.org/officeDocument/2006/relationships/tags" Target="../tags/tag311.xml" /><Relationship Id="rId8" Type="http://schemas.openxmlformats.org/officeDocument/2006/relationships/tags" Target="../tags/tag312.xml" /><Relationship Id="rId9" Type="http://schemas.openxmlformats.org/officeDocument/2006/relationships/tags" Target="../tags/tag31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26.xml" /><Relationship Id="rId11" Type="http://schemas.openxmlformats.org/officeDocument/2006/relationships/tags" Target="../tags/tag327.xml" /><Relationship Id="rId12" Type="http://schemas.openxmlformats.org/officeDocument/2006/relationships/tags" Target="../tags/tag328.xml" /><Relationship Id="rId13" Type="http://schemas.openxmlformats.org/officeDocument/2006/relationships/tags" Target="../tags/tag329.xml" /><Relationship Id="rId14" Type="http://schemas.openxmlformats.org/officeDocument/2006/relationships/tags" Target="../tags/tag330.xml" /><Relationship Id="rId15" Type="http://schemas.openxmlformats.org/officeDocument/2006/relationships/tags" Target="../tags/tag331.xml" /><Relationship Id="rId16" Type="http://schemas.openxmlformats.org/officeDocument/2006/relationships/tags" Target="../tags/tag332.xml" /><Relationship Id="rId17" Type="http://schemas.openxmlformats.org/officeDocument/2006/relationships/tags" Target="../tags/tag333.xml" /><Relationship Id="rId18" Type="http://schemas.openxmlformats.org/officeDocument/2006/relationships/tags" Target="../tags/tag334.xml" /><Relationship Id="rId19" Type="http://schemas.openxmlformats.org/officeDocument/2006/relationships/tags" Target="../tags/tag335.xml" /><Relationship Id="rId2" Type="http://schemas.openxmlformats.org/officeDocument/2006/relationships/tags" Target="../tags/tag320.xml" /><Relationship Id="rId3" Type="http://schemas.openxmlformats.org/officeDocument/2006/relationships/tags" Target="../tags/tag321.xml" /><Relationship Id="rId4" Type="http://schemas.openxmlformats.org/officeDocument/2006/relationships/image" Target="../media/image8.png" /><Relationship Id="rId5" Type="http://schemas.openxmlformats.org/officeDocument/2006/relationships/tags" Target="../tags/tag322.xml" /><Relationship Id="rId6" Type="http://schemas.openxmlformats.org/officeDocument/2006/relationships/image" Target="../media/image7.png" /><Relationship Id="rId7" Type="http://schemas.openxmlformats.org/officeDocument/2006/relationships/tags" Target="../tags/tag323.xml" /><Relationship Id="rId8" Type="http://schemas.openxmlformats.org/officeDocument/2006/relationships/tags" Target="../tags/tag324.xml" /><Relationship Id="rId9" Type="http://schemas.openxmlformats.org/officeDocument/2006/relationships/tags" Target="../tags/tag32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ags" Target="../tags/tag336.xml" /><Relationship Id="rId3" Type="http://schemas.openxmlformats.org/officeDocument/2006/relationships/tags" Target="../tags/tag337.xml" /><Relationship Id="rId4" Type="http://schemas.openxmlformats.org/officeDocument/2006/relationships/tags" Target="../tags/tag338.xml" /><Relationship Id="rId5" Type="http://schemas.openxmlformats.org/officeDocument/2006/relationships/image" Target="../media/image5.png" /><Relationship Id="rId6" Type="http://schemas.openxmlformats.org/officeDocument/2006/relationships/tags" Target="../tags/tag339.xml" /><Relationship Id="rId7" Type="http://schemas.openxmlformats.org/officeDocument/2006/relationships/tags" Target="../tags/tag34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47.xml" /><Relationship Id="rId2" Type="http://schemas.openxmlformats.org/officeDocument/2006/relationships/tags" Target="../tags/tag341.xml" /><Relationship Id="rId3" Type="http://schemas.openxmlformats.org/officeDocument/2006/relationships/tags" Target="../tags/tag342.xml" /><Relationship Id="rId4" Type="http://schemas.openxmlformats.org/officeDocument/2006/relationships/tags" Target="../tags/tag343.xml" /><Relationship Id="rId5" Type="http://schemas.openxmlformats.org/officeDocument/2006/relationships/tags" Target="../tags/tag344.xml" /><Relationship Id="rId6" Type="http://schemas.openxmlformats.org/officeDocument/2006/relationships/image" Target="../media/image8.png" /><Relationship Id="rId7" Type="http://schemas.openxmlformats.org/officeDocument/2006/relationships/tags" Target="../tags/tag345.xml" /><Relationship Id="rId8" Type="http://schemas.openxmlformats.org/officeDocument/2006/relationships/image" Target="../media/image7.png" /><Relationship Id="rId9" Type="http://schemas.openxmlformats.org/officeDocument/2006/relationships/tags" Target="../tags/tag34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54.xml" /><Relationship Id="rId2" Type="http://schemas.openxmlformats.org/officeDocument/2006/relationships/tags" Target="../tags/tag348.xml" /><Relationship Id="rId3" Type="http://schemas.openxmlformats.org/officeDocument/2006/relationships/tags" Target="../tags/tag349.xml" /><Relationship Id="rId4" Type="http://schemas.openxmlformats.org/officeDocument/2006/relationships/tags" Target="../tags/tag350.xml" /><Relationship Id="rId5" Type="http://schemas.openxmlformats.org/officeDocument/2006/relationships/tags" Target="../tags/tag351.xml" /><Relationship Id="rId6" Type="http://schemas.openxmlformats.org/officeDocument/2006/relationships/image" Target="../media/image8.png" /><Relationship Id="rId7" Type="http://schemas.openxmlformats.org/officeDocument/2006/relationships/tags" Target="../tags/tag352.xml" /><Relationship Id="rId8" Type="http://schemas.openxmlformats.org/officeDocument/2006/relationships/image" Target="../media/image7.png" /><Relationship Id="rId9" Type="http://schemas.openxmlformats.org/officeDocument/2006/relationships/tags" Target="../tags/tag35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61.xml" /><Relationship Id="rId11" Type="http://schemas.openxmlformats.org/officeDocument/2006/relationships/tags" Target="../tags/tag362.xml" /><Relationship Id="rId12" Type="http://schemas.openxmlformats.org/officeDocument/2006/relationships/tags" Target="../tags/tag363.xml" /><Relationship Id="rId13" Type="http://schemas.openxmlformats.org/officeDocument/2006/relationships/tags" Target="../tags/tag364.xml" /><Relationship Id="rId2" Type="http://schemas.openxmlformats.org/officeDocument/2006/relationships/tags" Target="../tags/tag355.xml" /><Relationship Id="rId3" Type="http://schemas.openxmlformats.org/officeDocument/2006/relationships/tags" Target="../tags/tag356.xml" /><Relationship Id="rId4" Type="http://schemas.openxmlformats.org/officeDocument/2006/relationships/image" Target="../media/image8.png" /><Relationship Id="rId5" Type="http://schemas.openxmlformats.org/officeDocument/2006/relationships/tags" Target="../tags/tag357.xml" /><Relationship Id="rId6" Type="http://schemas.openxmlformats.org/officeDocument/2006/relationships/image" Target="../media/image7.png" /><Relationship Id="rId7" Type="http://schemas.openxmlformats.org/officeDocument/2006/relationships/tags" Target="../tags/tag358.xml" /><Relationship Id="rId8" Type="http://schemas.openxmlformats.org/officeDocument/2006/relationships/tags" Target="../tags/tag359.xml" /><Relationship Id="rId9" Type="http://schemas.openxmlformats.org/officeDocument/2006/relationships/tags" Target="../tags/tag36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71.xml" /><Relationship Id="rId11" Type="http://schemas.openxmlformats.org/officeDocument/2006/relationships/tags" Target="../tags/tag372.xml" /><Relationship Id="rId12" Type="http://schemas.openxmlformats.org/officeDocument/2006/relationships/tags" Target="../tags/tag373.xml" /><Relationship Id="rId2" Type="http://schemas.openxmlformats.org/officeDocument/2006/relationships/tags" Target="../tags/tag365.xml" /><Relationship Id="rId3" Type="http://schemas.openxmlformats.org/officeDocument/2006/relationships/tags" Target="../tags/tag366.xml" /><Relationship Id="rId4" Type="http://schemas.openxmlformats.org/officeDocument/2006/relationships/image" Target="../media/image8.png" /><Relationship Id="rId5" Type="http://schemas.openxmlformats.org/officeDocument/2006/relationships/tags" Target="../tags/tag367.xml" /><Relationship Id="rId6" Type="http://schemas.openxmlformats.org/officeDocument/2006/relationships/image" Target="../media/image7.png" /><Relationship Id="rId7" Type="http://schemas.openxmlformats.org/officeDocument/2006/relationships/tags" Target="../tags/tag368.xml" /><Relationship Id="rId8" Type="http://schemas.openxmlformats.org/officeDocument/2006/relationships/tags" Target="../tags/tag369.xml" /><Relationship Id="rId9" Type="http://schemas.openxmlformats.org/officeDocument/2006/relationships/tags" Target="../tags/tag37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80.xml" /><Relationship Id="rId11" Type="http://schemas.openxmlformats.org/officeDocument/2006/relationships/tags" Target="../tags/tag381.xml" /><Relationship Id="rId12" Type="http://schemas.openxmlformats.org/officeDocument/2006/relationships/tags" Target="../tags/tag382.xml" /><Relationship Id="rId2" Type="http://schemas.openxmlformats.org/officeDocument/2006/relationships/tags" Target="../tags/tag374.xml" /><Relationship Id="rId3" Type="http://schemas.openxmlformats.org/officeDocument/2006/relationships/tags" Target="../tags/tag375.xml" /><Relationship Id="rId4" Type="http://schemas.openxmlformats.org/officeDocument/2006/relationships/image" Target="../media/image8.png" /><Relationship Id="rId5" Type="http://schemas.openxmlformats.org/officeDocument/2006/relationships/tags" Target="../tags/tag376.xml" /><Relationship Id="rId6" Type="http://schemas.openxmlformats.org/officeDocument/2006/relationships/image" Target="../media/image7.png" /><Relationship Id="rId7" Type="http://schemas.openxmlformats.org/officeDocument/2006/relationships/tags" Target="../tags/tag377.xml" /><Relationship Id="rId8" Type="http://schemas.openxmlformats.org/officeDocument/2006/relationships/tags" Target="../tags/tag378.xml" /><Relationship Id="rId9" Type="http://schemas.openxmlformats.org/officeDocument/2006/relationships/tags" Target="../tags/tag37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89.xml" /><Relationship Id="rId11" Type="http://schemas.openxmlformats.org/officeDocument/2006/relationships/tags" Target="../tags/tag390.xml" /><Relationship Id="rId2" Type="http://schemas.openxmlformats.org/officeDocument/2006/relationships/tags" Target="../tags/tag383.xml" /><Relationship Id="rId3" Type="http://schemas.openxmlformats.org/officeDocument/2006/relationships/tags" Target="../tags/tag384.xml" /><Relationship Id="rId4" Type="http://schemas.openxmlformats.org/officeDocument/2006/relationships/image" Target="../media/image8.png" /><Relationship Id="rId5" Type="http://schemas.openxmlformats.org/officeDocument/2006/relationships/tags" Target="../tags/tag385.xml" /><Relationship Id="rId6" Type="http://schemas.openxmlformats.org/officeDocument/2006/relationships/image" Target="../media/image7.png" /><Relationship Id="rId7" Type="http://schemas.openxmlformats.org/officeDocument/2006/relationships/tags" Target="../tags/tag386.xml" /><Relationship Id="rId8" Type="http://schemas.openxmlformats.org/officeDocument/2006/relationships/tags" Target="../tags/tag387.xml" /><Relationship Id="rId9" Type="http://schemas.openxmlformats.org/officeDocument/2006/relationships/tags" Target="../tags/tag38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ags" Target="../tags/tag197.xml" /><Relationship Id="rId3" Type="http://schemas.openxmlformats.org/officeDocument/2006/relationships/tags" Target="../tags/tag198.xml" /><Relationship Id="rId4" Type="http://schemas.openxmlformats.org/officeDocument/2006/relationships/tags" Target="../tags/tag199.xml" /><Relationship Id="rId5" Type="http://schemas.openxmlformats.org/officeDocument/2006/relationships/image" Target="../media/image5.png" /><Relationship Id="rId6" Type="http://schemas.openxmlformats.org/officeDocument/2006/relationships/tags" Target="../tags/tag200.xml" /><Relationship Id="rId7" Type="http://schemas.openxmlformats.org/officeDocument/2006/relationships/tags" Target="../tags/tag20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397.xml" /><Relationship Id="rId11" Type="http://schemas.openxmlformats.org/officeDocument/2006/relationships/tags" Target="../tags/tag398.xml" /><Relationship Id="rId2" Type="http://schemas.openxmlformats.org/officeDocument/2006/relationships/tags" Target="../tags/tag391.xml" /><Relationship Id="rId3" Type="http://schemas.openxmlformats.org/officeDocument/2006/relationships/tags" Target="../tags/tag392.xml" /><Relationship Id="rId4" Type="http://schemas.openxmlformats.org/officeDocument/2006/relationships/image" Target="../media/image8.png" /><Relationship Id="rId5" Type="http://schemas.openxmlformats.org/officeDocument/2006/relationships/tags" Target="../tags/tag393.xml" /><Relationship Id="rId6" Type="http://schemas.openxmlformats.org/officeDocument/2006/relationships/image" Target="../media/image7.png" /><Relationship Id="rId7" Type="http://schemas.openxmlformats.org/officeDocument/2006/relationships/tags" Target="../tags/tag394.xml" /><Relationship Id="rId8" Type="http://schemas.openxmlformats.org/officeDocument/2006/relationships/tags" Target="../tags/tag395.xml" /><Relationship Id="rId9" Type="http://schemas.openxmlformats.org/officeDocument/2006/relationships/tags" Target="../tags/tag39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403.xml" /><Relationship Id="rId4" Type="http://schemas.openxmlformats.org/officeDocument/2006/relationships/tags" Target="../tags/tag404.xml" /><Relationship Id="rId5" Type="http://schemas.openxmlformats.org/officeDocument/2006/relationships/tags" Target="../tags/tag40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209.xml" /><Relationship Id="rId11" Type="http://schemas.openxmlformats.org/officeDocument/2006/relationships/tags" Target="../tags/tag210.xml" /><Relationship Id="rId12" Type="http://schemas.openxmlformats.org/officeDocument/2006/relationships/tags" Target="../tags/tag211.xml" /><Relationship Id="rId13" Type="http://schemas.openxmlformats.org/officeDocument/2006/relationships/tags" Target="../tags/tag212.xml" /><Relationship Id="rId14" Type="http://schemas.openxmlformats.org/officeDocument/2006/relationships/tags" Target="../tags/tag213.xml" /><Relationship Id="rId15" Type="http://schemas.openxmlformats.org/officeDocument/2006/relationships/tags" Target="../tags/tag214.xml" /><Relationship Id="rId16" Type="http://schemas.openxmlformats.org/officeDocument/2006/relationships/tags" Target="../tags/tag215.xml" /><Relationship Id="rId17" Type="http://schemas.openxmlformats.org/officeDocument/2006/relationships/tags" Target="../tags/tag216.xml" /><Relationship Id="rId18" Type="http://schemas.openxmlformats.org/officeDocument/2006/relationships/tags" Target="../tags/tag217.xml" /><Relationship Id="rId19" Type="http://schemas.openxmlformats.org/officeDocument/2006/relationships/tags" Target="../tags/tag218.xml" /><Relationship Id="rId2" Type="http://schemas.openxmlformats.org/officeDocument/2006/relationships/tags" Target="../tags/tag202.xml" /><Relationship Id="rId20" Type="http://schemas.openxmlformats.org/officeDocument/2006/relationships/tags" Target="../tags/tag219.xml" /><Relationship Id="rId21" Type="http://schemas.openxmlformats.org/officeDocument/2006/relationships/tags" Target="../tags/tag220.xml" /><Relationship Id="rId22" Type="http://schemas.openxmlformats.org/officeDocument/2006/relationships/tags" Target="../tags/tag221.xml" /><Relationship Id="rId23" Type="http://schemas.openxmlformats.org/officeDocument/2006/relationships/tags" Target="../tags/tag222.xml" /><Relationship Id="rId24" Type="http://schemas.openxmlformats.org/officeDocument/2006/relationships/tags" Target="../tags/tag223.xml" /><Relationship Id="rId25" Type="http://schemas.openxmlformats.org/officeDocument/2006/relationships/tags" Target="../tags/tag224.xml" /><Relationship Id="rId26" Type="http://schemas.openxmlformats.org/officeDocument/2006/relationships/tags" Target="../tags/tag225.xml" /><Relationship Id="rId27" Type="http://schemas.openxmlformats.org/officeDocument/2006/relationships/tags" Target="../tags/tag226.xml" /><Relationship Id="rId28" Type="http://schemas.openxmlformats.org/officeDocument/2006/relationships/tags" Target="../tags/tag227.xml" /><Relationship Id="rId29" Type="http://schemas.openxmlformats.org/officeDocument/2006/relationships/tags" Target="../tags/tag228.xml" /><Relationship Id="rId3" Type="http://schemas.openxmlformats.org/officeDocument/2006/relationships/tags" Target="../tags/tag203.xml" /><Relationship Id="rId30" Type="http://schemas.openxmlformats.org/officeDocument/2006/relationships/tags" Target="../tags/tag229.xml" /><Relationship Id="rId4" Type="http://schemas.openxmlformats.org/officeDocument/2006/relationships/tags" Target="../tags/tag204.xml" /><Relationship Id="rId5" Type="http://schemas.openxmlformats.org/officeDocument/2006/relationships/tags" Target="../tags/tag205.xml" /><Relationship Id="rId6" Type="http://schemas.openxmlformats.org/officeDocument/2006/relationships/tags" Target="../tags/tag206.xml" /><Relationship Id="rId7" Type="http://schemas.openxmlformats.org/officeDocument/2006/relationships/image" Target="../media/image7.png" /><Relationship Id="rId8" Type="http://schemas.openxmlformats.org/officeDocument/2006/relationships/tags" Target="../tags/tag207.xml" /><Relationship Id="rId9" Type="http://schemas.openxmlformats.org/officeDocument/2006/relationships/tags" Target="../tags/tag20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236.xml" /><Relationship Id="rId11" Type="http://schemas.microsoft.com/office/2007/relationships/diagramDrawing" Target="../diagrams/drawing1.xml" /><Relationship Id="rId12" Type="http://schemas.openxmlformats.org/officeDocument/2006/relationships/diagramData" Target="../diagrams/data1.xml" /><Relationship Id="rId13" Type="http://schemas.openxmlformats.org/officeDocument/2006/relationships/diagramLayout" Target="../diagrams/layout1.xml" /><Relationship Id="rId14" Type="http://schemas.openxmlformats.org/officeDocument/2006/relationships/diagramQuickStyle" Target="../diagrams/quickStyle1.xml" /><Relationship Id="rId15" Type="http://schemas.openxmlformats.org/officeDocument/2006/relationships/diagramColors" Target="../diagrams/colors1.xml" /><Relationship Id="rId2" Type="http://schemas.openxmlformats.org/officeDocument/2006/relationships/tags" Target="../tags/tag230.xml" /><Relationship Id="rId3" Type="http://schemas.openxmlformats.org/officeDocument/2006/relationships/tags" Target="../tags/tag231.xml" /><Relationship Id="rId4" Type="http://schemas.openxmlformats.org/officeDocument/2006/relationships/image" Target="../media/image8.png" /><Relationship Id="rId5" Type="http://schemas.openxmlformats.org/officeDocument/2006/relationships/tags" Target="../tags/tag232.xml" /><Relationship Id="rId6" Type="http://schemas.openxmlformats.org/officeDocument/2006/relationships/image" Target="../media/image7.png" /><Relationship Id="rId7" Type="http://schemas.openxmlformats.org/officeDocument/2006/relationships/tags" Target="../tags/tag233.xml" /><Relationship Id="rId8" Type="http://schemas.openxmlformats.org/officeDocument/2006/relationships/tags" Target="../tags/tag234.xml" /><Relationship Id="rId9" Type="http://schemas.openxmlformats.org/officeDocument/2006/relationships/tags" Target="../tags/tag23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243.xml" /><Relationship Id="rId2" Type="http://schemas.openxmlformats.org/officeDocument/2006/relationships/tags" Target="../tags/tag237.xml" /><Relationship Id="rId3" Type="http://schemas.openxmlformats.org/officeDocument/2006/relationships/tags" Target="../tags/tag238.xml" /><Relationship Id="rId4" Type="http://schemas.openxmlformats.org/officeDocument/2006/relationships/image" Target="../media/image8.png" /><Relationship Id="rId5" Type="http://schemas.openxmlformats.org/officeDocument/2006/relationships/tags" Target="../tags/tag239.xml" /><Relationship Id="rId6" Type="http://schemas.openxmlformats.org/officeDocument/2006/relationships/image" Target="../media/image7.png" /><Relationship Id="rId7" Type="http://schemas.openxmlformats.org/officeDocument/2006/relationships/tags" Target="../tags/tag240.xml" /><Relationship Id="rId8" Type="http://schemas.openxmlformats.org/officeDocument/2006/relationships/tags" Target="../tags/tag241.xml" /><Relationship Id="rId9" Type="http://schemas.openxmlformats.org/officeDocument/2006/relationships/tags" Target="../tags/tag24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250.xml" /><Relationship Id="rId11" Type="http://schemas.microsoft.com/office/2007/relationships/diagramDrawing" Target="../diagrams/drawing2.xml" /><Relationship Id="rId12" Type="http://schemas.openxmlformats.org/officeDocument/2006/relationships/diagramData" Target="../diagrams/data2.xml" /><Relationship Id="rId13" Type="http://schemas.openxmlformats.org/officeDocument/2006/relationships/diagramLayout" Target="../diagrams/layout2.xml" /><Relationship Id="rId14" Type="http://schemas.openxmlformats.org/officeDocument/2006/relationships/diagramQuickStyle" Target="../diagrams/quickStyle2.xml" /><Relationship Id="rId15" Type="http://schemas.openxmlformats.org/officeDocument/2006/relationships/diagramColors" Target="../diagrams/colors2.xml" /><Relationship Id="rId16" Type="http://schemas.openxmlformats.org/officeDocument/2006/relationships/tags" Target="../tags/tag251.xml" /><Relationship Id="rId17" Type="http://schemas.openxmlformats.org/officeDocument/2006/relationships/tags" Target="../tags/tag252.xml" /><Relationship Id="rId18" Type="http://schemas.openxmlformats.org/officeDocument/2006/relationships/tags" Target="../tags/tag253.xml" /><Relationship Id="rId19" Type="http://schemas.openxmlformats.org/officeDocument/2006/relationships/tags" Target="../tags/tag254.xml" /><Relationship Id="rId2" Type="http://schemas.openxmlformats.org/officeDocument/2006/relationships/tags" Target="../tags/tag244.xml" /><Relationship Id="rId20" Type="http://schemas.openxmlformats.org/officeDocument/2006/relationships/tags" Target="../tags/tag255.xml" /><Relationship Id="rId21" Type="http://schemas.openxmlformats.org/officeDocument/2006/relationships/tags" Target="../tags/tag256.xml" /><Relationship Id="rId22" Type="http://schemas.openxmlformats.org/officeDocument/2006/relationships/tags" Target="../tags/tag257.xml" /><Relationship Id="rId23" Type="http://schemas.openxmlformats.org/officeDocument/2006/relationships/tags" Target="../tags/tag258.xml" /><Relationship Id="rId3" Type="http://schemas.openxmlformats.org/officeDocument/2006/relationships/tags" Target="../tags/tag245.xml" /><Relationship Id="rId4" Type="http://schemas.openxmlformats.org/officeDocument/2006/relationships/image" Target="../media/image8.png" /><Relationship Id="rId5" Type="http://schemas.openxmlformats.org/officeDocument/2006/relationships/tags" Target="../tags/tag246.xml" /><Relationship Id="rId6" Type="http://schemas.openxmlformats.org/officeDocument/2006/relationships/image" Target="../media/image7.png" /><Relationship Id="rId7" Type="http://schemas.openxmlformats.org/officeDocument/2006/relationships/tags" Target="../tags/tag247.xml" /><Relationship Id="rId8" Type="http://schemas.openxmlformats.org/officeDocument/2006/relationships/tags" Target="../tags/tag248.xml" /><Relationship Id="rId9" Type="http://schemas.openxmlformats.org/officeDocument/2006/relationships/tags" Target="../tags/tag24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ags" Target="../tags/tag259.xml" /><Relationship Id="rId3" Type="http://schemas.openxmlformats.org/officeDocument/2006/relationships/tags" Target="../tags/tag260.xml" /><Relationship Id="rId4" Type="http://schemas.openxmlformats.org/officeDocument/2006/relationships/tags" Target="../tags/tag261.xml" /><Relationship Id="rId5" Type="http://schemas.openxmlformats.org/officeDocument/2006/relationships/image" Target="../media/image5.png" /><Relationship Id="rId6" Type="http://schemas.openxmlformats.org/officeDocument/2006/relationships/tags" Target="../tags/tag262.xml" /><Relationship Id="rId7" Type="http://schemas.openxmlformats.org/officeDocument/2006/relationships/tags" Target="../tags/tag26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270.xml" /><Relationship Id="rId11" Type="http://schemas.openxmlformats.org/officeDocument/2006/relationships/tags" Target="../tags/tag271.xml" /><Relationship Id="rId12" Type="http://schemas.openxmlformats.org/officeDocument/2006/relationships/tags" Target="../tags/tag272.xml" /><Relationship Id="rId13" Type="http://schemas.openxmlformats.org/officeDocument/2006/relationships/tags" Target="../tags/tag273.xml" /><Relationship Id="rId14" Type="http://schemas.openxmlformats.org/officeDocument/2006/relationships/tags" Target="../tags/tag274.xml" /><Relationship Id="rId15" Type="http://schemas.openxmlformats.org/officeDocument/2006/relationships/tags" Target="../tags/tag275.xml" /><Relationship Id="rId16" Type="http://schemas.openxmlformats.org/officeDocument/2006/relationships/tags" Target="../tags/tag276.xml" /><Relationship Id="rId2" Type="http://schemas.openxmlformats.org/officeDocument/2006/relationships/tags" Target="../tags/tag264.xml" /><Relationship Id="rId3" Type="http://schemas.openxmlformats.org/officeDocument/2006/relationships/tags" Target="../tags/tag265.xml" /><Relationship Id="rId4" Type="http://schemas.openxmlformats.org/officeDocument/2006/relationships/image" Target="../media/image8.png" /><Relationship Id="rId5" Type="http://schemas.openxmlformats.org/officeDocument/2006/relationships/tags" Target="../tags/tag266.xml" /><Relationship Id="rId6" Type="http://schemas.openxmlformats.org/officeDocument/2006/relationships/image" Target="../media/image7.png" /><Relationship Id="rId7" Type="http://schemas.openxmlformats.org/officeDocument/2006/relationships/tags" Target="../tags/tag267.xml" /><Relationship Id="rId8" Type="http://schemas.openxmlformats.org/officeDocument/2006/relationships/tags" Target="../tags/tag268.xml" /><Relationship Id="rId9" Type="http://schemas.openxmlformats.org/officeDocument/2006/relationships/tags" Target="../tags/tag26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283.xml" /><Relationship Id="rId11" Type="http://schemas.openxmlformats.org/officeDocument/2006/relationships/image" Target="../media/image9.png" /><Relationship Id="rId12" Type="http://schemas.openxmlformats.org/officeDocument/2006/relationships/tags" Target="../tags/tag284.xml" /><Relationship Id="rId13" Type="http://schemas.openxmlformats.org/officeDocument/2006/relationships/tags" Target="../tags/tag285.xml" /><Relationship Id="rId14" Type="http://schemas.openxmlformats.org/officeDocument/2006/relationships/tags" Target="../tags/tag286.xml" /><Relationship Id="rId15" Type="http://schemas.openxmlformats.org/officeDocument/2006/relationships/tags" Target="../tags/tag287.xml" /><Relationship Id="rId16" Type="http://schemas.openxmlformats.org/officeDocument/2006/relationships/tags" Target="../tags/tag288.xml" /><Relationship Id="rId17" Type="http://schemas.openxmlformats.org/officeDocument/2006/relationships/image" Target="../media/image10.png" /><Relationship Id="rId18" Type="http://schemas.microsoft.com/office/2007/relationships/hdphoto" Target="../media/image11.wdp" /><Relationship Id="rId19" Type="http://schemas.openxmlformats.org/officeDocument/2006/relationships/tags" Target="../tags/tag289.xml" /><Relationship Id="rId2" Type="http://schemas.openxmlformats.org/officeDocument/2006/relationships/tags" Target="../tags/tag277.xml" /><Relationship Id="rId20" Type="http://schemas.microsoft.com/office/2007/relationships/hdphoto" Target="../media/image12.wdp" /><Relationship Id="rId21" Type="http://schemas.openxmlformats.org/officeDocument/2006/relationships/tags" Target="../tags/tag290.xml" /><Relationship Id="rId22" Type="http://schemas.microsoft.com/office/2007/relationships/hdphoto" Target="../media/image13.wdp" /><Relationship Id="rId23" Type="http://schemas.openxmlformats.org/officeDocument/2006/relationships/tags" Target="../tags/tag291.xml" /><Relationship Id="rId24" Type="http://schemas.microsoft.com/office/2007/relationships/hdphoto" Target="../media/image14.wdp" /><Relationship Id="rId25" Type="http://schemas.openxmlformats.org/officeDocument/2006/relationships/tags" Target="../tags/tag292.xml" /><Relationship Id="rId26" Type="http://schemas.microsoft.com/office/2007/relationships/hdphoto" Target="../media/image15.wdp" /><Relationship Id="rId27" Type="http://schemas.openxmlformats.org/officeDocument/2006/relationships/tags" Target="../tags/tag293.xml" /><Relationship Id="rId3" Type="http://schemas.openxmlformats.org/officeDocument/2006/relationships/tags" Target="../tags/tag278.xml" /><Relationship Id="rId4" Type="http://schemas.openxmlformats.org/officeDocument/2006/relationships/image" Target="../media/image8.png" /><Relationship Id="rId5" Type="http://schemas.openxmlformats.org/officeDocument/2006/relationships/tags" Target="../tags/tag279.xml" /><Relationship Id="rId6" Type="http://schemas.openxmlformats.org/officeDocument/2006/relationships/image" Target="../media/image7.png" /><Relationship Id="rId7" Type="http://schemas.openxmlformats.org/officeDocument/2006/relationships/tags" Target="../tags/tag280.xml" /><Relationship Id="rId8" Type="http://schemas.openxmlformats.org/officeDocument/2006/relationships/tags" Target="../tags/tag281.xml" /><Relationship Id="rId9" Type="http://schemas.openxmlformats.org/officeDocument/2006/relationships/tags" Target="../tags/tag28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74989B-97DA-BA42-AE8A-9412689FF4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5" name="מלבן 3">
            <a:extLst>
              <a:ext uri="{FF2B5EF4-FFF2-40B4-BE49-F238E27FC236}">
                <a16:creationId xmlns:a16="http://schemas.microsoft.com/office/drawing/2014/main" id="{F6E367BB-734A-414D-8364-DE8BB765EA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18537" y="1673162"/>
            <a:ext cx="8707685" cy="534440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5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ביקורת המדינה </a:t>
            </a:r>
          </a:p>
          <a:p>
            <a:pPr marL="0" marR="0" lvl="0" indent="0" algn="ctr" defTabSz="457200" rtl="1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5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2024</a:t>
            </a:r>
          </a:p>
          <a:p>
            <a:pPr marL="0" marR="0" lvl="0" indent="0" algn="ctr" defTabSz="457200" rtl="1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  <a:p>
            <a:pPr marL="0" marR="0" lvl="0" indent="0" algn="ctr" defTabSz="457200" rtl="1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מתניהו אנגלמן</a:t>
            </a:r>
          </a:p>
          <a:p>
            <a:pPr marL="0" marR="0" lvl="0" indent="0" algn="ctr" defTabSz="457200" rtl="1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e-IL" sz="3200" b="1">
                <a:solidFill>
                  <a:prstClr val="white"/>
                </a:solidFill>
                <a:latin typeface="Assistant ExtraBold" pitchFamily="2" charset="-79"/>
                <a:cs typeface="Assistant ExtraBold" pitchFamily="2" charset="-79"/>
              </a:rPr>
              <a:t>מבקר המדינה ונציב תלונות הציבור</a:t>
            </a:r>
            <a:endParaRPr kumimoji="0" lang="he-IL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  <a:p>
            <a:pPr marL="0" marR="0" lvl="0" indent="0" algn="ctr" defTabSz="457200" rtl="1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  <a:p>
            <a:pPr marL="0" marR="0" lvl="0" indent="0" algn="ctr" defTabSz="457200" rtl="1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ניסן התשפ"ד | מאי 2024</a:t>
            </a:r>
          </a:p>
          <a:p>
            <a:pPr marL="0" marR="0" lvl="0" indent="0" algn="ctr" defTabSz="457200" rtl="1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5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6" name="Picture 5" descr="Text  Description automatically generated">
            <a:extLst>
              <a:ext uri="{FF2B5EF4-FFF2-40B4-BE49-F238E27FC236}">
                <a16:creationId xmlns:a16="http://schemas.microsoft.com/office/drawing/2014/main" id="{76352658-5736-204C-A1F8-A22D4C1061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33971" y="540882"/>
            <a:ext cx="2282655" cy="59139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5552759" cy="68580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D6CC4C7-0C39-EE59-A6BC-D05BD1C478B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205317" y="3429000"/>
            <a:ext cx="1334124" cy="115301"/>
          </a:xfrm>
          <a:prstGeom prst="rect">
            <a:avLst/>
          </a:prstGeom>
          <a:solidFill>
            <a:srgbClr val="FE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05029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20312" y="141303"/>
            <a:ext cx="10331957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ההיערכות הממשלתית ל-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AI</a:t>
            </a: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 בהשוואה בין-לאומית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EE1710-CF66-4BA7-BFCF-B647570D20C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83682" y="6000789"/>
            <a:ext cx="3814881" cy="6694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Oxford Insights Index, 2023</a:t>
            </a: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912DC9C9-6D1D-414A-B364-BFA090D076BF}"/>
              </a:ext>
            </a:extLst>
          </p:cNvPr>
          <p:cNvGraphicFramePr>
            <a:graphicFrameLocks noGrp="1"/>
          </p:cNvGraphicFramePr>
          <p:nvPr>
            <p:custDataLst>
              <p:tags r:id="rId11"/>
            </p:custDataLst>
            <p:extLst/>
          </p:nvPr>
        </p:nvGraphicFramePr>
        <p:xfrm>
          <a:off x="2303011" y="1252228"/>
          <a:ext cx="7935954" cy="46560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0080">
                  <a:extLst>
                    <a:ext uri="{9D8B030D-6E8A-4147-A177-3AD203B41FA5}">
                      <a16:colId xmlns:a16="http://schemas.microsoft.com/office/drawing/2014/main" val="1768688495"/>
                    </a:ext>
                  </a:extLst>
                </a:gridCol>
                <a:gridCol w="4796370">
                  <a:extLst>
                    <a:ext uri="{9D8B030D-6E8A-4147-A177-3AD203B41FA5}">
                      <a16:colId xmlns:a16="http://schemas.microsoft.com/office/drawing/2014/main" val="3247003072"/>
                    </a:ext>
                  </a:extLst>
                </a:gridCol>
                <a:gridCol w="2129504">
                  <a:extLst>
                    <a:ext uri="{9D8B030D-6E8A-4147-A177-3AD203B41FA5}">
                      <a16:colId xmlns:a16="http://schemas.microsoft.com/office/drawing/2014/main" val="2940107732"/>
                    </a:ext>
                  </a:extLst>
                </a:gridCol>
              </a:tblGrid>
              <a:tr h="665143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ארה"ב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84.80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215855"/>
                  </a:ext>
                </a:extLst>
              </a:tr>
              <a:tr h="665143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סינגפור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81.97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05934"/>
                  </a:ext>
                </a:extLst>
              </a:tr>
              <a:tr h="665143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בריטניה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78.57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94566"/>
                  </a:ext>
                </a:extLst>
              </a:tr>
              <a:tr h="665143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פינלנד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77.37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155621"/>
                  </a:ext>
                </a:extLst>
              </a:tr>
              <a:tr h="665143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קנדה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77.07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912810"/>
                  </a:ext>
                </a:extLst>
              </a:tr>
              <a:tr h="665143">
                <a:tc>
                  <a:txBody>
                    <a:bodyPr vert="horz" wrap="square"/>
                    <a:lstStyle/>
                    <a:p>
                      <a:pPr algn="ctr" rtl="1">
                        <a:lnSpc>
                          <a:spcPts val="1400"/>
                        </a:lnSpc>
                      </a:pPr>
                      <a:r>
                        <a:rPr lang="he-IL" sz="20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.</a:t>
                      </a:r>
                    </a:p>
                    <a:p>
                      <a:pPr algn="ctr" rtl="1">
                        <a:lnSpc>
                          <a:spcPts val="1400"/>
                        </a:lnSpc>
                      </a:pPr>
                      <a:r>
                        <a:rPr lang="he-IL" sz="20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.</a:t>
                      </a:r>
                    </a:p>
                    <a:p>
                      <a:pPr algn="ctr" rtl="1">
                        <a:lnSpc>
                          <a:spcPts val="1400"/>
                        </a:lnSpc>
                      </a:pPr>
                      <a:r>
                        <a:rPr lang="he-IL" sz="20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.</a:t>
                      </a:r>
                      <a:endParaRPr lang="he-IL" sz="2800" b="1">
                        <a:solidFill>
                          <a:schemeClr val="tx1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he-IL" sz="2800" b="1">
                        <a:solidFill>
                          <a:schemeClr val="tx1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he-IL" sz="2800" b="1">
                        <a:solidFill>
                          <a:schemeClr val="tx1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09802"/>
                  </a:ext>
                </a:extLst>
              </a:tr>
              <a:tr h="665143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bg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bg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ישראל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800" b="1">
                          <a:solidFill>
                            <a:schemeClr val="bg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65.46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863354"/>
                  </a:ext>
                </a:extLst>
              </a:tr>
            </a:tbl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id="{7FE5FBAB-6CB0-42F1-B17E-1AD717E2095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971011" y="1400169"/>
            <a:ext cx="752077" cy="41105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3FED18A-9DCC-4C5D-B022-C335B33C6E8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970688" y="2047118"/>
            <a:ext cx="752400" cy="4112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F260F83-E6FF-4D01-8882-96AD72CD558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970688" y="2719413"/>
            <a:ext cx="752400" cy="4112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85330D8-0EEE-4541-89A6-8ED7CAB9BE2E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986186" y="3378487"/>
            <a:ext cx="752400" cy="45311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FEE9A20-F20F-4253-9995-B67F0BF17E5A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986186" y="4061673"/>
            <a:ext cx="752400" cy="38381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973C8DD-E656-4400-B344-4934C4651C76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911261" y="5332778"/>
            <a:ext cx="871254" cy="51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1107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59418" y="141303"/>
            <a:ext cx="11292852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AI</a:t>
            </a: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 כתומך ביקורת? הצעת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ChatGPT</a:t>
            </a: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 לתוכנית ביקורת על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AI</a:t>
            </a:r>
            <a:endParaRPr kumimoji="0" lang="he-IL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9B70F8B3-5863-423A-8541-E8269279409A}"/>
              </a:ext>
            </a:extLst>
          </p:cNvPr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072724998"/>
              </p:ext>
            </p:extLst>
          </p:nvPr>
        </p:nvGraphicFramePr>
        <p:xfrm>
          <a:off x="1029811" y="1171326"/>
          <a:ext cx="10321475" cy="43484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4295">
                  <a:extLst>
                    <a:ext uri="{9D8B030D-6E8A-4147-A177-3AD203B41FA5}">
                      <a16:colId xmlns:a16="http://schemas.microsoft.com/office/drawing/2014/main" val="3392575738"/>
                    </a:ext>
                  </a:extLst>
                </a:gridCol>
                <a:gridCol w="2064295">
                  <a:extLst>
                    <a:ext uri="{9D8B030D-6E8A-4147-A177-3AD203B41FA5}">
                      <a16:colId xmlns:a16="http://schemas.microsoft.com/office/drawing/2014/main" val="1030119931"/>
                    </a:ext>
                  </a:extLst>
                </a:gridCol>
                <a:gridCol w="2064295">
                  <a:extLst>
                    <a:ext uri="{9D8B030D-6E8A-4147-A177-3AD203B41FA5}">
                      <a16:colId xmlns:a16="http://schemas.microsoft.com/office/drawing/2014/main" val="868955436"/>
                    </a:ext>
                  </a:extLst>
                </a:gridCol>
                <a:gridCol w="2064295">
                  <a:extLst>
                    <a:ext uri="{9D8B030D-6E8A-4147-A177-3AD203B41FA5}">
                      <a16:colId xmlns:a16="http://schemas.microsoft.com/office/drawing/2014/main" val="3668834885"/>
                    </a:ext>
                  </a:extLst>
                </a:gridCol>
                <a:gridCol w="2064295">
                  <a:extLst>
                    <a:ext uri="{9D8B030D-6E8A-4147-A177-3AD203B41FA5}">
                      <a16:colId xmlns:a16="http://schemas.microsoft.com/office/drawing/2014/main" val="2956157219"/>
                    </a:ext>
                  </a:extLst>
                </a:gridCol>
              </a:tblGrid>
              <a:tr h="902709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000">
                          <a:latin typeface="Assistant ExtraBold" pitchFamily="2" charset="-79"/>
                          <a:cs typeface="Assistant ExtraBold" pitchFamily="2" charset="-79"/>
                        </a:rPr>
                        <a:t>פרק 1 – 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000">
                          <a:latin typeface="Assistant ExtraBold" pitchFamily="2" charset="-79"/>
                          <a:cs typeface="Assistant ExtraBold" pitchFamily="2" charset="-79"/>
                        </a:rPr>
                        <a:t>פרק 2 –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000">
                          <a:latin typeface="Assistant ExtraBold" pitchFamily="2" charset="-79"/>
                          <a:cs typeface="Assistant ExtraBold" pitchFamily="2" charset="-79"/>
                        </a:rPr>
                        <a:t>פרק 3 – </a:t>
                      </a:r>
                    </a:p>
                    <a:p>
                      <a:pPr algn="ctr" rtl="1"/>
                      <a:r>
                        <a:rPr lang="he-IL" sz="2000">
                          <a:latin typeface="Assistant ExtraBold" pitchFamily="2" charset="-79"/>
                          <a:cs typeface="Assistant ExtraBold" pitchFamily="2" charset="-79"/>
                        </a:rPr>
                        <a:t>פרק ביקורת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000">
                          <a:latin typeface="Assistant ExtraBold" pitchFamily="2" charset="-79"/>
                          <a:cs typeface="Assistant ExtraBold" pitchFamily="2" charset="-79"/>
                        </a:rPr>
                        <a:t>פרק 4 – </a:t>
                      </a:r>
                    </a:p>
                    <a:p>
                      <a:pPr algn="ctr" rtl="1"/>
                      <a:r>
                        <a:rPr lang="he-IL" sz="2000">
                          <a:latin typeface="Assistant ExtraBold" pitchFamily="2" charset="-79"/>
                          <a:cs typeface="Assistant ExtraBold" pitchFamily="2" charset="-79"/>
                        </a:rPr>
                        <a:t>פרק ביקורת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000">
                          <a:latin typeface="Assistant ExtraBold" pitchFamily="2" charset="-79"/>
                          <a:cs typeface="Assistant ExtraBold" pitchFamily="2" charset="-79"/>
                        </a:rPr>
                        <a:t>פרק 5 – </a:t>
                      </a:r>
                    </a:p>
                    <a:p>
                      <a:pPr algn="ctr" rtl="1"/>
                      <a:r>
                        <a:rPr lang="he-IL" sz="2000">
                          <a:latin typeface="Assistant ExtraBold" pitchFamily="2" charset="-79"/>
                          <a:cs typeface="Assistant ExtraBold" pitchFamily="2" charset="-79"/>
                        </a:rPr>
                        <a:t>פרק ביקורת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5383396"/>
                  </a:ext>
                </a:extLst>
              </a:tr>
              <a:tr h="1146440">
                <a:tc>
                  <a:txBody>
                    <a:bodyPr vert="horz" wrap="square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400">
                          <a:latin typeface="Assistant ExtraBold" pitchFamily="2" charset="-79"/>
                          <a:cs typeface="Assistant ExtraBold" pitchFamily="2" charset="-79"/>
                        </a:rPr>
                        <a:t>מבוא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400">
                          <a:latin typeface="Assistant ExtraBold" pitchFamily="2" charset="-79"/>
                          <a:cs typeface="Assistant ExtraBold" pitchFamily="2" charset="-79"/>
                        </a:rPr>
                        <a:t>סקירה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latin typeface="Assistant ExtraBold" pitchFamily="2" charset="-79"/>
                          <a:cs typeface="Assistant ExtraBold" pitchFamily="2" charset="-79"/>
                        </a:rPr>
                        <a:t>שימוש גופי הממשלה ב-</a:t>
                      </a:r>
                      <a:r>
                        <a:rPr lang="en-US" sz="2400">
                          <a:latin typeface="Assistant ExtraBold" pitchFamily="2" charset="-79"/>
                          <a:cs typeface="Assistant ExtraBold" pitchFamily="2" charset="-79"/>
                        </a:rPr>
                        <a:t>AI</a:t>
                      </a:r>
                      <a:r>
                        <a:rPr lang="he-IL" sz="2400">
                          <a:latin typeface="Assistant ExtraBold" pitchFamily="2" charset="-79"/>
                          <a:cs typeface="Assistant ExtraBold" pitchFamily="2" charset="-79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400">
                          <a:latin typeface="Assistant ExtraBold" pitchFamily="2" charset="-79"/>
                          <a:cs typeface="Assistant ExtraBold" pitchFamily="2" charset="-79"/>
                        </a:rPr>
                        <a:t>שימוש ב-</a:t>
                      </a:r>
                      <a:r>
                        <a:rPr lang="en-US" sz="2400">
                          <a:latin typeface="Assistant ExtraBold" pitchFamily="2" charset="-79"/>
                          <a:cs typeface="Assistant ExtraBold" pitchFamily="2" charset="-79"/>
                        </a:rPr>
                        <a:t>AI</a:t>
                      </a:r>
                      <a:r>
                        <a:rPr lang="he-IL" sz="2400">
                          <a:latin typeface="Assistant ExtraBold" pitchFamily="2" charset="-79"/>
                          <a:cs typeface="Assistant ExtraBold" pitchFamily="2" charset="-79"/>
                        </a:rPr>
                        <a:t> בשירות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400">
                          <a:latin typeface="Assistant ExtraBold" pitchFamily="2" charset="-79"/>
                          <a:cs typeface="Assistant ExtraBold" pitchFamily="2" charset="-79"/>
                        </a:rPr>
                        <a:t>הניתן לציבור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400">
                          <a:latin typeface="Assistant ExtraBold" pitchFamily="2" charset="-79"/>
                          <a:cs typeface="Assistant ExtraBold" pitchFamily="2" charset="-79"/>
                        </a:rPr>
                        <a:t>שימוש ב-</a:t>
                      </a:r>
                      <a:r>
                        <a:rPr lang="en-US" sz="2400">
                          <a:latin typeface="Assistant ExtraBold" pitchFamily="2" charset="-79"/>
                          <a:cs typeface="Assistant ExtraBold" pitchFamily="2" charset="-79"/>
                        </a:rPr>
                        <a:t>AI</a:t>
                      </a:r>
                      <a:r>
                        <a:rPr lang="he-IL" sz="2400">
                          <a:latin typeface="Assistant ExtraBold" pitchFamily="2" charset="-79"/>
                          <a:cs typeface="Assistant ExtraBold" pitchFamily="2" charset="-79"/>
                        </a:rPr>
                        <a:t> בקבלת החלטות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182094"/>
                  </a:ext>
                </a:extLst>
              </a:tr>
              <a:tr h="451628">
                <a:tc>
                  <a:txBody>
                    <a:bodyPr vert="horz" wrap="square"/>
                    <a:lstStyle/>
                    <a:p>
                      <a:pPr algn="ctr" rtl="1"/>
                      <a:endParaRPr lang="he-IL" sz="2000"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he-IL" sz="1050"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he-IL" sz="2000"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he-IL" sz="2000"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endParaRPr lang="he-IL" sz="2000"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169896"/>
                  </a:ext>
                </a:extLst>
              </a:tr>
              <a:tr h="902709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מטרת הביקורת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סקירה על </a:t>
                      </a:r>
                      <a:r>
                        <a:rPr lang="en-US" sz="2400">
                          <a:latin typeface="Assistant" pitchFamily="2" charset="-79"/>
                          <a:cs typeface="Assistant" pitchFamily="2" charset="-79"/>
                        </a:rPr>
                        <a:t>AI</a:t>
                      </a:r>
                      <a:endParaRPr lang="he-IL" sz="24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עמידה בחוק וברגולציה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אפקטיביות על השירות לציבור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אחריותיות ושקיפות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31671"/>
                  </a:ext>
                </a:extLst>
              </a:tr>
              <a:tr h="902709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תכולת הביקורת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שימוש גופי הממשלה ב-</a:t>
                      </a:r>
                      <a:r>
                        <a:rPr lang="en-US" sz="2400">
                          <a:latin typeface="Assistant" pitchFamily="2" charset="-79"/>
                          <a:cs typeface="Assistant" pitchFamily="2" charset="-79"/>
                        </a:rPr>
                        <a:t>AI</a:t>
                      </a:r>
                      <a:endParaRPr lang="he-IL" sz="24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אפקטיביות וחיסכון במשאבים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נגישות ושוויון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מעורבות </a:t>
                      </a:r>
                    </a:p>
                    <a:p>
                      <a:pPr algn="ctr" rtl="1"/>
                      <a:r>
                        <a:rPr lang="he-IL" sz="2400">
                          <a:latin typeface="Assistant" pitchFamily="2" charset="-79"/>
                          <a:cs typeface="Assistant" pitchFamily="2" charset="-79"/>
                        </a:rPr>
                        <a:t>גורם אנושי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15335"/>
                  </a:ext>
                </a:extLst>
              </a:tr>
            </a:tbl>
          </a:graphicData>
        </a:graphic>
      </p:graphicFrame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D04A6B1A-08A7-4091-927B-2CC63A58AD9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253708" y="3276614"/>
            <a:ext cx="213064" cy="423909"/>
          </a:xfrm>
          <a:prstGeom prst="downArrow">
            <a:avLst/>
          </a:prstGeom>
          <a:solidFill>
            <a:srgbClr val="FEC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: למטה 16">
            <a:extLst>
              <a:ext uri="{FF2B5EF4-FFF2-40B4-BE49-F238E27FC236}">
                <a16:creationId xmlns:a16="http://schemas.microsoft.com/office/drawing/2014/main" id="{2A0C695E-A340-4022-8143-599D54E9FBD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115669" y="3276614"/>
            <a:ext cx="213064" cy="423909"/>
          </a:xfrm>
          <a:prstGeom prst="downArrow">
            <a:avLst/>
          </a:prstGeom>
          <a:solidFill>
            <a:srgbClr val="FEC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חץ: למטה 17">
            <a:extLst>
              <a:ext uri="{FF2B5EF4-FFF2-40B4-BE49-F238E27FC236}">
                <a16:creationId xmlns:a16="http://schemas.microsoft.com/office/drawing/2014/main" id="{5CBE294C-CAE6-4C3D-9D0A-E34B95BF836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044213" y="3276614"/>
            <a:ext cx="213064" cy="423909"/>
          </a:xfrm>
          <a:prstGeom prst="downArrow">
            <a:avLst/>
          </a:prstGeom>
          <a:solidFill>
            <a:srgbClr val="FEC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חץ: למטה 18">
            <a:extLst>
              <a:ext uri="{FF2B5EF4-FFF2-40B4-BE49-F238E27FC236}">
                <a16:creationId xmlns:a16="http://schemas.microsoft.com/office/drawing/2014/main" id="{B94F0761-4D43-4F25-8805-85CB7296A2C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969800" y="3276613"/>
            <a:ext cx="213064" cy="423909"/>
          </a:xfrm>
          <a:prstGeom prst="downArrow">
            <a:avLst/>
          </a:prstGeom>
          <a:solidFill>
            <a:srgbClr val="FEC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חץ: למטה 19">
            <a:extLst>
              <a:ext uri="{FF2B5EF4-FFF2-40B4-BE49-F238E27FC236}">
                <a16:creationId xmlns:a16="http://schemas.microsoft.com/office/drawing/2014/main" id="{CB0AE739-3053-4678-A08F-7091880BE84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895387" y="3276612"/>
            <a:ext cx="213064" cy="423909"/>
          </a:xfrm>
          <a:prstGeom prst="downArrow">
            <a:avLst/>
          </a:prstGeom>
          <a:solidFill>
            <a:srgbClr val="FEC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473829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59418" y="141303"/>
            <a:ext cx="11292852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היערכות הממשלה לעידן ה-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AI</a:t>
            </a:r>
            <a:r>
              <a:rPr kumimoji="0" lang="he-IL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:</a:t>
            </a: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 ביקורת בין-לאומית משותפת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1C636591-47AE-4AA2-8538-2D9685C7058D}"/>
              </a:ext>
            </a:extLst>
          </p:cNvPr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1612749" y="1104450"/>
          <a:ext cx="9467742" cy="49344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55914">
                  <a:extLst>
                    <a:ext uri="{9D8B030D-6E8A-4147-A177-3AD203B41FA5}">
                      <a16:colId xmlns:a16="http://schemas.microsoft.com/office/drawing/2014/main" val="542562122"/>
                    </a:ext>
                  </a:extLst>
                </a:gridCol>
                <a:gridCol w="3155914">
                  <a:extLst>
                    <a:ext uri="{9D8B030D-6E8A-4147-A177-3AD203B41FA5}">
                      <a16:colId xmlns:a16="http://schemas.microsoft.com/office/drawing/2014/main" val="3415022622"/>
                    </a:ext>
                  </a:extLst>
                </a:gridCol>
                <a:gridCol w="3155914">
                  <a:extLst>
                    <a:ext uri="{9D8B030D-6E8A-4147-A177-3AD203B41FA5}">
                      <a16:colId xmlns:a16="http://schemas.microsoft.com/office/drawing/2014/main" val="840535795"/>
                    </a:ext>
                  </a:extLst>
                </a:gridCol>
              </a:tblGrid>
              <a:tr h="123361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אסטרטגיה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רגולציה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הטמעה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949500"/>
                  </a:ext>
                </a:extLst>
              </a:tr>
              <a:tr h="1233617">
                <a:tc>
                  <a:txBody>
                    <a:bodyPr vert="horz" wrap="square"/>
                    <a:lstStyle/>
                    <a:p>
                      <a:pPr marL="0" algn="ctr" defTabSz="914400" rtl="1" eaLnBrk="1" latinLnBrk="0" hangingPunct="1"/>
                      <a:r>
                        <a:rPr lang="he-IL" sz="3200" b="0" kern="120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</a:rPr>
                        <a:t>מדיניות ויעדים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200">
                          <a:latin typeface="Assistant" pitchFamily="2" charset="-79"/>
                          <a:cs typeface="Assistant" pitchFamily="2" charset="-79"/>
                        </a:rPr>
                        <a:t>הוראות ונהלים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200">
                          <a:latin typeface="Assistant" pitchFamily="2" charset="-79"/>
                          <a:cs typeface="Assistant" pitchFamily="2" charset="-79"/>
                        </a:rPr>
                        <a:t>ניהול פרויקטים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4278"/>
                  </a:ext>
                </a:extLst>
              </a:tr>
              <a:tr h="123361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200" b="0">
                          <a:latin typeface="Assistant" pitchFamily="2" charset="-79"/>
                          <a:cs typeface="Assistant" pitchFamily="2" charset="-79"/>
                        </a:rPr>
                        <a:t>תקציב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200">
                          <a:latin typeface="Assistant" pitchFamily="2" charset="-79"/>
                          <a:cs typeface="Assistant" pitchFamily="2" charset="-79"/>
                        </a:rPr>
                        <a:t>בקרה ופיקוח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200">
                          <a:latin typeface="Assistant" pitchFamily="2" charset="-79"/>
                          <a:cs typeface="Assistant" pitchFamily="2" charset="-79"/>
                        </a:rPr>
                        <a:t>אפקטיביות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87583"/>
                  </a:ext>
                </a:extLst>
              </a:tr>
              <a:tr h="123361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200">
                          <a:latin typeface="Assistant" pitchFamily="2" charset="-79"/>
                          <a:cs typeface="Assistant" pitchFamily="2" charset="-79"/>
                        </a:rPr>
                        <a:t>הון אנושי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200">
                          <a:latin typeface="Assistant" pitchFamily="2" charset="-79"/>
                          <a:cs typeface="Assistant" pitchFamily="2" charset="-79"/>
                        </a:rPr>
                        <a:t>אכיפה וענישה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200">
                          <a:latin typeface="Assistant" pitchFamily="2" charset="-79"/>
                          <a:cs typeface="Assistant" pitchFamily="2" charset="-79"/>
                        </a:rPr>
                        <a:t>היבטים חברתיים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85741"/>
                  </a:ext>
                </a:extLst>
              </a:tr>
            </a:tbl>
          </a:graphicData>
        </a:graphic>
      </p:graphicFrame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71F657CE-5429-41EF-B8F0-ECB08E28796C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>
            <a:off x="9531458" y="2355743"/>
            <a:ext cx="0" cy="32546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3F796EC8-8BEB-4FE5-B30A-4591424CAB2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9531458" y="3255935"/>
            <a:ext cx="0" cy="64963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8DB52558-084C-4F94-9B7A-6062F37525DE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9531458" y="4539711"/>
            <a:ext cx="0" cy="64963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8E62AA4-7110-4CBC-8D14-27B3647BC4E1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flipH="1">
            <a:off x="6367221" y="2355743"/>
            <a:ext cx="0" cy="32546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C491A67E-50F7-4616-9D90-C861507DA281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6367221" y="3255935"/>
            <a:ext cx="0" cy="64963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F6BA09C4-B4B6-432B-BD78-D8A492F570DE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 flipH="1">
            <a:off x="6367221" y="4539711"/>
            <a:ext cx="0" cy="64963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672D67C0-1E2D-4A9F-9F76-ADCBF1C51115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 flipH="1">
            <a:off x="3249478" y="2355743"/>
            <a:ext cx="0" cy="32546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FEF337D1-03FB-4D48-A27B-F082DA5B072E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 flipH="1">
            <a:off x="3249478" y="3255935"/>
            <a:ext cx="0" cy="64963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AE57D7C-542B-4CA9-BA99-DFA6E8245B0A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 flipH="1">
            <a:off x="3249478" y="4539711"/>
            <a:ext cx="0" cy="64963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0697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285F4B7-9F47-45C9-836C-3E95EF5BD4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95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8" name="מלבן 3">
            <a:extLst>
              <a:ext uri="{FF2B5EF4-FFF2-40B4-BE49-F238E27FC236}">
                <a16:creationId xmlns:a16="http://schemas.microsoft.com/office/drawing/2014/main" id="{20E3F1A0-10F8-4BA3-8B14-8FC1A529106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70193" y="2790394"/>
            <a:ext cx="8707685" cy="3499350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he-IL" sz="6000" b="1">
                <a:solidFill>
                  <a:prstClr val="white"/>
                </a:solidFill>
                <a:latin typeface="Assistant ExtraBold" pitchFamily="2" charset="-79"/>
                <a:cs typeface="Assistant ExtraBold" pitchFamily="2" charset="-79"/>
              </a:rPr>
              <a:t>ביקורת על השלטון המקומי 2023</a:t>
            </a:r>
          </a:p>
          <a:p>
            <a:pPr marL="0" marR="0" lvl="0" indent="0" algn="ctr" defTabSz="457200" rtl="1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9" name="Picture 5" descr="Text  Description automatically generated">
            <a:extLst>
              <a:ext uri="{FF2B5EF4-FFF2-40B4-BE49-F238E27FC236}">
                <a16:creationId xmlns:a16="http://schemas.microsoft.com/office/drawing/2014/main" id="{B5DAFB16-8336-45C3-9429-FD3D58A9641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35471" y="757857"/>
            <a:ext cx="3271944" cy="84770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D391C1B-7333-4A83-8106-BA06582E87B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56973" y="2524539"/>
            <a:ext cx="1334124" cy="115301"/>
          </a:xfrm>
          <a:prstGeom prst="rect">
            <a:avLst/>
          </a:prstGeom>
          <a:solidFill>
            <a:srgbClr val="FE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67771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0" name="מלבן 19">
            <a:extLst>
              <a:ext uri="{FF2B5EF4-FFF2-40B4-BE49-F238E27FC236}">
                <a16:creationId xmlns:a16="http://schemas.microsoft.com/office/drawing/2014/main" id="{19B1074C-CC8B-45FF-BCD9-CDCDEA3446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33268" y="2980188"/>
            <a:ext cx="9273396" cy="586596"/>
          </a:xfrm>
          <a:prstGeom prst="rect">
            <a:avLst/>
          </a:prstGeom>
          <a:solidFill>
            <a:srgbClr val="2F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2A42930-91ED-488D-BC56-C44CFEC284C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33269" y="389388"/>
            <a:ext cx="9273396" cy="586596"/>
          </a:xfrm>
          <a:prstGeom prst="rect">
            <a:avLst/>
          </a:prstGeom>
          <a:solidFill>
            <a:srgbClr val="2F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>
            <p:custDataLst>
              <p:tags r:id="rId5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3295933-3D11-4EB9-8078-3D58EBC3866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85335" y="350819"/>
            <a:ext cx="962132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ביקורת כספית</a:t>
            </a:r>
            <a:endParaRPr lang="en-US" sz="3600"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endParaRPr>
          </a:p>
          <a:p>
            <a:r>
              <a:rPr lang="he-IL" b="1">
                <a:solidFill>
                  <a:srgbClr val="23295D"/>
                </a:solidFill>
                <a:latin typeface="Assistant ExtraBold" pitchFamily="2" charset="-79"/>
                <a:cs typeface="Assistant ExtraBold" pitchFamily="2" charset="-79"/>
              </a:rPr>
              <a:t> </a:t>
            </a:r>
            <a:endParaRPr lang="en-US">
              <a:solidFill>
                <a:srgbClr val="23295D"/>
              </a:solidFill>
              <a:latin typeface="Assistant ExtraBold" pitchFamily="2" charset="-79"/>
              <a:cs typeface="Assistant Extra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תכניות הבראה ברשויות מקומיות  </a:t>
            </a:r>
            <a:endParaRPr lang="en-US" sz="2400">
              <a:solidFill>
                <a:srgbClr val="23295D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ביקורת פיננסית ברשויות מקומיות איתנות</a:t>
            </a:r>
            <a:endParaRPr lang="en-US" sz="2400">
              <a:solidFill>
                <a:srgbClr val="23295D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ארנונה ברשויות המקומיות - אסדרה, הטלה ומתן הנחות</a:t>
            </a:r>
            <a:endParaRPr lang="en-US" sz="2400">
              <a:solidFill>
                <a:srgbClr val="23295D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ארנונה ברשויות המקומיות - השירות לתושב</a:t>
            </a:r>
            <a:endParaRPr lang="en-US" sz="2400">
              <a:solidFill>
                <a:srgbClr val="23295D"/>
              </a:solidFill>
              <a:latin typeface="Assistant SemiBold" pitchFamily="2" charset="-79"/>
              <a:cs typeface="Assistant SemiBold" pitchFamily="2" charset="-79"/>
            </a:endParaRPr>
          </a:p>
          <a:p>
            <a:r>
              <a:rPr lang="he-IL" b="1">
                <a:solidFill>
                  <a:srgbClr val="23295D"/>
                </a:solidFill>
                <a:latin typeface="Assistant ExtraBold" pitchFamily="2" charset="-79"/>
                <a:cs typeface="Assistant ExtraBold" pitchFamily="2" charset="-79"/>
              </a:rPr>
              <a:t> </a:t>
            </a:r>
            <a:endParaRPr lang="en-US">
              <a:solidFill>
                <a:srgbClr val="23295D"/>
              </a:solidFill>
              <a:latin typeface="Assistant ExtraBold" pitchFamily="2" charset="-79"/>
              <a:cs typeface="Assistant ExtraBold" pitchFamily="2" charset="-79"/>
            </a:endParaRPr>
          </a:p>
          <a:p>
            <a:r>
              <a:rPr lang="he-IL" sz="3600" b="1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ביקורת חברתית</a:t>
            </a:r>
            <a:endParaRPr lang="en-US" sz="3600"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endParaRPr>
          </a:p>
          <a:p>
            <a:r>
              <a:rPr lang="he-IL" b="1">
                <a:solidFill>
                  <a:srgbClr val="23295D"/>
                </a:solidFill>
                <a:latin typeface="Assistant ExtraBold" pitchFamily="2" charset="-79"/>
                <a:cs typeface="Assistant ExtraBold" pitchFamily="2" charset="-79"/>
              </a:rPr>
              <a:t> </a:t>
            </a:r>
            <a:endParaRPr lang="en-US">
              <a:solidFill>
                <a:srgbClr val="23295D"/>
              </a:solidFill>
              <a:latin typeface="Assistant ExtraBold" pitchFamily="2" charset="-79"/>
              <a:cs typeface="Assistant Extra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השירותים שמספקות הרשויות המקומיות לאנשים עם מוגבלות - מרכז מול פריפריה</a:t>
            </a:r>
            <a:endParaRPr lang="en-US" sz="2400">
              <a:solidFill>
                <a:srgbClr val="23295D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טיפול הרשויות המקומיות באזרחים הוותיקים שבתחום שיפוטן</a:t>
            </a:r>
            <a:endParaRPr lang="en-US" sz="2400">
              <a:solidFill>
                <a:srgbClr val="23295D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פעולות לשיפור הישגים לימודיים על ידי רשויות מקומיות</a:t>
            </a:r>
            <a:endParaRPr lang="en-US" sz="2400">
              <a:solidFill>
                <a:srgbClr val="23295D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השירות הווטרינרי ברשויות המקומיות - הפיקוח על בשר ומוצריו</a:t>
            </a:r>
            <a:endParaRPr lang="en-US" sz="2400">
              <a:solidFill>
                <a:srgbClr val="23295D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ספורט עממי ברשויות המקומיות - תכנון והשקעה  </a:t>
            </a:r>
            <a:endParaRPr lang="en-US" sz="2400">
              <a:solidFill>
                <a:srgbClr val="23295D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686233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0" name="מלבן 19">
            <a:extLst>
              <a:ext uri="{FF2B5EF4-FFF2-40B4-BE49-F238E27FC236}">
                <a16:creationId xmlns:a16="http://schemas.microsoft.com/office/drawing/2014/main" id="{19B1074C-CC8B-45FF-BCD9-CDCDEA3446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33268" y="2980188"/>
            <a:ext cx="9273396" cy="586596"/>
          </a:xfrm>
          <a:prstGeom prst="rect">
            <a:avLst/>
          </a:prstGeom>
          <a:solidFill>
            <a:srgbClr val="2F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2A42930-91ED-488D-BC56-C44CFEC284C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33269" y="389388"/>
            <a:ext cx="9273396" cy="586596"/>
          </a:xfrm>
          <a:prstGeom prst="rect">
            <a:avLst/>
          </a:prstGeom>
          <a:solidFill>
            <a:srgbClr val="2F8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>
            <p:custDataLst>
              <p:tags r:id="rId5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3295933-3D11-4EB9-8078-3D58EBC3866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506747" y="350819"/>
            <a:ext cx="939991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תכנון ובנייה ותשתיות</a:t>
            </a:r>
          </a:p>
          <a:p>
            <a:r>
              <a:rPr lang="he-IL" b="1">
                <a:solidFill>
                  <a:srgbClr val="23295D"/>
                </a:solidFill>
                <a:latin typeface="Assistant ExtraBold" pitchFamily="2" charset="-79"/>
                <a:cs typeface="Assistant ExtraBold" pitchFamily="2" charset="-79"/>
              </a:rPr>
              <a:t> </a:t>
            </a:r>
            <a:endParaRPr lang="en-US">
              <a:solidFill>
                <a:srgbClr val="23295D"/>
              </a:solidFill>
              <a:latin typeface="Assistant ExtraBold" pitchFamily="2" charset="-79"/>
              <a:cs typeface="Assistant Extra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ניהול של נכסי מקרקעין בידי רשויות מקומיות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תכנון נקודתי ברשויות מקומיות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תחזוקת דרכים על ידי רשויות מקומיות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תחזוקה ובטיחות של מוסדות חינוך - בתי ספר על יסודיים</a:t>
            </a:r>
          </a:p>
          <a:p>
            <a:r>
              <a:rPr lang="he-IL" b="1">
                <a:solidFill>
                  <a:srgbClr val="23295D"/>
                </a:solidFill>
                <a:latin typeface="Assistant ExtraBold" pitchFamily="2" charset="-79"/>
                <a:cs typeface="Assistant ExtraBold" pitchFamily="2" charset="-79"/>
              </a:rPr>
              <a:t> </a:t>
            </a:r>
            <a:endParaRPr lang="en-US">
              <a:solidFill>
                <a:srgbClr val="23295D"/>
              </a:solidFill>
              <a:latin typeface="Assistant ExtraBold" pitchFamily="2" charset="-79"/>
              <a:cs typeface="Assistant ExtraBold" pitchFamily="2" charset="-79"/>
            </a:endParaRPr>
          </a:p>
          <a:p>
            <a:r>
              <a:rPr lang="he-IL" sz="3600" b="1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ביקורת מעקב</a:t>
            </a:r>
          </a:p>
          <a:p>
            <a:r>
              <a:rPr lang="he-IL" b="1">
                <a:solidFill>
                  <a:srgbClr val="23295D"/>
                </a:solidFill>
                <a:latin typeface="Assistant ExtraBold" pitchFamily="2" charset="-79"/>
                <a:cs typeface="Assistant ExtraBold" pitchFamily="2" charset="-79"/>
              </a:rPr>
              <a:t> </a:t>
            </a:r>
            <a:endParaRPr lang="en-US">
              <a:solidFill>
                <a:srgbClr val="23295D"/>
              </a:solidFill>
              <a:latin typeface="Assistant ExtraBold" pitchFamily="2" charset="-79"/>
              <a:cs typeface="Assistant ExtraBold" pitchFamily="2" charset="-79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המבקר ברשות המקומית - תפקידו והתנהלותו - ביקורת מעקב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טיפול הרשויות המקומיות בהטרדות מיניות ובמניעתן - ביקורת מעקב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העסקת יועצים חיצוניים על ידי רשויות מקומיות - ביקורת מעקב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he-IL" sz="2400">
                <a:solidFill>
                  <a:srgbClr val="23295D"/>
                </a:solidFill>
                <a:latin typeface="Assistant SemiBold" pitchFamily="2" charset="-79"/>
                <a:cs typeface="Assistant SemiBold" pitchFamily="2" charset="-79"/>
              </a:rPr>
              <a:t>פעולות להגברת הבטיחות בדרכים בתחומיהן של רשויות מקומיות בחברה הערבית - ביקורת מעקב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he-IL" sz="2400">
              <a:solidFill>
                <a:srgbClr val="23295D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2843364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59418" y="141303"/>
            <a:ext cx="11292852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ts val="4500"/>
              </a:lnSpc>
              <a:spcBef>
                <a:spcPct val="0"/>
              </a:spcBef>
              <a:buNone/>
              <a:defRPr/>
            </a:pPr>
            <a:r>
              <a:rPr lang="he-IL" sz="3600" b="1">
                <a:solidFill>
                  <a:srgbClr val="002060"/>
                </a:solidFill>
                <a:latin typeface="Assistant ExtraBold" pitchFamily="2" charset="-79"/>
                <a:cs typeface="Assistant ExtraBold" pitchFamily="2" charset="-79"/>
              </a:rPr>
              <a:t>| תוכניות הבראה ברשויות המקומיות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1C636591-47AE-4AA2-8538-2D9685C7058D}"/>
              </a:ext>
            </a:extLst>
          </p:cNvPr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603847110"/>
              </p:ext>
            </p:extLst>
          </p:nvPr>
        </p:nvGraphicFramePr>
        <p:xfrm>
          <a:off x="1052423" y="1274475"/>
          <a:ext cx="10373124" cy="118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57708">
                  <a:extLst>
                    <a:ext uri="{9D8B030D-6E8A-4147-A177-3AD203B41FA5}">
                      <a16:colId xmlns:a16="http://schemas.microsoft.com/office/drawing/2014/main" val="542562122"/>
                    </a:ext>
                  </a:extLst>
                </a:gridCol>
                <a:gridCol w="3457708">
                  <a:extLst>
                    <a:ext uri="{9D8B030D-6E8A-4147-A177-3AD203B41FA5}">
                      <a16:colId xmlns:a16="http://schemas.microsoft.com/office/drawing/2014/main" val="3415022622"/>
                    </a:ext>
                  </a:extLst>
                </a:gridCol>
                <a:gridCol w="3457708">
                  <a:extLst>
                    <a:ext uri="{9D8B030D-6E8A-4147-A177-3AD203B41FA5}">
                      <a16:colId xmlns:a16="http://schemas.microsoft.com/office/drawing/2014/main" val="840535795"/>
                    </a:ext>
                  </a:extLst>
                </a:gridCol>
              </a:tblGrid>
              <a:tr h="1107365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62.9</a:t>
                      </a:r>
                    </a:p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 מיליון ש״ח 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ב-84 מתוך 186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רק 3% עד 26%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94950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91ABF02-E19E-4C9D-B11F-5E85E4AA848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949750" y="2761805"/>
            <a:ext cx="347579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lvl="0" algn="ctr">
              <a:spcBef>
                <a:spcPct val="0"/>
              </a:spcBef>
              <a:spcAft>
                <a:spcPct val="0"/>
              </a:spcAft>
              <a:defRPr sz="2000"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he-IL" sz="2800"/>
              <a:t>העביר משרד הפנים לארבע הרשויות המקומיות שנבדקו לכיסוי גירעונות נצברים במסגרת תוכניות ההבראה בשנים 2011 - 2020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9A9A5-BD1A-4017-8A8C-7272EFA147A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52423" y="2824725"/>
            <a:ext cx="343565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lvl="0" algn="ctr">
              <a:spcBef>
                <a:spcPct val="0"/>
              </a:spcBef>
              <a:spcAft>
                <a:spcPct val="0"/>
              </a:spcAft>
              <a:defRPr sz="2000"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he-IL" sz="2800"/>
              <a:t>שיעורי גביית הארנונה מפיגורים בממוצע לשנה של הרשויות שנבדקו, בשנים 2011 - 2020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83C6B5-B98C-46F8-8A3A-1E250D811BE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672076" y="2744646"/>
            <a:ext cx="313381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lvl="0" algn="ctr">
              <a:spcBef>
                <a:spcPct val="0"/>
              </a:spcBef>
              <a:spcAft>
                <a:spcPct val="0"/>
              </a:spcAft>
              <a:defRPr sz="2000"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he-IL" sz="2800"/>
              <a:t>הדרישות שנקבעו כאבני דרך וכיעדים נוספים במסגרת 13 תוכניות ההבראה - לא הצליחו הרשויות שנבדקו לעמוד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96342422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409072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73772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38198" y="141303"/>
            <a:ext cx="9142293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ts val="4500"/>
              </a:lnSpc>
              <a:spcBef>
                <a:spcPct val="0"/>
              </a:spcBef>
              <a:buNone/>
              <a:defRPr/>
            </a:pPr>
            <a:r>
              <a:rPr lang="he-IL" sz="3600" b="1">
                <a:solidFill>
                  <a:srgbClr val="002060"/>
                </a:solidFill>
                <a:latin typeface="Assistant ExtraBold" pitchFamily="2" charset="-79"/>
                <a:cs typeface="Assistant ExtraBold" pitchFamily="2" charset="-79"/>
              </a:rPr>
              <a:t>השירותים שמספקות הרשויות המקומיות לאנשים עם מוגבלות - מרכז מול פריפריה 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1C636591-47AE-4AA2-8538-2D9685C7058D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601952487"/>
              </p:ext>
            </p:extLst>
          </p:nvPr>
        </p:nvGraphicFramePr>
        <p:xfrm>
          <a:off x="1052423" y="1539019"/>
          <a:ext cx="10373124" cy="1107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57708">
                  <a:extLst>
                    <a:ext uri="{9D8B030D-6E8A-4147-A177-3AD203B41FA5}">
                      <a16:colId xmlns:a16="http://schemas.microsoft.com/office/drawing/2014/main" val="542562122"/>
                    </a:ext>
                  </a:extLst>
                </a:gridCol>
                <a:gridCol w="3457708">
                  <a:extLst>
                    <a:ext uri="{9D8B030D-6E8A-4147-A177-3AD203B41FA5}">
                      <a16:colId xmlns:a16="http://schemas.microsoft.com/office/drawing/2014/main" val="3415022622"/>
                    </a:ext>
                  </a:extLst>
                </a:gridCol>
                <a:gridCol w="3457708">
                  <a:extLst>
                    <a:ext uri="{9D8B030D-6E8A-4147-A177-3AD203B41FA5}">
                      <a16:colId xmlns:a16="http://schemas.microsoft.com/office/drawing/2014/main" val="840535795"/>
                    </a:ext>
                  </a:extLst>
                </a:gridCol>
              </a:tblGrid>
              <a:tr h="1107365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כ-1.6 מיליון 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23% בלבד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פי 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94950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91ABF02-E19E-4C9D-B11F-5E85E4AA848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949750" y="2772606"/>
            <a:ext cx="347579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lvl="0" algn="ctr">
              <a:spcBef>
                <a:spcPct val="0"/>
              </a:spcBef>
              <a:spcAft>
                <a:spcPct val="0"/>
              </a:spcAft>
              <a:defRPr sz="2000"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he-IL" sz="2800"/>
              <a:t>אנשים עם מוגבלות חיו בישראל בשנת 2020 - שהם 17% מכלל התושבים </a:t>
            </a:r>
            <a:br>
              <a:rPr lang="he-IL" sz="2800"/>
            </a:br>
            <a:r>
              <a:rPr lang="he-IL" sz="2800"/>
              <a:t>(כ-9.2 מיליון)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9A9A5-BD1A-4017-8A8C-7272EFA147A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61360" y="2772606"/>
            <a:ext cx="3912988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lvl="0" algn="ctr">
              <a:spcBef>
                <a:spcPct val="0"/>
              </a:spcBef>
              <a:spcAft>
                <a:spcPct val="0"/>
              </a:spcAft>
              <a:defRPr sz="2000"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he-IL" sz="2800"/>
              <a:t>הפער בין ממוצע התקנים המאוישים של עו"ס בתחום המוגבלויות ברשויות המדורגות באשכולות פריפריאלים גבוהים (20 תקנים), לעומת הממוצע ברשויות המדורגות באשכולות נמוכים (3 תקנים)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83C6B5-B98C-46F8-8A3A-1E250D811B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672076" y="2772606"/>
            <a:ext cx="313381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lvl="0" algn="ctr">
              <a:spcBef>
                <a:spcPct val="0"/>
              </a:spcBef>
              <a:spcAft>
                <a:spcPct val="0"/>
              </a:spcAft>
              <a:defRPr sz="2000"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he-IL" sz="2800"/>
              <a:t>מהרשויות המקומיות שהשיבו על השאלון דיווחו כי הן מסוגלות לספק את כל השירותים לתושביהן עם המוגבלות</a:t>
            </a:r>
          </a:p>
        </p:txBody>
      </p:sp>
    </p:spTree>
    <p:extLst>
      <p:ext uri="{BB962C8B-B14F-4D97-AF65-F5344CB8AC3E}">
        <p14:creationId xmlns:p14="http://schemas.microsoft.com/office/powerpoint/2010/main" val="2258040594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409865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74565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38198" y="141303"/>
            <a:ext cx="9142293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ts val="4500"/>
              </a:lnSpc>
              <a:spcBef>
                <a:spcPct val="0"/>
              </a:spcBef>
              <a:buNone/>
              <a:defRPr/>
            </a:pPr>
            <a:r>
              <a:rPr lang="he-IL" sz="3600" b="1">
                <a:solidFill>
                  <a:srgbClr val="002060"/>
                </a:solidFill>
                <a:latin typeface="Assistant ExtraBold" pitchFamily="2" charset="-79"/>
                <a:cs typeface="Assistant ExtraBold" pitchFamily="2" charset="-79"/>
              </a:rPr>
              <a:t>השירותים שמספקות הרשויות המקומיות לאנשים עם מוגבלות - מרכז מול פריפריה 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1C636591-47AE-4AA2-8538-2D9685C7058D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489033655"/>
              </p:ext>
            </p:extLst>
          </p:nvPr>
        </p:nvGraphicFramePr>
        <p:xfrm>
          <a:off x="1052423" y="1613782"/>
          <a:ext cx="10373124" cy="118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57708">
                  <a:extLst>
                    <a:ext uri="{9D8B030D-6E8A-4147-A177-3AD203B41FA5}">
                      <a16:colId xmlns:a16="http://schemas.microsoft.com/office/drawing/2014/main" val="542562122"/>
                    </a:ext>
                  </a:extLst>
                </a:gridCol>
                <a:gridCol w="3457708">
                  <a:extLst>
                    <a:ext uri="{9D8B030D-6E8A-4147-A177-3AD203B41FA5}">
                      <a16:colId xmlns:a16="http://schemas.microsoft.com/office/drawing/2014/main" val="3415022622"/>
                    </a:ext>
                  </a:extLst>
                </a:gridCol>
                <a:gridCol w="3457708">
                  <a:extLst>
                    <a:ext uri="{9D8B030D-6E8A-4147-A177-3AD203B41FA5}">
                      <a16:colId xmlns:a16="http://schemas.microsoft.com/office/drawing/2014/main" val="840535795"/>
                    </a:ext>
                  </a:extLst>
                </a:gridCol>
              </a:tblGrid>
              <a:tr h="1107365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1.16 מיליון</a:t>
                      </a:r>
                    </a:p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(12%)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 141–</a:t>
                      </a:r>
                    </a:p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772 ש"ח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3600">
                          <a:latin typeface="Assistant ExtraBold" pitchFamily="2" charset="-79"/>
                          <a:cs typeface="Assistant ExtraBold" pitchFamily="2" charset="-79"/>
                        </a:rPr>
                        <a:t>126 – 444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94950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91ABF02-E19E-4C9D-B11F-5E85E4AA848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949750" y="2940178"/>
            <a:ext cx="34757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lvl="0" algn="ctr">
              <a:spcBef>
                <a:spcPct val="0"/>
              </a:spcBef>
              <a:spcAft>
                <a:spcPct val="0"/>
              </a:spcAft>
              <a:defRPr sz="2000"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he-IL" sz="2800"/>
              <a:t>מספרם ושיעורם של האזרחים הוותיקים מהאוכלוסייה הכללית בישראל בסוף שנת 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9A9A5-BD1A-4017-8A8C-7272EFA147A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06414" y="2940178"/>
            <a:ext cx="342991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lvl="0" algn="ctr">
              <a:spcBef>
                <a:spcPct val="0"/>
              </a:spcBef>
              <a:spcAft>
                <a:spcPct val="0"/>
              </a:spcAft>
              <a:defRPr sz="2000"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he-IL" sz="2800"/>
              <a:t>מספר המטופלים הממוצע למשרת עובד סוציאלי ביחידות לאזרחים ותיקים ברשויות המקומיות שנבדקו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83C6B5-B98C-46F8-8A3A-1E250D811B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672076" y="2940178"/>
            <a:ext cx="313381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lvl="0" algn="ctr">
              <a:spcBef>
                <a:spcPct val="0"/>
              </a:spcBef>
              <a:spcAft>
                <a:spcPct val="0"/>
              </a:spcAft>
              <a:defRPr sz="2000"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he-IL" sz="2800"/>
              <a:t>גובה התקציב השנתי לאזרח ותיק שהקצה משרד הרווחה והביטחון החברתי בשנת 2021 ברשויות המקומיות שנבדקו</a:t>
            </a:r>
          </a:p>
        </p:txBody>
      </p:sp>
    </p:spTree>
    <p:extLst>
      <p:ext uri="{BB962C8B-B14F-4D97-AF65-F5344CB8AC3E}">
        <p14:creationId xmlns:p14="http://schemas.microsoft.com/office/powerpoint/2010/main" val="533603195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59418" y="141303"/>
            <a:ext cx="11292852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lnSpc>
                <a:spcPts val="4500"/>
              </a:lnSpc>
              <a:spcBef>
                <a:spcPct val="0"/>
              </a:spcBef>
              <a:buNone/>
              <a:defRPr/>
            </a:pPr>
            <a:r>
              <a:rPr lang="he-IL" sz="3600" b="1">
                <a:solidFill>
                  <a:srgbClr val="002060"/>
                </a:solidFill>
                <a:latin typeface="Assistant ExtraBold" pitchFamily="2" charset="-79"/>
                <a:cs typeface="Assistant ExtraBold" pitchFamily="2" charset="-79"/>
              </a:rPr>
              <a:t>| ביקורת על מלחמת "חרבות ברזל"-שלטון מקומי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4402729D-45B5-4A14-8329-FAC6BFC88AA8}"/>
              </a:ext>
            </a:extLst>
          </p:cNvPr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080347528"/>
              </p:ext>
            </p:extLst>
          </p:nvPr>
        </p:nvGraphicFramePr>
        <p:xfrm>
          <a:off x="332141" y="3246418"/>
          <a:ext cx="9616138" cy="2868930"/>
        </p:xfrm>
        <a:graphic>
          <a:graphicData uri="http://schemas.openxmlformats.org/drawingml/2006/table">
            <a:tbl>
              <a:tblPr rtl="1" firstRow="1" firstCol="1" bandRow="1"/>
              <a:tblGrid>
                <a:gridCol w="9616138">
                  <a:extLst>
                    <a:ext uri="{9D8B030D-6E8A-4147-A177-3AD203B41FA5}">
                      <a16:colId xmlns:a16="http://schemas.microsoft.com/office/drawing/2014/main" val="3527415585"/>
                    </a:ext>
                  </a:extLst>
                </a:gridCol>
              </a:tblGrid>
              <a:tr h="0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פעילות השפ"ח למענה רגשי ונפשי בשיגרה ובחירום 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1575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מיגון ומיקלוט ברשויות המקומיות (ללא בתי חולים)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95429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 טיפול הרשויות המקומיות באוכלוסיות עם צרכים מיוחדים במצב חירום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45283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שיקום פיסי וקהילתי ביישובי העוטף והדרום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92073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כוח אדם בחירום ברשויות המקומיות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47334"/>
                  </a:ext>
                </a:extLst>
              </a:tr>
            </a:tbl>
          </a:graphicData>
        </a:graphic>
      </p:graphicFrame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57C03C8E-0001-48F6-9272-1FBE4A1BAE53}"/>
              </a:ext>
            </a:extLst>
          </p:cNvPr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382224926"/>
              </p:ext>
            </p:extLst>
          </p:nvPr>
        </p:nvGraphicFramePr>
        <p:xfrm>
          <a:off x="2232844" y="1278900"/>
          <a:ext cx="9616138" cy="1721358"/>
        </p:xfrm>
        <a:graphic>
          <a:graphicData uri="http://schemas.openxmlformats.org/drawingml/2006/table">
            <a:tbl>
              <a:tblPr rtl="1" firstRow="1" firstCol="1" bandRow="1"/>
              <a:tblGrid>
                <a:gridCol w="9616138">
                  <a:extLst>
                    <a:ext uri="{9D8B030D-6E8A-4147-A177-3AD203B41FA5}">
                      <a16:colId xmlns:a16="http://schemas.microsoft.com/office/drawing/2014/main" val="3527415585"/>
                    </a:ext>
                  </a:extLst>
                </a:gridCol>
              </a:tblGrid>
              <a:tr h="416788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יישום הסיוע הכלכלי לרשויות מקומיות בקווי העימות ב-90 יום הראשונים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1575"/>
                  </a:ext>
                </a:extLst>
              </a:tr>
              <a:tr h="416788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פעולות מרכזי חוסן ביישובי קו העימות מפרוץ חרבות ברזל (מעקב)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95429"/>
                  </a:ext>
                </a:extLst>
              </a:tr>
              <a:tr h="416788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פינוי וקליטה אוכלוסייה בעקבות מלחמת "חרבות ברזל"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9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620893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74989B-97DA-BA42-AE8A-9412689FF4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95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5" name="מלבן 3">
            <a:extLst>
              <a:ext uri="{FF2B5EF4-FFF2-40B4-BE49-F238E27FC236}">
                <a16:creationId xmlns:a16="http://schemas.microsoft.com/office/drawing/2014/main" id="{F6E367BB-734A-414D-8364-DE8BB765EA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5579" y="2680552"/>
            <a:ext cx="10600841" cy="211435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ביקורת המדינה – "חרבות ברזל"</a:t>
            </a:r>
          </a:p>
          <a:p>
            <a:pPr marL="0" marR="0" lvl="0" indent="0" algn="ctr" defTabSz="457200" rtl="1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6" name="Picture 5" descr="Text  Description automatically generated">
            <a:extLst>
              <a:ext uri="{FF2B5EF4-FFF2-40B4-BE49-F238E27FC236}">
                <a16:creationId xmlns:a16="http://schemas.microsoft.com/office/drawing/2014/main" id="{76352658-5736-204C-A1F8-A22D4C1061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87498" y="757857"/>
            <a:ext cx="3271944" cy="84770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D6CC4C7-0C39-EE59-A6BC-D05BD1C478B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28937" y="2363421"/>
            <a:ext cx="1334124" cy="115301"/>
          </a:xfrm>
          <a:prstGeom prst="rect">
            <a:avLst/>
          </a:prstGeom>
          <a:solidFill>
            <a:srgbClr val="FE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226715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59418" y="141303"/>
            <a:ext cx="11292852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| ביקורת על השלטון המקומי - שנת 2024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4402729D-45B5-4A14-8329-FAC6BFC88AA8}"/>
              </a:ext>
            </a:extLst>
          </p:cNvPr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637403511"/>
              </p:ext>
            </p:extLst>
          </p:nvPr>
        </p:nvGraphicFramePr>
        <p:xfrm>
          <a:off x="1541722" y="2883651"/>
          <a:ext cx="10175358" cy="3239155"/>
        </p:xfrm>
        <a:graphic>
          <a:graphicData uri="http://schemas.openxmlformats.org/drawingml/2006/table">
            <a:tbl>
              <a:tblPr rtl="1" firstRow="1" firstCol="1" bandRow="1"/>
              <a:tblGrid>
                <a:gridCol w="10175358">
                  <a:extLst>
                    <a:ext uri="{9D8B030D-6E8A-4147-A177-3AD203B41FA5}">
                      <a16:colId xmlns:a16="http://schemas.microsoft.com/office/drawing/2014/main" val="3527415585"/>
                    </a:ext>
                  </a:extLst>
                </a:gridCol>
              </a:tblGrid>
              <a:tr h="647831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הנגשת מבנים ושירותים עבור אנשים עם מוגבלות</a:t>
                      </a:r>
                      <a:endParaRPr lang="en-US" sz="28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1575"/>
                  </a:ext>
                </a:extLst>
              </a:tr>
              <a:tr h="647831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הסדרי ראיה ומרכזי קשר ברשויות המקומיות</a:t>
                      </a:r>
                      <a:endParaRPr lang="en-US" sz="28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95429"/>
                  </a:ext>
                </a:extLst>
              </a:tr>
              <a:tr h="647831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 טיפול הרשויות המקומיות באוכלוסיות עם צרכים מיוחדים במצב חירום</a:t>
                      </a:r>
                      <a:endParaRPr lang="en-US" sz="28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45283"/>
                  </a:ext>
                </a:extLst>
              </a:tr>
              <a:tr h="647831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גבייה של היטלי השבחה והשימוש בהם</a:t>
                      </a:r>
                      <a:endParaRPr lang="en-US" sz="28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92073"/>
                  </a:ext>
                </a:extLst>
              </a:tr>
              <a:tr h="647831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</a:t>
                      </a: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+mn-cs"/>
                        </a:rPr>
                        <a:t>הפעלת מצלמות מעקב במרחב הציבורי הרשויות המקומיות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47334"/>
                  </a:ext>
                </a:extLst>
              </a:tr>
            </a:tbl>
          </a:graphicData>
        </a:graphic>
      </p:graphicFrame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57C03C8E-0001-48F6-9272-1FBE4A1BAE53}"/>
              </a:ext>
            </a:extLst>
          </p:cNvPr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58361771"/>
              </p:ext>
            </p:extLst>
          </p:nvPr>
        </p:nvGraphicFramePr>
        <p:xfrm>
          <a:off x="1541722" y="1278900"/>
          <a:ext cx="10175358" cy="1721358"/>
        </p:xfrm>
        <a:graphic>
          <a:graphicData uri="http://schemas.openxmlformats.org/drawingml/2006/table">
            <a:tbl>
              <a:tblPr rtl="1" firstRow="1" firstCol="1" bandRow="1"/>
              <a:tblGrid>
                <a:gridCol w="10175358">
                  <a:extLst>
                    <a:ext uri="{9D8B030D-6E8A-4147-A177-3AD203B41FA5}">
                      <a16:colId xmlns:a16="http://schemas.microsoft.com/office/drawing/2014/main" val="3527415585"/>
                    </a:ext>
                  </a:extLst>
                </a:gridCol>
              </a:tblGrid>
              <a:tr h="416788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</a:t>
                      </a: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+mn-cs"/>
                        </a:rPr>
                        <a:t>קידום שוויון מגדרי והטמעת חשיבה מגדרית במוסדות השלטון המקומי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1575"/>
                  </a:ext>
                </a:extLst>
              </a:tr>
              <a:tr h="416788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</a:t>
                      </a: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+mn-cs"/>
                        </a:rPr>
                        <a:t>טיפול הרשויות המקומיות בקהילת יוצאי אתיופיה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95429"/>
                  </a:ext>
                </a:extLst>
              </a:tr>
              <a:tr h="416788">
                <a:tc>
                  <a:txBody>
                    <a:bodyPr vert="horz" wrap="square"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latin typeface="Assistant SemiBold" pitchFamily="2" charset="-79"/>
                          <a:ea typeface="Times New Roman" panose="02020603050405020304" pitchFamily="18" charset="0"/>
                          <a:cs typeface="Assistant SemiBold" pitchFamily="2" charset="-79"/>
                        </a:rPr>
                        <a:t> </a:t>
                      </a:r>
                      <a:r>
                        <a:rPr lang="he-IL" sz="280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+mn-cs"/>
                        </a:rPr>
                        <a:t>קידום התכנון המתארי והמפורט במגזר הלא-יהודי בצפון</a:t>
                      </a:r>
                      <a:endParaRPr lang="en-US" sz="2800">
                        <a:effectLst/>
                        <a:latin typeface="Assistant SemiBold" pitchFamily="2" charset="-79"/>
                        <a:ea typeface="Calibri" panose="020f0502020204030204" pitchFamily="34" charset="0"/>
                        <a:cs typeface="Assistant SemiBold" pitchFamily="2" charset="-79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15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9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803720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" name="מלבן 3">
            <a:extLst>
              <a:ext uri="{FF2B5EF4-FFF2-40B4-BE49-F238E27FC236}">
                <a16:creationId xmlns:a16="http://schemas.microsoft.com/office/drawing/2014/main" id="{9F131FEC-6145-174C-AF85-D91AF2F45B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85088" y="3439570"/>
            <a:ext cx="2221824" cy="900240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65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תודה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E77A1B-C4E3-4EC0-8F64-163CD2F082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28938" y="4351250"/>
            <a:ext cx="1334124" cy="115301"/>
          </a:xfrm>
          <a:prstGeom prst="rect">
            <a:avLst/>
          </a:prstGeom>
          <a:solidFill>
            <a:srgbClr val="FE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75469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D6D5129D-1732-4FDF-8BB9-B3A0045672F4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H="1">
            <a:off x="1627322" y="5205928"/>
            <a:ext cx="89694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BC6D3B0E-FA1E-47EF-9983-C285C7E27F30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1983175" y="3193731"/>
            <a:ext cx="85246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369039A-048A-440D-9F7F-DED82E9522EF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H="1">
            <a:off x="1983175" y="1212531"/>
            <a:ext cx="81098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מלבן 2"/>
          <p:cNvSpPr/>
          <p:nvPr>
            <p:custDataLst>
              <p:tags r:id="rId6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97468" y="204547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59418" y="141303"/>
            <a:ext cx="11292852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סיורי מבקר המדינה ב-60 ימים הראשונים ל"חרבות ברזל"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C5E18DA5-8B9D-4A76-BA14-4C21385DA5F7}"/>
              </a:ext>
            </a:extLst>
          </p:cNvPr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844521758"/>
              </p:ext>
            </p:extLst>
          </p:nvPr>
        </p:nvGraphicFramePr>
        <p:xfrm>
          <a:off x="10093063" y="1000645"/>
          <a:ext cx="1575414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5414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10.10</a:t>
                      </a:r>
                      <a:endParaRPr lang="he-IL" sz="2400">
                        <a:solidFill>
                          <a:srgbClr val="002060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שדרות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בי"ח ברזילי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56233"/>
                  </a:ext>
                </a:extLst>
              </a:tr>
            </a:tbl>
          </a:graphicData>
        </a:graphic>
      </p:graphicFrame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97CFB6EC-16FB-4DD2-B046-E4B82F833F2A}"/>
              </a:ext>
            </a:extLst>
          </p:cNvPr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021620256"/>
              </p:ext>
            </p:extLst>
          </p:nvPr>
        </p:nvGraphicFramePr>
        <p:xfrm>
          <a:off x="8047001" y="1000645"/>
          <a:ext cx="1824802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4802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12.10</a:t>
                      </a:r>
                      <a:endParaRPr lang="he-IL" sz="2400">
                        <a:solidFill>
                          <a:srgbClr val="002060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בי"ח סורוקה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מרחבים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5623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נתיבות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83848"/>
                  </a:ext>
                </a:extLst>
              </a:tr>
            </a:tbl>
          </a:graphicData>
        </a:graphic>
      </p:graphicFrame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9A044628-B773-4AB3-8F67-FA744E21589A}"/>
              </a:ext>
            </a:extLst>
          </p:cNvPr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271144721"/>
              </p:ext>
            </p:extLst>
          </p:nvPr>
        </p:nvGraphicFramePr>
        <p:xfrm>
          <a:off x="5996344" y="1000645"/>
          <a:ext cx="1708849" cy="1280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08849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15.10</a:t>
                      </a:r>
                      <a:endParaRPr lang="he-IL" sz="2400">
                        <a:solidFill>
                          <a:srgbClr val="002060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מ. החמישה </a:t>
                      </a:r>
                      <a:r>
                        <a:rPr lang="he-IL" sz="2400" b="1">
                          <a:solidFill>
                            <a:srgbClr val="002060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– מפגש מפונים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</a:tbl>
          </a:graphicData>
        </a:graphic>
      </p:graphicFrame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EC1B9A1-93F0-4BB2-9BC8-D35284C417EE}"/>
              </a:ext>
            </a:extLst>
          </p:cNvPr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52444172"/>
              </p:ext>
            </p:extLst>
          </p:nvPr>
        </p:nvGraphicFramePr>
        <p:xfrm>
          <a:off x="4050738" y="1003132"/>
          <a:ext cx="1575414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5414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17.10</a:t>
                      </a:r>
                      <a:endParaRPr lang="he-IL" sz="2400">
                        <a:solidFill>
                          <a:srgbClr val="002060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מעלה יוסף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מטה אשר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5623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מעלות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393483"/>
                  </a:ext>
                </a:extLst>
              </a:tr>
            </a:tbl>
          </a:graphicData>
        </a:graphic>
      </p:graphicFrame>
      <p:graphicFrame>
        <p:nvGraphicFramePr>
          <p:cNvPr id="14" name="טבלה 13">
            <a:extLst>
              <a:ext uri="{FF2B5EF4-FFF2-40B4-BE49-F238E27FC236}">
                <a16:creationId xmlns:a16="http://schemas.microsoft.com/office/drawing/2014/main" id="{F6903153-18BA-4F67-8857-2BDC90D1BD8B}"/>
              </a:ext>
            </a:extLst>
          </p:cNvPr>
          <p:cNvGraphicFramePr>
            <a:graphicFrameLocks noGrp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60912803"/>
              </p:ext>
            </p:extLst>
          </p:nvPr>
        </p:nvGraphicFramePr>
        <p:xfrm>
          <a:off x="2368573" y="1000645"/>
          <a:ext cx="1575414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5414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18.10</a:t>
                      </a:r>
                      <a:endParaRPr lang="he-IL" sz="2400">
                        <a:solidFill>
                          <a:srgbClr val="002060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אשכול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בארי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56233"/>
                  </a:ext>
                </a:extLst>
              </a:tr>
            </a:tbl>
          </a:graphicData>
        </a:graphic>
      </p:graphicFrame>
      <p:graphicFrame>
        <p:nvGraphicFramePr>
          <p:cNvPr id="15" name="טבלה 14">
            <a:extLst>
              <a:ext uri="{FF2B5EF4-FFF2-40B4-BE49-F238E27FC236}">
                <a16:creationId xmlns:a16="http://schemas.microsoft.com/office/drawing/2014/main" id="{0DAAECEF-497C-4244-8901-75A6D3C9913B}"/>
              </a:ext>
            </a:extLst>
          </p:cNvPr>
          <p:cNvGraphicFramePr>
            <a:graphicFrameLocks noGrp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521741303"/>
              </p:ext>
            </p:extLst>
          </p:nvPr>
        </p:nvGraphicFramePr>
        <p:xfrm>
          <a:off x="150183" y="1000645"/>
          <a:ext cx="1843691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43691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22.10</a:t>
                      </a:r>
                      <a:endParaRPr lang="he-IL" sz="2400">
                        <a:solidFill>
                          <a:srgbClr val="002060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גליל עליון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קריית שמונה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56233"/>
                  </a:ext>
                </a:extLst>
              </a:tr>
            </a:tbl>
          </a:graphicData>
        </a:graphic>
      </p:graphicFrame>
      <p:graphicFrame>
        <p:nvGraphicFramePr>
          <p:cNvPr id="16" name="טבלה 15">
            <a:extLst>
              <a:ext uri="{FF2B5EF4-FFF2-40B4-BE49-F238E27FC236}">
                <a16:creationId xmlns:a16="http://schemas.microsoft.com/office/drawing/2014/main" id="{FC082984-7AFF-4146-AC6E-B62FFAD7372E}"/>
              </a:ext>
            </a:extLst>
          </p:cNvPr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03137047"/>
              </p:ext>
            </p:extLst>
          </p:nvPr>
        </p:nvGraphicFramePr>
        <p:xfrm>
          <a:off x="145803" y="2971800"/>
          <a:ext cx="1843691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43691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23.10</a:t>
                      </a:r>
                      <a:endParaRPr lang="he-IL" sz="2400">
                        <a:solidFill>
                          <a:srgbClr val="002060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מחנה שורה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</a:tbl>
          </a:graphicData>
        </a:graphic>
      </p:graphicFrame>
      <p:graphicFrame>
        <p:nvGraphicFramePr>
          <p:cNvPr id="18" name="טבלה 17">
            <a:extLst>
              <a:ext uri="{FF2B5EF4-FFF2-40B4-BE49-F238E27FC236}">
                <a16:creationId xmlns:a16="http://schemas.microsoft.com/office/drawing/2014/main" id="{7A333EBC-B392-43FA-A786-452FC51BEA66}"/>
              </a:ext>
            </a:extLst>
          </p:cNvPr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738406469"/>
              </p:ext>
            </p:extLst>
          </p:nvPr>
        </p:nvGraphicFramePr>
        <p:xfrm>
          <a:off x="2102281" y="3013176"/>
          <a:ext cx="1315095" cy="1645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5095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24.10</a:t>
                      </a:r>
                      <a:endParaRPr lang="he-IL" sz="2400">
                        <a:solidFill>
                          <a:srgbClr val="002060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אילת – </a:t>
                      </a:r>
                      <a:r>
                        <a:rPr lang="he-IL" sz="2400">
                          <a:solidFill>
                            <a:srgbClr val="002060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מפגש מפונים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</a:tbl>
          </a:graphicData>
        </a:graphic>
      </p:graphicFrame>
      <p:graphicFrame>
        <p:nvGraphicFramePr>
          <p:cNvPr id="19" name="טבלה 18">
            <a:extLst>
              <a:ext uri="{FF2B5EF4-FFF2-40B4-BE49-F238E27FC236}">
                <a16:creationId xmlns:a16="http://schemas.microsoft.com/office/drawing/2014/main" id="{4CFB9D60-7B37-4BD0-9776-6440F083C1D9}"/>
              </a:ext>
            </a:extLst>
          </p:cNvPr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73934951"/>
              </p:ext>
            </p:extLst>
          </p:nvPr>
        </p:nvGraphicFramePr>
        <p:xfrm>
          <a:off x="3956662" y="3013176"/>
          <a:ext cx="1849464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49464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26.10</a:t>
                      </a:r>
                      <a:endParaRPr lang="he-IL" sz="2400">
                        <a:solidFill>
                          <a:srgbClr val="002060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אשקלון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חוף אשקלון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25445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איחוד הצלה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13979"/>
                  </a:ext>
                </a:extLst>
              </a:tr>
            </a:tbl>
          </a:graphicData>
        </a:graphic>
      </p:graphicFrame>
      <p:graphicFrame>
        <p:nvGraphicFramePr>
          <p:cNvPr id="20" name="טבלה 19">
            <a:extLst>
              <a:ext uri="{FF2B5EF4-FFF2-40B4-BE49-F238E27FC236}">
                <a16:creationId xmlns:a16="http://schemas.microsoft.com/office/drawing/2014/main" id="{B3AA8EF6-B2A7-4010-A6C2-C19992A82D5A}"/>
              </a:ext>
            </a:extLst>
          </p:cNvPr>
          <p:cNvGraphicFramePr>
            <a:graphicFrameLocks noGrp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414805747"/>
              </p:ext>
            </p:extLst>
          </p:nvPr>
        </p:nvGraphicFramePr>
        <p:xfrm>
          <a:off x="6531074" y="2995055"/>
          <a:ext cx="1453934" cy="1645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3934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29.10</a:t>
                      </a:r>
                      <a:endParaRPr lang="he-IL" sz="2400">
                        <a:solidFill>
                          <a:srgbClr val="002060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טבריה – מפגש </a:t>
                      </a:r>
                    </a:p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מפונים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</a:tbl>
          </a:graphicData>
        </a:graphic>
      </p:graphicFrame>
      <p:graphicFrame>
        <p:nvGraphicFramePr>
          <p:cNvPr id="22" name="טבלה 21">
            <a:extLst>
              <a:ext uri="{FF2B5EF4-FFF2-40B4-BE49-F238E27FC236}">
                <a16:creationId xmlns:a16="http://schemas.microsoft.com/office/drawing/2014/main" id="{82E641EE-72C2-46C6-80C8-FFE067804D94}"/>
              </a:ext>
            </a:extLst>
          </p:cNvPr>
          <p:cNvGraphicFramePr>
            <a:graphicFrameLocks noGrp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842240116"/>
              </p:ext>
            </p:extLst>
          </p:nvPr>
        </p:nvGraphicFramePr>
        <p:xfrm>
          <a:off x="8674530" y="3013176"/>
          <a:ext cx="1453934" cy="1645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3934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1.11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ים המלח – </a:t>
                      </a:r>
                      <a:r>
                        <a:rPr lang="he-IL" sz="2400">
                          <a:solidFill>
                            <a:srgbClr val="002060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מפגש </a:t>
                      </a:r>
                    </a:p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מפונים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</a:tbl>
          </a:graphicData>
        </a:graphic>
      </p:graphicFrame>
      <p:graphicFrame>
        <p:nvGraphicFramePr>
          <p:cNvPr id="23" name="טבלה 22">
            <a:extLst>
              <a:ext uri="{FF2B5EF4-FFF2-40B4-BE49-F238E27FC236}">
                <a16:creationId xmlns:a16="http://schemas.microsoft.com/office/drawing/2014/main" id="{2B460F94-1314-4696-BBBB-BBB93AECB7BE}"/>
              </a:ext>
            </a:extLst>
          </p:cNvPr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262977942"/>
              </p:ext>
            </p:extLst>
          </p:nvPr>
        </p:nvGraphicFramePr>
        <p:xfrm>
          <a:off x="10214543" y="3013176"/>
          <a:ext cx="1453934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3934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2.11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מד"א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</a:tbl>
          </a:graphicData>
        </a:graphic>
      </p:graphicFrame>
      <p:graphicFrame>
        <p:nvGraphicFramePr>
          <p:cNvPr id="24" name="טבלה 23">
            <a:extLst>
              <a:ext uri="{FF2B5EF4-FFF2-40B4-BE49-F238E27FC236}">
                <a16:creationId xmlns:a16="http://schemas.microsoft.com/office/drawing/2014/main" id="{AE5C31EC-36A7-449E-8E3E-5FB5C9B73269}"/>
              </a:ext>
            </a:extLst>
          </p:cNvPr>
          <p:cNvGraphicFramePr>
            <a:graphicFrameLocks noGrp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461968230"/>
              </p:ext>
            </p:extLst>
          </p:nvPr>
        </p:nvGraphicFramePr>
        <p:xfrm>
          <a:off x="10261037" y="4995108"/>
          <a:ext cx="1453934" cy="1645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3934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7.11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ירושלים – </a:t>
                      </a:r>
                    </a:p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מפגש מפונים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</a:tbl>
          </a:graphicData>
        </a:graphic>
      </p:graphicFrame>
      <p:graphicFrame>
        <p:nvGraphicFramePr>
          <p:cNvPr id="25" name="טבלה 24">
            <a:extLst>
              <a:ext uri="{FF2B5EF4-FFF2-40B4-BE49-F238E27FC236}">
                <a16:creationId xmlns:a16="http://schemas.microsoft.com/office/drawing/2014/main" id="{4553B1B2-0003-4FC4-AC10-E58DCFF89514}"/>
              </a:ext>
            </a:extLst>
          </p:cNvPr>
          <p:cNvGraphicFramePr>
            <a:graphicFrameLocks noGrp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738358829"/>
              </p:ext>
            </p:extLst>
          </p:nvPr>
        </p:nvGraphicFramePr>
        <p:xfrm>
          <a:off x="7716970" y="4995107"/>
          <a:ext cx="2092840" cy="1280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840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9.11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שפיים ובני ברק </a:t>
                      </a:r>
                      <a:r>
                        <a:rPr lang="he-IL" sz="2400">
                          <a:solidFill>
                            <a:srgbClr val="002060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– מפגש מפונים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</a:tbl>
          </a:graphicData>
        </a:graphic>
      </p:graphicFrame>
      <p:graphicFrame>
        <p:nvGraphicFramePr>
          <p:cNvPr id="26" name="טבלה 25">
            <a:extLst>
              <a:ext uri="{FF2B5EF4-FFF2-40B4-BE49-F238E27FC236}">
                <a16:creationId xmlns:a16="http://schemas.microsoft.com/office/drawing/2014/main" id="{6AD1EFC5-2C2B-4225-B9C7-59DA7454DBA2}"/>
              </a:ext>
            </a:extLst>
          </p:cNvPr>
          <p:cNvGraphicFramePr>
            <a:graphicFrameLocks noGrp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908114656"/>
              </p:ext>
            </p:extLst>
          </p:nvPr>
        </p:nvGraphicFramePr>
        <p:xfrm>
          <a:off x="4949924" y="4995107"/>
          <a:ext cx="2092840" cy="1280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840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13.11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פורום מנכ"לי משרדי ממשלה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</a:tbl>
          </a:graphicData>
        </a:graphic>
      </p:graphicFrame>
      <p:graphicFrame>
        <p:nvGraphicFramePr>
          <p:cNvPr id="27" name="טבלה 26">
            <a:extLst>
              <a:ext uri="{FF2B5EF4-FFF2-40B4-BE49-F238E27FC236}">
                <a16:creationId xmlns:a16="http://schemas.microsoft.com/office/drawing/2014/main" id="{24076BF5-9234-4A56-BB98-10E8631CA62E}"/>
              </a:ext>
            </a:extLst>
          </p:cNvPr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050339374"/>
              </p:ext>
            </p:extLst>
          </p:nvPr>
        </p:nvGraphicFramePr>
        <p:xfrm>
          <a:off x="2811792" y="4982318"/>
          <a:ext cx="1575415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5415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41467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21.11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41467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ינוח-ג'ת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  <a:tr h="41467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בית ג'אן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68055"/>
                  </a:ext>
                </a:extLst>
              </a:tr>
              <a:tr h="41467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בי"ח זיו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72147"/>
                  </a:ext>
                </a:extLst>
              </a:tr>
            </a:tbl>
          </a:graphicData>
        </a:graphic>
      </p:graphicFrame>
      <p:graphicFrame>
        <p:nvGraphicFramePr>
          <p:cNvPr id="28" name="טבלה 27">
            <a:extLst>
              <a:ext uri="{FF2B5EF4-FFF2-40B4-BE49-F238E27FC236}">
                <a16:creationId xmlns:a16="http://schemas.microsoft.com/office/drawing/2014/main" id="{580D4C3F-0139-437D-AF88-DDEBC339E89B}"/>
              </a:ext>
            </a:extLst>
          </p:cNvPr>
          <p:cNvGraphicFramePr>
            <a:graphicFrameLocks noGrp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767714562"/>
              </p:ext>
            </p:extLst>
          </p:nvPr>
        </p:nvGraphicFramePr>
        <p:xfrm>
          <a:off x="223056" y="4982318"/>
          <a:ext cx="1575415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5415">
                  <a:extLst>
                    <a:ext uri="{9D8B030D-6E8A-4147-A177-3AD203B41FA5}">
                      <a16:colId xmlns:a16="http://schemas.microsoft.com/office/drawing/2014/main" val="2278635772"/>
                    </a:ext>
                  </a:extLst>
                </a:gridCol>
              </a:tblGrid>
              <a:tr h="41467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6.12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4171"/>
                  </a:ext>
                </a:extLst>
              </a:tr>
              <a:tr h="41467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עוטף י-ם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92624"/>
                  </a:ext>
                </a:extLst>
              </a:tr>
              <a:tr h="41467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קו התפר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68055"/>
                  </a:ext>
                </a:extLst>
              </a:tr>
              <a:tr h="414677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he-IL" sz="2400">
                          <a:solidFill>
                            <a:srgbClr val="002060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שומרון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72147"/>
                  </a:ext>
                </a:extLst>
              </a:tr>
            </a:tbl>
          </a:graphicData>
        </a:graphic>
      </p:graphicFrame>
      <p:sp>
        <p:nvSpPr>
          <p:cNvPr id="6" name="חץ: שמאלה 5">
            <a:extLst>
              <a:ext uri="{FF2B5EF4-FFF2-40B4-BE49-F238E27FC236}">
                <a16:creationId xmlns:a16="http://schemas.microsoft.com/office/drawing/2014/main" id="{DF30BDCE-7722-40EE-BC24-6A41B677193E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1337968" y="1000645"/>
            <a:ext cx="754006" cy="423773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חץ: שמאלה 43">
            <a:extLst>
              <a:ext uri="{FF2B5EF4-FFF2-40B4-BE49-F238E27FC236}">
                <a16:creationId xmlns:a16="http://schemas.microsoft.com/office/drawing/2014/main" id="{752087D2-47C0-4F26-BFF2-F4885B2A9047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 rot="16200000">
            <a:off x="769988" y="2573288"/>
            <a:ext cx="598920" cy="196834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חץ: שמאלה 28">
            <a:extLst>
              <a:ext uri="{FF2B5EF4-FFF2-40B4-BE49-F238E27FC236}">
                <a16:creationId xmlns:a16="http://schemas.microsoft.com/office/drawing/2014/main" id="{33143954-1FD3-4F82-88A3-4CDE3D4A4CE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10486903" y="4370515"/>
            <a:ext cx="1014486" cy="209119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952903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59418" y="141303"/>
            <a:ext cx="11292852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פניות מבקר המדינה לדרג המדיני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D2D0E771-575F-49DA-AD84-E2225E751955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090694247"/>
              </p:ext>
            </p:extLst>
          </p:nvPr>
        </p:nvGraphicFramePr>
        <p:xfrm>
          <a:off x="263718" y="937683"/>
          <a:ext cx="11324487" cy="5418667"/>
        </p:xfrm>
        <a:graphic>
          <a:graphicData uri="http://schemas.openxmlformats.org/drawingml/2006/diagram">
            <dgm:relIds xmlns:dgm="http://schemas.openxmlformats.org/drawingml/2006/diagram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06112796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59418" y="141303"/>
            <a:ext cx="11292852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מכתב מבקר המדינה לראש הממשלה – עיקרי הנושאים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>
            <a:extLst>
              <a:ext uri="{FF2B5EF4-FFF2-40B4-BE49-F238E27FC236}">
                <a16:creationId xmlns:a16="http://schemas.microsoft.com/office/drawing/2014/main" id="{ED6121DE-3327-4E19-AD5D-56DC7035018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52854" y="845275"/>
            <a:ext cx="11075428" cy="584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  <a:defRPr/>
            </a:pPr>
            <a:r>
              <a:rPr kumimoji="0" lang="he-IL" sz="2800" u="none" strike="noStrike" kern="1200" cap="none" spc="0" normalizeH="0" baseline="0" noProof="0" err="1">
                <a:ln>
                  <a:noFill/>
                </a:ln>
                <a:solidFill>
                  <a:srgbClr val="222759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תוכניות סיוע כלכלי ליישובי קווי העימות</a:t>
            </a:r>
          </a:p>
          <a:p>
            <a:pPr marL="571500" marR="0" lvl="0" indent="-57150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  <a:defRPr/>
            </a:pPr>
            <a:r>
              <a:rPr kumimoji="0" lang="he-IL" sz="2800" u="none" strike="noStrike" kern="1200" cap="none" spc="0" normalizeH="0" baseline="0" noProof="0">
                <a:ln>
                  <a:noFill/>
                </a:ln>
                <a:solidFill>
                  <a:srgbClr val="222759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ניהול לאומי מרכזי של המענה האזרחי לעורף</a:t>
            </a:r>
          </a:p>
          <a:p>
            <a:pPr marL="571500" marR="0" lvl="0" indent="-57150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  <a:defRPr/>
            </a:pPr>
            <a:r>
              <a:rPr lang="he-IL" sz="2800">
                <a:solidFill>
                  <a:srgbClr val="222759"/>
                </a:solidFill>
                <a:latin typeface="Assistant ExtraBold" pitchFamily="2" charset="-79"/>
                <a:cs typeface="Assistant ExtraBold" pitchFamily="2" charset="-79"/>
              </a:rPr>
              <a:t>שהות המפונים בבתי המלון</a:t>
            </a:r>
          </a:p>
          <a:p>
            <a:pPr marL="571500" marR="0" lvl="0" indent="-57150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  <a:defRPr/>
            </a:pPr>
            <a:r>
              <a:rPr lang="he-IL" sz="2800">
                <a:solidFill>
                  <a:srgbClr val="222759"/>
                </a:solidFill>
                <a:latin typeface="Assistant ExtraBold" pitchFamily="2" charset="-79"/>
                <a:cs typeface="Assistant ExtraBold" pitchFamily="2" charset="-79"/>
              </a:rPr>
              <a:t>תקצוב ממשלתי בחירום ותקצוב הרשויות המקומיות</a:t>
            </a:r>
          </a:p>
          <a:p>
            <a:pPr marL="571500" marR="0" lvl="0" indent="-57150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  <a:defRPr/>
            </a:pPr>
            <a:r>
              <a:rPr lang="he-IL" sz="2800">
                <a:solidFill>
                  <a:srgbClr val="222759"/>
                </a:solidFill>
                <a:latin typeface="Assistant ExtraBold" pitchFamily="2" charset="-79"/>
                <a:cs typeface="Assistant ExtraBold" pitchFamily="2" charset="-79"/>
              </a:rPr>
              <a:t>מערכת החינוך</a:t>
            </a:r>
          </a:p>
          <a:p>
            <a:pPr marL="571500" marR="0" lvl="0" indent="-57150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  <a:defRPr/>
            </a:pPr>
            <a:r>
              <a:rPr lang="he-IL" sz="2800">
                <a:solidFill>
                  <a:srgbClr val="222759"/>
                </a:solidFill>
                <a:latin typeface="Assistant ExtraBold" pitchFamily="2" charset="-79"/>
                <a:cs typeface="Assistant ExtraBold" pitchFamily="2" charset="-79"/>
              </a:rPr>
              <a:t>מערך בריאות הנפש ושירותי הבריאות בחירום</a:t>
            </a:r>
          </a:p>
          <a:p>
            <a:pPr marL="571500" marR="0" lvl="0" indent="-57150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  <a:defRPr/>
            </a:pPr>
            <a:r>
              <a:rPr lang="he-IL" sz="2800">
                <a:solidFill>
                  <a:srgbClr val="222759"/>
                </a:solidFill>
                <a:latin typeface="Assistant ExtraBold" pitchFamily="2" charset="-79"/>
                <a:cs typeface="Assistant ExtraBold" pitchFamily="2" charset="-79"/>
              </a:rPr>
              <a:t>ביטחון אישי – כיתות כוננות ומקלוט</a:t>
            </a:r>
          </a:p>
          <a:p>
            <a:pPr marL="571500" marR="0" lvl="0" indent="-57150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  <a:defRPr/>
            </a:pPr>
            <a:r>
              <a:rPr lang="he-IL" sz="2800">
                <a:solidFill>
                  <a:srgbClr val="222759"/>
                </a:solidFill>
                <a:latin typeface="Assistant ExtraBold" pitchFamily="2" charset="-79"/>
                <a:cs typeface="Assistant ExtraBold" pitchFamily="2" charset="-79"/>
              </a:rPr>
              <a:t>הסברה לציבור</a:t>
            </a:r>
          </a:p>
          <a:p>
            <a:pPr marL="571500" marR="0" lvl="0" indent="-57150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  <a:defRPr/>
            </a:pPr>
            <a:endParaRPr lang="he-IL" sz="2800">
              <a:solidFill>
                <a:srgbClr val="222759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732163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59418" y="141303"/>
            <a:ext cx="11292852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"חרבות ברזל" – עיקרי תוכנית הביקורת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71946C33-9BBC-4592-BB32-E4DE769D073D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142223689"/>
              </p:ext>
            </p:extLst>
          </p:nvPr>
        </p:nvGraphicFramePr>
        <p:xfrm>
          <a:off x="3189637" y="1431262"/>
          <a:ext cx="5803149" cy="4301114"/>
        </p:xfrm>
        <a:graphic>
          <a:graphicData uri="http://schemas.openxmlformats.org/drawingml/2006/diagram">
            <dgm:relIds xmlns:dgm="http://schemas.openxmlformats.org/drawingml/2006/diagram" r:dm="rId12" r:lo="rId13" r:qs="rId14" r:cs="rId1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178D67-8ED8-47DC-BF36-74F55C1DB56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227941" y="4113856"/>
            <a:ext cx="1821565" cy="49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>
              <a:lnSpc>
                <a:spcPts val="2900"/>
              </a:lnSpc>
            </a:pPr>
            <a:r>
              <a:rPr lang="he-IL" sz="3600" b="1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טכנולוגי</a:t>
            </a:r>
            <a:endParaRPr lang="en-IL" sz="3600" b="1"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5237ABD-FAD4-46CA-92EA-CB5FB8FEB96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485484" y="1266577"/>
            <a:ext cx="55980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he-IL" sz="2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התנהלות הדרג המדיני והצבאי ב- 7.10</a:t>
            </a:r>
            <a:endParaRPr kumimoji="0" lang="he-IL" sz="2800" b="1" u="none" strike="noStrike" kern="1200" cap="none" spc="0" normalizeH="0" noProof="0">
              <a:ln>
                <a:noFill/>
              </a:ln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800" b="1">
                <a:latin typeface="Assistant" pitchFamily="2" charset="-79"/>
                <a:cs typeface="Assistant" pitchFamily="2" charset="-79"/>
              </a:rPr>
              <a:t>ההיערכות המודיעינית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800" b="1">
                <a:latin typeface="Assistant" pitchFamily="2" charset="-79"/>
                <a:cs typeface="Assistant" pitchFamily="2" charset="-79"/>
              </a:rPr>
              <a:t>ההגנה על גבול עזה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800" b="1">
                <a:latin typeface="Assistant" pitchFamily="2" charset="-79"/>
                <a:cs typeface="Assistant" pitchFamily="2" charset="-79"/>
              </a:rPr>
              <a:t>כשירות כיתות הכוננות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he-IL" sz="2800" b="1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המאבק הכלכלי </a:t>
            </a:r>
            <a:r>
              <a:rPr lang="he-IL" sz="2800" b="1">
                <a:latin typeface="Assistant" pitchFamily="2" charset="-79"/>
                <a:cs typeface="Assistant" pitchFamily="2" charset="-79"/>
              </a:rPr>
              <a:t>בחמאס</a:t>
            </a:r>
            <a:endParaRPr kumimoji="0" lang="he-IL" sz="2800" b="1" u="none" strike="noStrike" kern="1200" cap="none" spc="0" normalizeH="0" noProof="0">
              <a:ln>
                <a:noFill/>
              </a:ln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A4D8E3-114F-4161-923A-8E5C0DA385F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049370" y="4113856"/>
            <a:ext cx="182156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>
              <a:lnSpc>
                <a:spcPts val="2900"/>
              </a:lnSpc>
            </a:pPr>
            <a:r>
              <a:rPr lang="he-IL" sz="3600" b="1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כלכלי</a:t>
            </a:r>
            <a:endParaRPr lang="en-IL" sz="3600" b="1"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B6B0CB-C5F1-48CD-892F-AFC09A3CC98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422942" y="2591086"/>
            <a:ext cx="162642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>
              <a:lnSpc>
                <a:spcPts val="2900"/>
              </a:lnSpc>
            </a:pPr>
            <a:r>
              <a:rPr lang="he-IL" sz="3600" b="1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אזרחי</a:t>
            </a:r>
            <a:endParaRPr lang="en-IL" sz="3600" b="1"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113FCA-33A0-4099-AFA3-7ECB91D810D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049370" y="2591085"/>
            <a:ext cx="1821565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>
              <a:lnSpc>
                <a:spcPts val="2900"/>
              </a:lnSpc>
            </a:pPr>
            <a:r>
              <a:rPr lang="he-IL" sz="3600" b="1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ביטחוני</a:t>
            </a:r>
            <a:endParaRPr lang="en-IL" sz="3600" b="1"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024C5CA1-6EC1-412F-94FC-DFB374937732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-39999" y="1236447"/>
            <a:ext cx="4148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he-IL" sz="2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ניהול מטות החירום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800" b="1">
                <a:latin typeface="Assistant" pitchFamily="2" charset="-79"/>
                <a:cs typeface="Assistant" pitchFamily="2" charset="-79"/>
              </a:rPr>
              <a:t>פינוי אוכלוסייה מקווי העימות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he-IL" sz="2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הטיפול במפונים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800" b="1">
                <a:latin typeface="Assistant" pitchFamily="2" charset="-79"/>
                <a:cs typeface="Assistant" pitchFamily="2" charset="-79"/>
              </a:rPr>
              <a:t>פינוי פצועים וחללים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he-IL" sz="2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מיצוי זכויות אנשי מילואים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1ED74788-4ED5-4A6F-803C-A94691B0DEB4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190026" y="3998537"/>
            <a:ext cx="48405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he-IL" sz="2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תקצוב ורכש בחירום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800" b="1">
                <a:latin typeface="Assistant" pitchFamily="2" charset="-79"/>
                <a:cs typeface="Assistant" pitchFamily="2" charset="-79"/>
              </a:rPr>
              <a:t>תכנון ומימוש הסיוע הכלכלי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800" b="1">
                <a:latin typeface="Assistant" pitchFamily="2" charset="-79"/>
                <a:cs typeface="Assistant" pitchFamily="2" charset="-79"/>
              </a:rPr>
              <a:t>הסיוע לעסקים קטנים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800" b="1">
                <a:latin typeface="Assistant" pitchFamily="2" charset="-79"/>
                <a:cs typeface="Assistant" pitchFamily="2" charset="-79"/>
              </a:rPr>
              <a:t>שינויים במכסת העובדים הזרים</a:t>
            </a: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B6681C15-4F2D-430C-883F-2AF0D4BD0A07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-451666" y="4514120"/>
            <a:ext cx="4840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he-IL" sz="2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היערכות לאירועי סייבר</a:t>
            </a:r>
          </a:p>
          <a:p>
            <a:pPr marL="180000" marR="0" lvl="0" indent="-1800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•"/>
              <a:defRPr/>
            </a:pPr>
            <a:r>
              <a:rPr lang="he-IL" sz="2800" b="1">
                <a:latin typeface="Assistant" pitchFamily="2" charset="-79"/>
                <a:cs typeface="Assistant" pitchFamily="2" charset="-79"/>
              </a:rPr>
              <a:t>ניהול המידע לטיפול במפונים</a:t>
            </a:r>
            <a:endParaRPr kumimoji="0" lang="he-IL" sz="2800" b="1" u="none" strike="noStrike" kern="1200" cap="none" spc="0" normalizeH="0" noProof="0">
              <a:ln>
                <a:noFill/>
              </a:ln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6825913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74989B-97DA-BA42-AE8A-9412689FF4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95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5" name="מלבן 3">
            <a:extLst>
              <a:ext uri="{FF2B5EF4-FFF2-40B4-BE49-F238E27FC236}">
                <a16:creationId xmlns:a16="http://schemas.microsoft.com/office/drawing/2014/main" id="{F6E367BB-734A-414D-8364-DE8BB765EA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70193" y="2790394"/>
            <a:ext cx="8707685" cy="211435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ביקורת המדינה בתחום ה-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AI</a:t>
            </a:r>
            <a:endParaRPr kumimoji="0" lang="he-IL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  <a:p>
            <a:pPr marL="0" marR="0" lvl="0" indent="0" algn="ctr" defTabSz="457200" rtl="1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6" name="Picture 5" descr="Text  Description automatically generated">
            <a:extLst>
              <a:ext uri="{FF2B5EF4-FFF2-40B4-BE49-F238E27FC236}">
                <a16:creationId xmlns:a16="http://schemas.microsoft.com/office/drawing/2014/main" id="{76352658-5736-204C-A1F8-A22D4C1061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35471" y="757857"/>
            <a:ext cx="3271944" cy="84770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D6CC4C7-0C39-EE59-A6BC-D05BD1C478B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56973" y="2524539"/>
            <a:ext cx="1334124" cy="115301"/>
          </a:xfrm>
          <a:prstGeom prst="rect">
            <a:avLst/>
          </a:prstGeom>
          <a:solidFill>
            <a:srgbClr val="FE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83930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20312" y="141303"/>
            <a:ext cx="10331957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AI</a:t>
            </a: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 – המרוץ למאה מיליון משתמשים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EE1710-CF66-4BA7-BFCF-B647570D20C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83682" y="6000789"/>
            <a:ext cx="5473199" cy="6694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Company Announcements via Business Insider/LinkedIn</a:t>
            </a: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graphicFrame>
        <p:nvGraphicFramePr>
          <p:cNvPr id="15" name="טבלה 14">
            <a:extLst>
              <a:ext uri="{FF2B5EF4-FFF2-40B4-BE49-F238E27FC236}">
                <a16:creationId xmlns:a16="http://schemas.microsoft.com/office/drawing/2014/main" id="{699B5417-FC04-4B4B-B1BA-775548C7FA44}"/>
              </a:ext>
            </a:extLst>
          </p:cNvPr>
          <p:cNvGraphicFramePr>
            <a:graphicFrameLocks noGrp="1"/>
          </p:cNvGraphicFramePr>
          <p:nvPr>
            <p:custDataLst>
              <p:tags r:id="rId11"/>
            </p:custDataLst>
            <p:extLst/>
          </p:nvPr>
        </p:nvGraphicFramePr>
        <p:xfrm>
          <a:off x="418454" y="993697"/>
          <a:ext cx="11401341" cy="484406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154084">
                  <a:extLst>
                    <a:ext uri="{9D8B030D-6E8A-4147-A177-3AD203B41FA5}">
                      <a16:colId xmlns:a16="http://schemas.microsoft.com/office/drawing/2014/main" val="2318719834"/>
                    </a:ext>
                  </a:extLst>
                </a:gridCol>
                <a:gridCol w="2247257">
                  <a:extLst>
                    <a:ext uri="{9D8B030D-6E8A-4147-A177-3AD203B41FA5}">
                      <a16:colId xmlns:a16="http://schemas.microsoft.com/office/drawing/2014/main" val="172229221"/>
                    </a:ext>
                  </a:extLst>
                </a:gridCol>
              </a:tblGrid>
              <a:tr h="752794">
                <a:tc>
                  <a:txBody>
                    <a:bodyPr vert="horz" wrap="square"/>
                    <a:lstStyle/>
                    <a:p>
                      <a:pPr algn="r" rtl="1"/>
                      <a:r>
                        <a:rPr lang="he-IL" sz="3200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3.5 שנים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3200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Netflix</a:t>
                      </a:r>
                      <a:endParaRPr lang="he-IL" sz="3200">
                        <a:solidFill>
                          <a:schemeClr val="tx1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742540"/>
                  </a:ext>
                </a:extLst>
              </a:tr>
              <a:tr h="818255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he-IL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ssistant ExtraBold" pitchFamily="2" charset="-79"/>
                          <a:cs typeface="Assistant ExtraBold" pitchFamily="2" charset="-79"/>
                        </a:rPr>
                        <a:t>2 שנים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3200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Twitter</a:t>
                      </a:r>
                      <a:endParaRPr lang="he-IL" sz="3200">
                        <a:solidFill>
                          <a:schemeClr val="tx1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04887"/>
                  </a:ext>
                </a:extLst>
              </a:tr>
              <a:tr h="818255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he-IL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ssistant ExtraBold" pitchFamily="2" charset="-79"/>
                          <a:cs typeface="Assistant ExtraBold" pitchFamily="2" charset="-79"/>
                        </a:rPr>
                        <a:t>10 חודשים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3200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Facebook</a:t>
                      </a:r>
                      <a:endParaRPr lang="he-IL" sz="3200">
                        <a:solidFill>
                          <a:schemeClr val="tx1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54660"/>
                  </a:ext>
                </a:extLst>
              </a:tr>
              <a:tr h="818255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he-IL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ssistant ExtraBold" pitchFamily="2" charset="-79"/>
                          <a:cs typeface="Assistant ExtraBold" pitchFamily="2" charset="-79"/>
                        </a:rPr>
                        <a:t>7 חודשים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3200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Dropbox</a:t>
                      </a:r>
                      <a:endParaRPr lang="he-IL" sz="3200">
                        <a:solidFill>
                          <a:schemeClr val="tx1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13167"/>
                  </a:ext>
                </a:extLst>
              </a:tr>
              <a:tr h="818255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he-IL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ssistant ExtraBold" pitchFamily="2" charset="-79"/>
                          <a:cs typeface="Assistant ExtraBold" pitchFamily="2" charset="-79"/>
                        </a:rPr>
                        <a:t>5 חודשים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3200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Spotify</a:t>
                      </a:r>
                      <a:endParaRPr lang="he-IL" sz="3200">
                        <a:solidFill>
                          <a:schemeClr val="tx1"/>
                        </a:solidFill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85743"/>
                  </a:ext>
                </a:extLst>
              </a:tr>
              <a:tr h="818255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he-IL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ighlight>
                            <a:srgbClr val="800080"/>
                          </a:highlight>
                          <a:uLnTx/>
                          <a:uFillTx/>
                          <a:latin typeface="Assistant ExtraBold" pitchFamily="2" charset="-79"/>
                          <a:cs typeface="Assistant ExtraBold" pitchFamily="2" charset="-79"/>
                        </a:rPr>
                        <a:t>5 ימים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en-US" sz="3200">
                          <a:solidFill>
                            <a:schemeClr val="bg1"/>
                          </a:solidFill>
                          <a:highlight>
                            <a:srgbClr val="800080"/>
                          </a:highlight>
                          <a:latin typeface="Assistant ExtraBold" pitchFamily="2" charset="-79"/>
                          <a:cs typeface="Assistant ExtraBold" pitchFamily="2" charset="-79"/>
                        </a:rPr>
                        <a:t>ChatGPT</a:t>
                      </a:r>
                      <a:endParaRPr lang="he-IL" sz="3200">
                        <a:solidFill>
                          <a:schemeClr val="bg1"/>
                        </a:solidFill>
                        <a:highlight>
                          <a:srgbClr val="800080"/>
                        </a:highlight>
                        <a:latin typeface="Assistant ExtraBold" pitchFamily="2" charset="-79"/>
                        <a:cs typeface="Assistant ExtraBold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72160"/>
                  </a:ext>
                </a:extLst>
              </a:tr>
            </a:tbl>
          </a:graphicData>
        </a:graphic>
      </p:graphicFrame>
      <p:sp>
        <p:nvSpPr>
          <p:cNvPr id="17" name="מלבן 16">
            <a:extLst>
              <a:ext uri="{FF2B5EF4-FFF2-40B4-BE49-F238E27FC236}">
                <a16:creationId xmlns:a16="http://schemas.microsoft.com/office/drawing/2014/main" id="{AD496CDA-7FB8-4665-B0B3-F9C2FE205FC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681210" y="1797803"/>
            <a:ext cx="5904854" cy="7594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39DAAD72-F9E1-43D3-891E-76F28442061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681210" y="2601909"/>
            <a:ext cx="2572966" cy="7594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מלבן 53">
            <a:extLst>
              <a:ext uri="{FF2B5EF4-FFF2-40B4-BE49-F238E27FC236}">
                <a16:creationId xmlns:a16="http://schemas.microsoft.com/office/drawing/2014/main" id="{166A36A9-D19D-420C-9099-7F58CB9A66B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681210" y="3414828"/>
            <a:ext cx="1844297" cy="7594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B1D3BDC3-BCD4-4E39-982D-7E589836542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681210" y="4212249"/>
            <a:ext cx="1286358" cy="7594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AACD227E-1167-4193-9770-E63C1891B64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681210" y="5040666"/>
            <a:ext cx="45719" cy="75941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31654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מלבן 2"/>
          <p:cNvSpPr/>
          <p:nvPr>
            <p:custDataLst>
              <p:tags r:id="rId3"/>
            </p:custDataLst>
          </p:nvPr>
        </p:nvSpPr>
        <p:spPr>
          <a:xfrm>
            <a:off x="0" y="1"/>
            <a:ext cx="12192000" cy="10674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971" y="6358106"/>
            <a:ext cx="8405520" cy="14907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04382" y="6122806"/>
            <a:ext cx="723900" cy="54292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F89CE36-688E-49CC-348A-5CB07B90DE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20312" y="141303"/>
            <a:ext cx="10331957" cy="669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אתגרי וסיכוני ה-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AI</a:t>
            </a:r>
            <a:r>
              <a:rPr kumimoji="0" lang="he-I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 בראייה לאומית</a:t>
            </a:r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AE88A2B-F4EE-4CDC-9862-B46629D3F64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5362662" y="819082"/>
            <a:ext cx="6720852" cy="0"/>
          </a:xfrm>
          <a:prstGeom prst="line">
            <a:avLst/>
          </a:prstGeom>
          <a:ln w="12700">
            <a:solidFill>
              <a:srgbClr val="2227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BF8B4061-2B0D-4400-B935-DC0DC0F631F2}"/>
              </a:ext>
            </a:extLst>
          </p:cNvPr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208206" y="1087584"/>
          <a:ext cx="10996176" cy="47499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643541">
                  <a:extLst>
                    <a:ext uri="{9D8B030D-6E8A-4147-A177-3AD203B41FA5}">
                      <a16:colId xmlns:a16="http://schemas.microsoft.com/office/drawing/2014/main" val="1025090714"/>
                    </a:ext>
                  </a:extLst>
                </a:gridCol>
                <a:gridCol w="4352635">
                  <a:extLst>
                    <a:ext uri="{9D8B030D-6E8A-4147-A177-3AD203B41FA5}">
                      <a16:colId xmlns:a16="http://schemas.microsoft.com/office/drawing/2014/main" val="3660557132"/>
                    </a:ext>
                  </a:extLst>
                </a:gridCol>
              </a:tblGrid>
              <a:tr h="920797">
                <a:tc>
                  <a:txBody>
                    <a:bodyPr vert="horz" wrap="square"/>
                    <a:lstStyle/>
                    <a:p>
                      <a:pPr algn="r" rtl="1"/>
                      <a:r>
                        <a:rPr lang="he-IL" sz="32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השפעה על שוק התעסוקה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1"/>
                      <a:r>
                        <a:rPr lang="he-IL" sz="32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ביטחון המדינה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609600"/>
                  </a:ext>
                </a:extLst>
              </a:tr>
              <a:tr h="920797">
                <a:tc>
                  <a:txBody>
                    <a:bodyPr vert="horz" wrap="square"/>
                    <a:lstStyle/>
                    <a:p>
                      <a:pPr algn="r" rtl="1"/>
                      <a:r>
                        <a:rPr lang="he-IL" sz="32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השפעה על השווקים הפיננסים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1"/>
                      <a:r>
                        <a:rPr lang="he-IL" sz="32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אמינות ומהימנות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729862"/>
                  </a:ext>
                </a:extLst>
              </a:tr>
              <a:tr h="920797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he-IL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ssistant ExtraBold" pitchFamily="2" charset="-79"/>
                          <a:cs typeface="Assistant ExtraBold" pitchFamily="2" charset="-79"/>
                        </a:rPr>
                        <a:t>התאמת מערכות חברתיות: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he-IL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ssistant ExtraBold" pitchFamily="2" charset="-79"/>
                          <a:cs typeface="Assistant ExtraBold" pitchFamily="2" charset="-79"/>
                        </a:rPr>
                        <a:t> בריאות, חינוך, רווחה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1"/>
                      <a:r>
                        <a:rPr lang="he-IL" sz="32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סייבר ואבטחת מידע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656584"/>
                  </a:ext>
                </a:extLst>
              </a:tr>
              <a:tr h="920797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he-IL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ssistant ExtraBold" pitchFamily="2" charset="-79"/>
                          <a:cs typeface="Assistant ExtraBold" pitchFamily="2" charset="-79"/>
                        </a:rPr>
                        <a:t>התאמת מערכות תשתית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32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פרטיות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69197"/>
                  </a:ext>
                </a:extLst>
              </a:tr>
              <a:tr h="920797"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he-IL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ssistant ExtraBold" pitchFamily="2" charset="-79"/>
                          <a:cs typeface="Assistant ExtraBold" pitchFamily="2" charset="-79"/>
                        </a:rPr>
                        <a:t>התאמה רגולטורית ומשפטית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rtl="1"/>
                      <a:r>
                        <a:rPr lang="he-IL" sz="3200" b="1">
                          <a:solidFill>
                            <a:schemeClr val="tx1"/>
                          </a:solidFill>
                          <a:latin typeface="Assistant ExtraBold" pitchFamily="2" charset="-79"/>
                          <a:cs typeface="Assistant ExtraBold" pitchFamily="2" charset="-79"/>
                        </a:rPr>
                        <a:t>הונאות ומעילות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94543"/>
                  </a:ext>
                </a:extLst>
              </a:tr>
            </a:tbl>
          </a:graphicData>
        </a:graphic>
      </p:graphicFrame>
      <p:pic>
        <p:nvPicPr>
          <p:cNvPr id="16" name="תמונה 15">
            <a:extLst>
              <a:ext uri="{FF2B5EF4-FFF2-40B4-BE49-F238E27FC236}">
                <a16:creationId xmlns:a16="http://schemas.microsoft.com/office/drawing/2014/main" id="{A5A93867-3991-4E52-B172-713A55B19E7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4382" y="1222297"/>
            <a:ext cx="527835" cy="56925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169CC8F9-50E8-4ADE-A491-860BE22729F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4381" y="2203136"/>
            <a:ext cx="527835" cy="569259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7C88DF57-161D-42CC-8035-93DC86BC9D4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4381" y="3069463"/>
            <a:ext cx="527835" cy="569259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8B8766A7-4091-400D-9874-4B58FD67075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4381" y="4152761"/>
            <a:ext cx="527835" cy="569259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D21CB1D9-35E1-4E1F-B237-F9A503EF53B4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4381" y="5066444"/>
            <a:ext cx="527835" cy="569259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156513D5-BC0F-43DC-BCE3-D7F25001F319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9517" y="1222297"/>
            <a:ext cx="527835" cy="569259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F2C6360F-7787-4807-AC96-D19447E139CA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9518" y="2163362"/>
            <a:ext cx="527835" cy="569259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021FE9EA-315E-49EF-A782-B3F152190ED7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1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9518" y="3162450"/>
            <a:ext cx="527835" cy="569259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6A797F93-857C-453C-8ED5-C3F53E8BB9D5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9517" y="4137262"/>
            <a:ext cx="527835" cy="569259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A1F0E10B-6874-419F-B7FA-71CBC51E648B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9517" y="5078329"/>
            <a:ext cx="527835" cy="56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9282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UNIQUEID" val="1595"/>
</p:tagLst>
</file>

<file path=ppt/tags/tag10.xml><?xml version="1.0" encoding="utf-8"?>
<p:tagLst xmlns:p="http://schemas.openxmlformats.org/presentationml/2006/main">
  <p:tag name="AS_UNIQUEID" val="1445"/>
</p:tagLst>
</file>

<file path=ppt/tags/tag100.xml><?xml version="1.0" encoding="utf-8"?>
<p:tagLst xmlns:p="http://schemas.openxmlformats.org/presentationml/2006/main">
  <p:tag name="AS_UNIQUEID" val="1619"/>
</p:tagLst>
</file>

<file path=ppt/tags/tag101.xml><?xml version="1.0" encoding="utf-8"?>
<p:tagLst xmlns:p="http://schemas.openxmlformats.org/presentationml/2006/main">
  <p:tag name="AS_UNIQUEID" val="1620"/>
</p:tagLst>
</file>

<file path=ppt/tags/tag102.xml><?xml version="1.0" encoding="utf-8"?>
<p:tagLst xmlns:p="http://schemas.openxmlformats.org/presentationml/2006/main">
  <p:tag name="AS_UNIQUEID" val="1621"/>
</p:tagLst>
</file>

<file path=ppt/tags/tag103.xml><?xml version="1.0" encoding="utf-8"?>
<p:tagLst xmlns:p="http://schemas.openxmlformats.org/presentationml/2006/main">
  <p:tag name="AS_UNIQUEID" val="1622"/>
</p:tagLst>
</file>

<file path=ppt/tags/tag104.xml><?xml version="1.0" encoding="utf-8"?>
<p:tagLst xmlns:p="http://schemas.openxmlformats.org/presentationml/2006/main">
  <p:tag name="AS_UNIQUEID" val="1623"/>
</p:tagLst>
</file>

<file path=ppt/tags/tag105.xml><?xml version="1.0" encoding="utf-8"?>
<p:tagLst xmlns:p="http://schemas.openxmlformats.org/presentationml/2006/main">
  <p:tag name="AS_UNIQUEID" val="1624"/>
</p:tagLst>
</file>

<file path=ppt/tags/tag106.xml><?xml version="1.0" encoding="utf-8"?>
<p:tagLst xmlns:p="http://schemas.openxmlformats.org/presentationml/2006/main">
  <p:tag name="AS_UNIQUEID" val="1625"/>
</p:tagLst>
</file>

<file path=ppt/tags/tag107.xml><?xml version="1.0" encoding="utf-8"?>
<p:tagLst xmlns:p="http://schemas.openxmlformats.org/presentationml/2006/main">
  <p:tag name="AS_UNIQUEID" val="1626"/>
</p:tagLst>
</file>

<file path=ppt/tags/tag108.xml><?xml version="1.0" encoding="utf-8"?>
<p:tagLst xmlns:p="http://schemas.openxmlformats.org/presentationml/2006/main">
  <p:tag name="AS_UNIQUEID" val="1627"/>
</p:tagLst>
</file>

<file path=ppt/tags/tag109.xml><?xml version="1.0" encoding="utf-8"?>
<p:tagLst xmlns:p="http://schemas.openxmlformats.org/presentationml/2006/main">
  <p:tag name="AS_UNIQUEID" val="1628"/>
</p:tagLst>
</file>

<file path=ppt/tags/tag11.xml><?xml version="1.0" encoding="utf-8"?>
<p:tagLst xmlns:p="http://schemas.openxmlformats.org/presentationml/2006/main">
  <p:tag name="AS_UNIQUEID" val="1446"/>
</p:tagLst>
</file>

<file path=ppt/tags/tag110.xml><?xml version="1.0" encoding="utf-8"?>
<p:tagLst xmlns:p="http://schemas.openxmlformats.org/presentationml/2006/main">
  <p:tag name="AS_UNIQUEID" val="1629"/>
</p:tagLst>
</file>

<file path=ppt/tags/tag111.xml><?xml version="1.0" encoding="utf-8"?>
<p:tagLst xmlns:p="http://schemas.openxmlformats.org/presentationml/2006/main">
  <p:tag name="AS_UNIQUEID" val="1630"/>
</p:tagLst>
</file>

<file path=ppt/tags/tag112.xml><?xml version="1.0" encoding="utf-8"?>
<p:tagLst xmlns:p="http://schemas.openxmlformats.org/presentationml/2006/main">
  <p:tag name="AS_UNIQUEID" val="1631"/>
</p:tagLst>
</file>

<file path=ppt/tags/tag113.xml><?xml version="1.0" encoding="utf-8"?>
<p:tagLst xmlns:p="http://schemas.openxmlformats.org/presentationml/2006/main">
  <p:tag name="AS_UNIQUEID" val="1632"/>
</p:tagLst>
</file>

<file path=ppt/tags/tag114.xml><?xml version="1.0" encoding="utf-8"?>
<p:tagLst xmlns:p="http://schemas.openxmlformats.org/presentationml/2006/main">
  <p:tag name="AS_UNIQUEID" val="1633"/>
</p:tagLst>
</file>

<file path=ppt/tags/tag115.xml><?xml version="1.0" encoding="utf-8"?>
<p:tagLst xmlns:p="http://schemas.openxmlformats.org/presentationml/2006/main">
  <p:tag name="AS_UNIQUEID" val="1634"/>
</p:tagLst>
</file>

<file path=ppt/tags/tag116.xml><?xml version="1.0" encoding="utf-8"?>
<p:tagLst xmlns:p="http://schemas.openxmlformats.org/presentationml/2006/main">
  <p:tag name="AS_UNIQUEID" val="1635"/>
</p:tagLst>
</file>

<file path=ppt/tags/tag117.xml><?xml version="1.0" encoding="utf-8"?>
<p:tagLst xmlns:p="http://schemas.openxmlformats.org/presentationml/2006/main">
  <p:tag name="AS_UNIQUEID" val="1636"/>
</p:tagLst>
</file>

<file path=ppt/tags/tag118.xml><?xml version="1.0" encoding="utf-8"?>
<p:tagLst xmlns:p="http://schemas.openxmlformats.org/presentationml/2006/main">
  <p:tag name="AS_UNIQUEID" val="1637"/>
</p:tagLst>
</file>

<file path=ppt/tags/tag119.xml><?xml version="1.0" encoding="utf-8"?>
<p:tagLst xmlns:p="http://schemas.openxmlformats.org/presentationml/2006/main">
  <p:tag name="AS_UNIQUEID" val="1638"/>
</p:tagLst>
</file>

<file path=ppt/tags/tag12.xml><?xml version="1.0" encoding="utf-8"?>
<p:tagLst xmlns:p="http://schemas.openxmlformats.org/presentationml/2006/main">
  <p:tag name="AS_UNIQUEID" val="1447"/>
</p:tagLst>
</file>

<file path=ppt/tags/tag120.xml><?xml version="1.0" encoding="utf-8"?>
<p:tagLst xmlns:p="http://schemas.openxmlformats.org/presentationml/2006/main">
  <p:tag name="AS_UNIQUEID" val="1639"/>
</p:tagLst>
</file>

<file path=ppt/tags/tag121.xml><?xml version="1.0" encoding="utf-8"?>
<p:tagLst xmlns:p="http://schemas.openxmlformats.org/presentationml/2006/main">
  <p:tag name="AS_UNIQUEID" val="1640"/>
</p:tagLst>
</file>

<file path=ppt/tags/tag122.xml><?xml version="1.0" encoding="utf-8"?>
<p:tagLst xmlns:p="http://schemas.openxmlformats.org/presentationml/2006/main">
  <p:tag name="AS_UNIQUEID" val="1641"/>
</p:tagLst>
</file>

<file path=ppt/tags/tag123.xml><?xml version="1.0" encoding="utf-8"?>
<p:tagLst xmlns:p="http://schemas.openxmlformats.org/presentationml/2006/main">
  <p:tag name="AS_UNIQUEID" val="1642"/>
</p:tagLst>
</file>

<file path=ppt/tags/tag124.xml><?xml version="1.0" encoding="utf-8"?>
<p:tagLst xmlns:p="http://schemas.openxmlformats.org/presentationml/2006/main">
  <p:tag name="AS_UNIQUEID" val="1643"/>
</p:tagLst>
</file>

<file path=ppt/tags/tag125.xml><?xml version="1.0" encoding="utf-8"?>
<p:tagLst xmlns:p="http://schemas.openxmlformats.org/presentationml/2006/main">
  <p:tag name="AS_UNIQUEID" val="1644"/>
</p:tagLst>
</file>

<file path=ppt/tags/tag126.xml><?xml version="1.0" encoding="utf-8"?>
<p:tagLst xmlns:p="http://schemas.openxmlformats.org/presentationml/2006/main">
  <p:tag name="AS_UNIQUEID" val="1645"/>
</p:tagLst>
</file>

<file path=ppt/tags/tag127.xml><?xml version="1.0" encoding="utf-8"?>
<p:tagLst xmlns:p="http://schemas.openxmlformats.org/presentationml/2006/main">
  <p:tag name="AS_UNIQUEID" val="1646"/>
</p:tagLst>
</file>

<file path=ppt/tags/tag128.xml><?xml version="1.0" encoding="utf-8"?>
<p:tagLst xmlns:p="http://schemas.openxmlformats.org/presentationml/2006/main">
  <p:tag name="AS_UNIQUEID" val="1647"/>
</p:tagLst>
</file>

<file path=ppt/tags/tag129.xml><?xml version="1.0" encoding="utf-8"?>
<p:tagLst xmlns:p="http://schemas.openxmlformats.org/presentationml/2006/main">
  <p:tag name="AS_UNIQUEID" val="1648"/>
</p:tagLst>
</file>

<file path=ppt/tags/tag13.xml><?xml version="1.0" encoding="utf-8"?>
<p:tagLst xmlns:p="http://schemas.openxmlformats.org/presentationml/2006/main">
  <p:tag name="AS_UNIQUEID" val="625"/>
</p:tagLst>
</file>

<file path=ppt/tags/tag130.xml><?xml version="1.0" encoding="utf-8"?>
<p:tagLst xmlns:p="http://schemas.openxmlformats.org/presentationml/2006/main">
  <p:tag name="AS_UNIQUEID" val="1649"/>
</p:tagLst>
</file>

<file path=ppt/tags/tag131.xml><?xml version="1.0" encoding="utf-8"?>
<p:tagLst xmlns:p="http://schemas.openxmlformats.org/presentationml/2006/main">
  <p:tag name="AS_UNIQUEID" val="1650"/>
</p:tagLst>
</file>

<file path=ppt/tags/tag132.xml><?xml version="1.0" encoding="utf-8"?>
<p:tagLst xmlns:p="http://schemas.openxmlformats.org/presentationml/2006/main">
  <p:tag name="AS_UNIQUEID" val="1651"/>
</p:tagLst>
</file>

<file path=ppt/tags/tag133.xml><?xml version="1.0" encoding="utf-8"?>
<p:tagLst xmlns:p="http://schemas.openxmlformats.org/presentationml/2006/main">
  <p:tag name="AS_UNIQUEID" val="1652"/>
</p:tagLst>
</file>

<file path=ppt/tags/tag134.xml><?xml version="1.0" encoding="utf-8"?>
<p:tagLst xmlns:p="http://schemas.openxmlformats.org/presentationml/2006/main">
  <p:tag name="AS_UNIQUEID" val="1653"/>
</p:tagLst>
</file>

<file path=ppt/tags/tag135.xml><?xml version="1.0" encoding="utf-8"?>
<p:tagLst xmlns:p="http://schemas.openxmlformats.org/presentationml/2006/main">
  <p:tag name="AS_UNIQUEID" val="1654"/>
</p:tagLst>
</file>

<file path=ppt/tags/tag136.xml><?xml version="1.0" encoding="utf-8"?>
<p:tagLst xmlns:p="http://schemas.openxmlformats.org/presentationml/2006/main">
  <p:tag name="AS_UNIQUEID" val="1655"/>
</p:tagLst>
</file>

<file path=ppt/tags/tag137.xml><?xml version="1.0" encoding="utf-8"?>
<p:tagLst xmlns:p="http://schemas.openxmlformats.org/presentationml/2006/main">
  <p:tag name="AS_UNIQUEID" val="1656"/>
</p:tagLst>
</file>

<file path=ppt/tags/tag138.xml><?xml version="1.0" encoding="utf-8"?>
<p:tagLst xmlns:p="http://schemas.openxmlformats.org/presentationml/2006/main">
  <p:tag name="AS_UNIQUEID" val="1657"/>
</p:tagLst>
</file>

<file path=ppt/tags/tag139.xml><?xml version="1.0" encoding="utf-8"?>
<p:tagLst xmlns:p="http://schemas.openxmlformats.org/presentationml/2006/main">
  <p:tag name="AS_UNIQUEID" val="1658"/>
</p:tagLst>
</file>

<file path=ppt/tags/tag14.xml><?xml version="1.0" encoding="utf-8"?>
<p:tagLst xmlns:p="http://schemas.openxmlformats.org/presentationml/2006/main">
  <p:tag name="AS_UNIQUEID" val="1597"/>
</p:tagLst>
</file>

<file path=ppt/tags/tag140.xml><?xml version="1.0" encoding="utf-8"?>
<p:tagLst xmlns:p="http://schemas.openxmlformats.org/presentationml/2006/main">
  <p:tag name="AS_UNIQUEID" val="1659"/>
</p:tagLst>
</file>

<file path=ppt/tags/tag141.xml><?xml version="1.0" encoding="utf-8"?>
<p:tagLst xmlns:p="http://schemas.openxmlformats.org/presentationml/2006/main">
  <p:tag name="AS_UNIQUEID" val="1660"/>
</p:tagLst>
</file>

<file path=ppt/tags/tag142.xml><?xml version="1.0" encoding="utf-8"?>
<p:tagLst xmlns:p="http://schemas.openxmlformats.org/presentationml/2006/main">
  <p:tag name="AS_UNIQUEID" val="1661"/>
</p:tagLst>
</file>

<file path=ppt/tags/tag143.xml><?xml version="1.0" encoding="utf-8"?>
<p:tagLst xmlns:p="http://schemas.openxmlformats.org/presentationml/2006/main">
  <p:tag name="AS_UNIQUEID" val="1662"/>
</p:tagLst>
</file>

<file path=ppt/tags/tag144.xml><?xml version="1.0" encoding="utf-8"?>
<p:tagLst xmlns:p="http://schemas.openxmlformats.org/presentationml/2006/main">
  <p:tag name="AS_UNIQUEID" val="1663"/>
</p:tagLst>
</file>

<file path=ppt/tags/tag145.xml><?xml version="1.0" encoding="utf-8"?>
<p:tagLst xmlns:p="http://schemas.openxmlformats.org/presentationml/2006/main">
  <p:tag name="AS_UNIQUEID" val="1664"/>
</p:tagLst>
</file>

<file path=ppt/tags/tag146.xml><?xml version="1.0" encoding="utf-8"?>
<p:tagLst xmlns:p="http://schemas.openxmlformats.org/presentationml/2006/main">
  <p:tag name="AS_UNIQUEID" val="1665"/>
</p:tagLst>
</file>

<file path=ppt/tags/tag147.xml><?xml version="1.0" encoding="utf-8"?>
<p:tagLst xmlns:p="http://schemas.openxmlformats.org/presentationml/2006/main">
  <p:tag name="AS_UNIQUEID" val="1666"/>
</p:tagLst>
</file>

<file path=ppt/tags/tag148.xml><?xml version="1.0" encoding="utf-8"?>
<p:tagLst xmlns:p="http://schemas.openxmlformats.org/presentationml/2006/main">
  <p:tag name="AS_UNIQUEID" val="1667"/>
</p:tagLst>
</file>

<file path=ppt/tags/tag149.xml><?xml version="1.0" encoding="utf-8"?>
<p:tagLst xmlns:p="http://schemas.openxmlformats.org/presentationml/2006/main">
  <p:tag name="AS_UNIQUEID" val="1668"/>
</p:tagLst>
</file>

<file path=ppt/tags/tag15.xml><?xml version="1.0" encoding="utf-8"?>
<p:tagLst xmlns:p="http://schemas.openxmlformats.org/presentationml/2006/main">
  <p:tag name="AS_UNIQUEID" val="1449"/>
</p:tagLst>
</file>

<file path=ppt/tags/tag150.xml><?xml version="1.0" encoding="utf-8"?>
<p:tagLst xmlns:p="http://schemas.openxmlformats.org/presentationml/2006/main">
  <p:tag name="AS_UNIQUEID" val="1669"/>
</p:tagLst>
</file>

<file path=ppt/tags/tag151.xml><?xml version="1.0" encoding="utf-8"?>
<p:tagLst xmlns:p="http://schemas.openxmlformats.org/presentationml/2006/main">
  <p:tag name="AS_UNIQUEID" val="1670"/>
</p:tagLst>
</file>

<file path=ppt/tags/tag152.xml><?xml version="1.0" encoding="utf-8"?>
<p:tagLst xmlns:p="http://schemas.openxmlformats.org/presentationml/2006/main">
  <p:tag name="AS_UNIQUEID" val="1671"/>
</p:tagLst>
</file>

<file path=ppt/tags/tag153.xml><?xml version="1.0" encoding="utf-8"?>
<p:tagLst xmlns:p="http://schemas.openxmlformats.org/presentationml/2006/main">
  <p:tag name="AS_UNIQUEID" val="1672"/>
</p:tagLst>
</file>

<file path=ppt/tags/tag154.xml><?xml version="1.0" encoding="utf-8"?>
<p:tagLst xmlns:p="http://schemas.openxmlformats.org/presentationml/2006/main">
  <p:tag name="AS_UNIQUEID" val="1673"/>
</p:tagLst>
</file>

<file path=ppt/tags/tag155.xml><?xml version="1.0" encoding="utf-8"?>
<p:tagLst xmlns:p="http://schemas.openxmlformats.org/presentationml/2006/main">
  <p:tag name="AS_UNIQUEID" val="1674"/>
</p:tagLst>
</file>

<file path=ppt/tags/tag156.xml><?xml version="1.0" encoding="utf-8"?>
<p:tagLst xmlns:p="http://schemas.openxmlformats.org/presentationml/2006/main">
  <p:tag name="AS_UNIQUEID" val="1675"/>
</p:tagLst>
</file>

<file path=ppt/tags/tag157.xml><?xml version="1.0" encoding="utf-8"?>
<p:tagLst xmlns:p="http://schemas.openxmlformats.org/presentationml/2006/main">
  <p:tag name="AS_UNIQUEID" val="1676"/>
</p:tagLst>
</file>

<file path=ppt/tags/tag158.xml><?xml version="1.0" encoding="utf-8"?>
<p:tagLst xmlns:p="http://schemas.openxmlformats.org/presentationml/2006/main">
  <p:tag name="AS_UNIQUEID" val="1677"/>
</p:tagLst>
</file>

<file path=ppt/tags/tag159.xml><?xml version="1.0" encoding="utf-8"?>
<p:tagLst xmlns:p="http://schemas.openxmlformats.org/presentationml/2006/main">
  <p:tag name="AS_UNIQUEID" val="1678"/>
</p:tagLst>
</file>

<file path=ppt/tags/tag16.xml><?xml version="1.0" encoding="utf-8"?>
<p:tagLst xmlns:p="http://schemas.openxmlformats.org/presentationml/2006/main">
  <p:tag name="AS_UNIQUEID" val="641"/>
</p:tagLst>
</file>

<file path=ppt/tags/tag160.xml><?xml version="1.0" encoding="utf-8"?>
<p:tagLst xmlns:p="http://schemas.openxmlformats.org/presentationml/2006/main">
  <p:tag name="AS_UNIQUEID" val="1679"/>
</p:tagLst>
</file>

<file path=ppt/tags/tag161.xml><?xml version="1.0" encoding="utf-8"?>
<p:tagLst xmlns:p="http://schemas.openxmlformats.org/presentationml/2006/main">
  <p:tag name="AS_UNIQUEID" val="1680"/>
</p:tagLst>
</file>

<file path=ppt/tags/tag162.xml><?xml version="1.0" encoding="utf-8"?>
<p:tagLst xmlns:p="http://schemas.openxmlformats.org/presentationml/2006/main">
  <p:tag name="AS_UNIQUEID" val="1681"/>
</p:tagLst>
</file>

<file path=ppt/tags/tag163.xml><?xml version="1.0" encoding="utf-8"?>
<p:tagLst xmlns:p="http://schemas.openxmlformats.org/presentationml/2006/main">
  <p:tag name="AS_UNIQUEID" val="1682"/>
</p:tagLst>
</file>

<file path=ppt/tags/tag164.xml><?xml version="1.0" encoding="utf-8"?>
<p:tagLst xmlns:p="http://schemas.openxmlformats.org/presentationml/2006/main">
  <p:tag name="AS_UNIQUEID" val="1683"/>
</p:tagLst>
</file>

<file path=ppt/tags/tag165.xml><?xml version="1.0" encoding="utf-8"?>
<p:tagLst xmlns:p="http://schemas.openxmlformats.org/presentationml/2006/main">
  <p:tag name="AS_UNIQUEID" val="1684"/>
</p:tagLst>
</file>

<file path=ppt/tags/tag166.xml><?xml version="1.0" encoding="utf-8"?>
<p:tagLst xmlns:p="http://schemas.openxmlformats.org/presentationml/2006/main">
  <p:tag name="AS_UNIQUEID" val="1685"/>
</p:tagLst>
</file>

<file path=ppt/tags/tag167.xml><?xml version="1.0" encoding="utf-8"?>
<p:tagLst xmlns:p="http://schemas.openxmlformats.org/presentationml/2006/main">
  <p:tag name="AS_UNIQUEID" val="1686"/>
</p:tagLst>
</file>

<file path=ppt/tags/tag168.xml><?xml version="1.0" encoding="utf-8"?>
<p:tagLst xmlns:p="http://schemas.openxmlformats.org/presentationml/2006/main">
  <p:tag name="AS_UNIQUEID" val="1687"/>
</p:tagLst>
</file>

<file path=ppt/tags/tag169.xml><?xml version="1.0" encoding="utf-8"?>
<p:tagLst xmlns:p="http://schemas.openxmlformats.org/presentationml/2006/main">
  <p:tag name="AS_UNIQUEID" val="1688"/>
</p:tagLst>
</file>

<file path=ppt/tags/tag17.xml><?xml version="1.0" encoding="utf-8"?>
<p:tagLst xmlns:p="http://schemas.openxmlformats.org/presentationml/2006/main">
  <p:tag name="AS_UNIQUEID" val="625"/>
</p:tagLst>
</file>

<file path=ppt/tags/tag170.xml><?xml version="1.0" encoding="utf-8"?>
<p:tagLst xmlns:p="http://schemas.openxmlformats.org/presentationml/2006/main">
  <p:tag name="AS_UNIQUEID" val="1689"/>
</p:tagLst>
</file>

<file path=ppt/tags/tag171.xml><?xml version="1.0" encoding="utf-8"?>
<p:tagLst xmlns:p="http://schemas.openxmlformats.org/presentationml/2006/main">
  <p:tag name="AS_UNIQUEID" val="1690"/>
</p:tagLst>
</file>

<file path=ppt/tags/tag172.xml><?xml version="1.0" encoding="utf-8"?>
<p:tagLst xmlns:p="http://schemas.openxmlformats.org/presentationml/2006/main">
  <p:tag name="AS_UNIQUEID" val="1691"/>
</p:tagLst>
</file>

<file path=ppt/tags/tag173.xml><?xml version="1.0" encoding="utf-8"?>
<p:tagLst xmlns:p="http://schemas.openxmlformats.org/presentationml/2006/main">
  <p:tag name="AS_UNIQUEID" val="1692"/>
</p:tagLst>
</file>

<file path=ppt/tags/tag174.xml><?xml version="1.0" encoding="utf-8"?>
<p:tagLst xmlns:p="http://schemas.openxmlformats.org/presentationml/2006/main">
  <p:tag name="AS_UNIQUEID" val="1693"/>
</p:tagLst>
</file>

<file path=ppt/tags/tag175.xml><?xml version="1.0" encoding="utf-8"?>
<p:tagLst xmlns:p="http://schemas.openxmlformats.org/presentationml/2006/main">
  <p:tag name="AS_UNIQUEID" val="1694"/>
</p:tagLst>
</file>

<file path=ppt/tags/tag176.xml><?xml version="1.0" encoding="utf-8"?>
<p:tagLst xmlns:p="http://schemas.openxmlformats.org/presentationml/2006/main">
  <p:tag name="AS_UNIQUEID" val="1695"/>
</p:tagLst>
</file>

<file path=ppt/tags/tag177.xml><?xml version="1.0" encoding="utf-8"?>
<p:tagLst xmlns:p="http://schemas.openxmlformats.org/presentationml/2006/main">
  <p:tag name="AS_UNIQUEID" val="1696"/>
</p:tagLst>
</file>

<file path=ppt/tags/tag178.xml><?xml version="1.0" encoding="utf-8"?>
<p:tagLst xmlns:p="http://schemas.openxmlformats.org/presentationml/2006/main">
  <p:tag name="AS_UNIQUEID" val="1697"/>
</p:tagLst>
</file>

<file path=ppt/tags/tag179.xml><?xml version="1.0" encoding="utf-8"?>
<p:tagLst xmlns:p="http://schemas.openxmlformats.org/presentationml/2006/main">
  <p:tag name="AS_UNIQUEID" val="1698"/>
</p:tagLst>
</file>

<file path=ppt/tags/tag18.xml><?xml version="1.0" encoding="utf-8"?>
<p:tagLst xmlns:p="http://schemas.openxmlformats.org/presentationml/2006/main">
  <p:tag name="AS_UNIQUEID" val="642"/>
</p:tagLst>
</file>

<file path=ppt/tags/tag180.xml><?xml version="1.0" encoding="utf-8"?>
<p:tagLst xmlns:p="http://schemas.openxmlformats.org/presentationml/2006/main">
  <p:tag name="AS_UNIQUEID" val="1327"/>
</p:tagLst>
</file>

<file path=ppt/tags/tag181.xml><?xml version="1.0" encoding="utf-8"?>
<p:tagLst xmlns:p="http://schemas.openxmlformats.org/presentationml/2006/main">
  <p:tag name="AS_UNIQUEID" val="1328"/>
</p:tagLst>
</file>

<file path=ppt/tags/tag182.xml><?xml version="1.0" encoding="utf-8"?>
<p:tagLst xmlns:p="http://schemas.openxmlformats.org/presentationml/2006/main">
  <p:tag name="AS_UNIQUEID" val="1329"/>
</p:tagLst>
</file>

<file path=ppt/tags/tag183.xml><?xml version="1.0" encoding="utf-8"?>
<p:tagLst xmlns:p="http://schemas.openxmlformats.org/presentationml/2006/main">
  <p:tag name="AS_UNIQUEID" val="1330"/>
</p:tagLst>
</file>

<file path=ppt/tags/tag184.xml><?xml version="1.0" encoding="utf-8"?>
<p:tagLst xmlns:p="http://schemas.openxmlformats.org/presentationml/2006/main">
  <p:tag name="AS_UNIQUEID" val="1331"/>
</p:tagLst>
</file>

<file path=ppt/tags/tag185.xml><?xml version="1.0" encoding="utf-8"?>
<p:tagLst xmlns:p="http://schemas.openxmlformats.org/presentationml/2006/main">
  <p:tag name="AS_UNIQUEID" val="1332"/>
</p:tagLst>
</file>

<file path=ppt/tags/tag186.xml><?xml version="1.0" encoding="utf-8"?>
<p:tagLst xmlns:p="http://schemas.openxmlformats.org/presentationml/2006/main">
  <p:tag name="AS_UNIQUEID" val="1699"/>
</p:tagLst>
</file>

<file path=ppt/tags/tag187.xml><?xml version="1.0" encoding="utf-8"?>
<p:tagLst xmlns:p="http://schemas.openxmlformats.org/presentationml/2006/main">
  <p:tag name="AS_UNIQUEID" val="1334"/>
</p:tagLst>
</file>

<file path=ppt/tags/tag188.xml><?xml version="1.0" encoding="utf-8"?>
<p:tagLst xmlns:p="http://schemas.openxmlformats.org/presentationml/2006/main">
  <p:tag name="AS_UNIQUEID" val="1335"/>
</p:tagLst>
</file>

<file path=ppt/tags/tag189.xml><?xml version="1.0" encoding="utf-8"?>
<p:tagLst xmlns:p="http://schemas.openxmlformats.org/presentationml/2006/main">
  <p:tag name="AS_UNIQUEID" val="1336"/>
</p:tagLst>
</file>

<file path=ppt/tags/tag19.xml><?xml version="1.0" encoding="utf-8"?>
<p:tagLst xmlns:p="http://schemas.openxmlformats.org/presentationml/2006/main">
  <p:tag name="AS_UNIQUEID" val="1450"/>
</p:tagLst>
</file>

<file path=ppt/tags/tag190.xml><?xml version="1.0" encoding="utf-8"?>
<p:tagLst xmlns:p="http://schemas.openxmlformats.org/presentationml/2006/main">
  <p:tag name="AS_UNIQUEID" val="1337"/>
</p:tagLst>
</file>

<file path=ppt/tags/tag191.xml><?xml version="1.0" encoding="utf-8"?>
<p:tagLst xmlns:p="http://schemas.openxmlformats.org/presentationml/2006/main">
  <p:tag name="AS_UNIQUEID" val="1700"/>
</p:tagLst>
</file>

<file path=ppt/tags/tag192.xml><?xml version="1.0" encoding="utf-8"?>
<p:tagLst xmlns:p="http://schemas.openxmlformats.org/presentationml/2006/main">
  <p:tag name="AS_UNIQUEID" val="1701"/>
</p:tagLst>
</file>

<file path=ppt/tags/tag193.xml><?xml version="1.0" encoding="utf-8"?>
<p:tagLst xmlns:p="http://schemas.openxmlformats.org/presentationml/2006/main">
  <p:tag name="AS_UNIQUEID" val="1702"/>
</p:tagLst>
</file>

<file path=ppt/tags/tag194.xml><?xml version="1.0" encoding="utf-8"?>
<p:tagLst xmlns:p="http://schemas.openxmlformats.org/presentationml/2006/main">
  <p:tag name="AS_UNIQUEID" val="1703"/>
</p:tagLst>
</file>

<file path=ppt/tags/tag195.xml><?xml version="1.0" encoding="utf-8"?>
<p:tagLst xmlns:p="http://schemas.openxmlformats.org/presentationml/2006/main">
  <p:tag name="AS_UNIQUEID" val="1704"/>
</p:tagLst>
</file>

<file path=ppt/tags/tag196.xml><?xml version="1.0" encoding="utf-8"?>
<p:tagLst xmlns:p="http://schemas.openxmlformats.org/presentationml/2006/main">
  <p:tag name="AS_UNIQUEID" val="1524"/>
</p:tagLst>
</file>

<file path=ppt/tags/tag197.xml><?xml version="1.0" encoding="utf-8"?>
<p:tagLst xmlns:p="http://schemas.openxmlformats.org/presentationml/2006/main">
  <p:tag name="AS_UNIQUEID" val="1705"/>
</p:tagLst>
</file>

<file path=ppt/tags/tag198.xml><?xml version="1.0" encoding="utf-8"?>
<p:tagLst xmlns:p="http://schemas.openxmlformats.org/presentationml/2006/main">
  <p:tag name="AS_UNIQUEID" val="1706"/>
</p:tagLst>
</file>

<file path=ppt/tags/tag199.xml><?xml version="1.0" encoding="utf-8"?>
<p:tagLst xmlns:p="http://schemas.openxmlformats.org/presentationml/2006/main">
  <p:tag name="AS_UNIQUEID" val="1707"/>
</p:tagLst>
</file>

<file path=ppt/tags/tag2.xml><?xml version="1.0" encoding="utf-8"?>
<p:tagLst xmlns:p="http://schemas.openxmlformats.org/presentationml/2006/main">
  <p:tag name="AS_UNIQUEID" val="531"/>
</p:tagLst>
</file>

<file path=ppt/tags/tag20.xml><?xml version="1.0" encoding="utf-8"?>
<p:tagLst xmlns:p="http://schemas.openxmlformats.org/presentationml/2006/main">
  <p:tag name="AS_UNIQUEID" val="606"/>
</p:tagLst>
</file>

<file path=ppt/tags/tag200.xml><?xml version="1.0" encoding="utf-8"?>
<p:tagLst xmlns:p="http://schemas.openxmlformats.org/presentationml/2006/main">
  <p:tag name="AS_UNIQUEID" val="1708"/>
</p:tagLst>
</file>

<file path=ppt/tags/tag201.xml><?xml version="1.0" encoding="utf-8"?>
<p:tagLst xmlns:p="http://schemas.openxmlformats.org/presentationml/2006/main">
  <p:tag name="AS_UNIQUEID" val="1524"/>
</p:tagLst>
</file>

<file path=ppt/tags/tag202.xml><?xml version="1.0" encoding="utf-8"?>
<p:tagLst xmlns:p="http://schemas.openxmlformats.org/presentationml/2006/main">
  <p:tag name="AS_UNIQUEID" val="1709"/>
</p:tagLst>
</file>

<file path=ppt/tags/tag203.xml><?xml version="1.0" encoding="utf-8"?>
<p:tagLst xmlns:p="http://schemas.openxmlformats.org/presentationml/2006/main">
  <p:tag name="AS_UNIQUEID" val="1710"/>
</p:tagLst>
</file>

<file path=ppt/tags/tag204.xml><?xml version="1.0" encoding="utf-8"?>
<p:tagLst xmlns:p="http://schemas.openxmlformats.org/presentationml/2006/main">
  <p:tag name="AS_UNIQUEID" val="1711"/>
</p:tagLst>
</file>

<file path=ppt/tags/tag205.xml><?xml version="1.0" encoding="utf-8"?>
<p:tagLst xmlns:p="http://schemas.openxmlformats.org/presentationml/2006/main">
  <p:tag name="AS_UNIQUEID" val="1712"/>
</p:tagLst>
</file>

<file path=ppt/tags/tag206.xml><?xml version="1.0" encoding="utf-8"?>
<p:tagLst xmlns:p="http://schemas.openxmlformats.org/presentationml/2006/main">
  <p:tag name="AS_UNIQUEID" val="1713"/>
</p:tagLst>
</file>

<file path=ppt/tags/tag207.xml><?xml version="1.0" encoding="utf-8"?>
<p:tagLst xmlns:p="http://schemas.openxmlformats.org/presentationml/2006/main">
  <p:tag name="AS_UNIQUEID" val="1714"/>
</p:tagLst>
</file>

<file path=ppt/tags/tag208.xml><?xml version="1.0" encoding="utf-8"?>
<p:tagLst xmlns:p="http://schemas.openxmlformats.org/presentationml/2006/main">
  <p:tag name="AS_UNIQUEID" val="1576"/>
</p:tagLst>
</file>

<file path=ppt/tags/tag209.xml><?xml version="1.0" encoding="utf-8"?>
<p:tagLst xmlns:p="http://schemas.openxmlformats.org/presentationml/2006/main">
  <p:tag name="AS_UNIQUEID" val="1579"/>
</p:tagLst>
</file>

<file path=ppt/tags/tag21.xml><?xml version="1.0" encoding="utf-8"?>
<p:tagLst xmlns:p="http://schemas.openxmlformats.org/presentationml/2006/main">
  <p:tag name="AS_UNIQUEID" val="1598"/>
</p:tagLst>
</file>

<file path=ppt/tags/tag210.xml><?xml version="1.0" encoding="utf-8"?>
<p:tagLst xmlns:p="http://schemas.openxmlformats.org/presentationml/2006/main">
  <p:tag name="AS_UNIQUEID" val="1715"/>
</p:tagLst>
</file>

<file path=ppt/tags/tag211.xml><?xml version="1.0" encoding="utf-8"?>
<p:tagLst xmlns:p="http://schemas.openxmlformats.org/presentationml/2006/main">
  <p:tag name="AS_UNIQUEID" val="1716"/>
</p:tagLst>
</file>

<file path=ppt/tags/tag212.xml><?xml version="1.0" encoding="utf-8"?>
<p:tagLst xmlns:p="http://schemas.openxmlformats.org/presentationml/2006/main">
  <p:tag name="AS_UNIQUEID" val="1717"/>
</p:tagLst>
</file>

<file path=ppt/tags/tag213.xml><?xml version="1.0" encoding="utf-8"?>
<p:tagLst xmlns:p="http://schemas.openxmlformats.org/presentationml/2006/main">
  <p:tag name="AS_UNIQUEID" val="1718"/>
</p:tagLst>
</file>

<file path=ppt/tags/tag214.xml><?xml version="1.0" encoding="utf-8"?>
<p:tagLst xmlns:p="http://schemas.openxmlformats.org/presentationml/2006/main">
  <p:tag name="AS_UNIQUEID" val="1719"/>
</p:tagLst>
</file>

<file path=ppt/tags/tag215.xml><?xml version="1.0" encoding="utf-8"?>
<p:tagLst xmlns:p="http://schemas.openxmlformats.org/presentationml/2006/main">
  <p:tag name="AS_UNIQUEID" val="1720"/>
</p:tagLst>
</file>

<file path=ppt/tags/tag216.xml><?xml version="1.0" encoding="utf-8"?>
<p:tagLst xmlns:p="http://schemas.openxmlformats.org/presentationml/2006/main">
  <p:tag name="AS_UNIQUEID" val="1721"/>
</p:tagLst>
</file>

<file path=ppt/tags/tag217.xml><?xml version="1.0" encoding="utf-8"?>
<p:tagLst xmlns:p="http://schemas.openxmlformats.org/presentationml/2006/main">
  <p:tag name="AS_UNIQUEID" val="1722"/>
</p:tagLst>
</file>

<file path=ppt/tags/tag218.xml><?xml version="1.0" encoding="utf-8"?>
<p:tagLst xmlns:p="http://schemas.openxmlformats.org/presentationml/2006/main">
  <p:tag name="AS_UNIQUEID" val="1723"/>
</p:tagLst>
</file>

<file path=ppt/tags/tag219.xml><?xml version="1.0" encoding="utf-8"?>
<p:tagLst xmlns:p="http://schemas.openxmlformats.org/presentationml/2006/main">
  <p:tag name="AS_UNIQUEID" val="1724"/>
</p:tagLst>
</file>

<file path=ppt/tags/tag22.xml><?xml version="1.0" encoding="utf-8"?>
<p:tagLst xmlns:p="http://schemas.openxmlformats.org/presentationml/2006/main">
  <p:tag name="AS_UNIQUEID" val="1452"/>
</p:tagLst>
</file>

<file path=ppt/tags/tag220.xml><?xml version="1.0" encoding="utf-8"?>
<p:tagLst xmlns:p="http://schemas.openxmlformats.org/presentationml/2006/main">
  <p:tag name="AS_UNIQUEID" val="1725"/>
</p:tagLst>
</file>

<file path=ppt/tags/tag221.xml><?xml version="1.0" encoding="utf-8"?>
<p:tagLst xmlns:p="http://schemas.openxmlformats.org/presentationml/2006/main">
  <p:tag name="AS_UNIQUEID" val="1726"/>
</p:tagLst>
</file>

<file path=ppt/tags/tag222.xml><?xml version="1.0" encoding="utf-8"?>
<p:tagLst xmlns:p="http://schemas.openxmlformats.org/presentationml/2006/main">
  <p:tag name="AS_UNIQUEID" val="1727"/>
</p:tagLst>
</file>

<file path=ppt/tags/tag223.xml><?xml version="1.0" encoding="utf-8"?>
<p:tagLst xmlns:p="http://schemas.openxmlformats.org/presentationml/2006/main">
  <p:tag name="AS_UNIQUEID" val="1728"/>
</p:tagLst>
</file>

<file path=ppt/tags/tag224.xml><?xml version="1.0" encoding="utf-8"?>
<p:tagLst xmlns:p="http://schemas.openxmlformats.org/presentationml/2006/main">
  <p:tag name="AS_UNIQUEID" val="1729"/>
</p:tagLst>
</file>

<file path=ppt/tags/tag225.xml><?xml version="1.0" encoding="utf-8"?>
<p:tagLst xmlns:p="http://schemas.openxmlformats.org/presentationml/2006/main">
  <p:tag name="AS_UNIQUEID" val="1730"/>
</p:tagLst>
</file>

<file path=ppt/tags/tag226.xml><?xml version="1.0" encoding="utf-8"?>
<p:tagLst xmlns:p="http://schemas.openxmlformats.org/presentationml/2006/main">
  <p:tag name="AS_UNIQUEID" val="1731"/>
</p:tagLst>
</file>

<file path=ppt/tags/tag227.xml><?xml version="1.0" encoding="utf-8"?>
<p:tagLst xmlns:p="http://schemas.openxmlformats.org/presentationml/2006/main">
  <p:tag name="AS_UNIQUEID" val="1732"/>
</p:tagLst>
</file>

<file path=ppt/tags/tag228.xml><?xml version="1.0" encoding="utf-8"?>
<p:tagLst xmlns:p="http://schemas.openxmlformats.org/presentationml/2006/main">
  <p:tag name="AS_UNIQUEID" val="1733"/>
</p:tagLst>
</file>

<file path=ppt/tags/tag229.xml><?xml version="1.0" encoding="utf-8"?>
<p:tagLst xmlns:p="http://schemas.openxmlformats.org/presentationml/2006/main">
  <p:tag name="AS_UNIQUEID" val="1734"/>
</p:tagLst>
</file>

<file path=ppt/tags/tag23.xml><?xml version="1.0" encoding="utf-8"?>
<p:tagLst xmlns:p="http://schemas.openxmlformats.org/presentationml/2006/main">
  <p:tag name="AS_UNIQUEID" val="1453"/>
</p:tagLst>
</file>

<file path=ppt/tags/tag230.xml><?xml version="1.0" encoding="utf-8"?>
<p:tagLst xmlns:p="http://schemas.openxmlformats.org/presentationml/2006/main">
  <p:tag name="AS_UNIQUEID" val="1735"/>
</p:tagLst>
</file>

<file path=ppt/tags/tag231.xml><?xml version="1.0" encoding="utf-8"?>
<p:tagLst xmlns:p="http://schemas.openxmlformats.org/presentationml/2006/main">
  <p:tag name="AS_UNIQUEID" val="1736"/>
</p:tagLst>
</file>

<file path=ppt/tags/tag232.xml><?xml version="1.0" encoding="utf-8"?>
<p:tagLst xmlns:p="http://schemas.openxmlformats.org/presentationml/2006/main">
  <p:tag name="AS_UNIQUEID" val="1737"/>
</p:tagLst>
</file>

<file path=ppt/tags/tag233.xml><?xml version="1.0" encoding="utf-8"?>
<p:tagLst xmlns:p="http://schemas.openxmlformats.org/presentationml/2006/main">
  <p:tag name="AS_UNIQUEID" val="1738"/>
</p:tagLst>
</file>

<file path=ppt/tags/tag234.xml><?xml version="1.0" encoding="utf-8"?>
<p:tagLst xmlns:p="http://schemas.openxmlformats.org/presentationml/2006/main">
  <p:tag name="AS_UNIQUEID" val="1576"/>
</p:tagLst>
</file>

<file path=ppt/tags/tag235.xml><?xml version="1.0" encoding="utf-8"?>
<p:tagLst xmlns:p="http://schemas.openxmlformats.org/presentationml/2006/main">
  <p:tag name="AS_UNIQUEID" val="1579"/>
</p:tagLst>
</file>

<file path=ppt/tags/tag236.xml><?xml version="1.0" encoding="utf-8"?>
<p:tagLst xmlns:p="http://schemas.openxmlformats.org/presentationml/2006/main">
  <p:tag name="AS_UNIQUEID" val="1739"/>
</p:tagLst>
</file>

<file path=ppt/tags/tag237.xml><?xml version="1.0" encoding="utf-8"?>
<p:tagLst xmlns:p="http://schemas.openxmlformats.org/presentationml/2006/main">
  <p:tag name="AS_UNIQUEID" val="1740"/>
</p:tagLst>
</file>

<file path=ppt/tags/tag238.xml><?xml version="1.0" encoding="utf-8"?>
<p:tagLst xmlns:p="http://schemas.openxmlformats.org/presentationml/2006/main">
  <p:tag name="AS_UNIQUEID" val="1741"/>
</p:tagLst>
</file>

<file path=ppt/tags/tag239.xml><?xml version="1.0" encoding="utf-8"?>
<p:tagLst xmlns:p="http://schemas.openxmlformats.org/presentationml/2006/main">
  <p:tag name="AS_UNIQUEID" val="1742"/>
</p:tagLst>
</file>

<file path=ppt/tags/tag24.xml><?xml version="1.0" encoding="utf-8"?>
<p:tagLst xmlns:p="http://schemas.openxmlformats.org/presentationml/2006/main">
  <p:tag name="AS_UNIQUEID" val="1454"/>
</p:tagLst>
</file>

<file path=ppt/tags/tag240.xml><?xml version="1.0" encoding="utf-8"?>
<p:tagLst xmlns:p="http://schemas.openxmlformats.org/presentationml/2006/main">
  <p:tag name="AS_UNIQUEID" val="1743"/>
</p:tagLst>
</file>

<file path=ppt/tags/tag241.xml><?xml version="1.0" encoding="utf-8"?>
<p:tagLst xmlns:p="http://schemas.openxmlformats.org/presentationml/2006/main">
  <p:tag name="AS_UNIQUEID" val="1576"/>
</p:tagLst>
</file>

<file path=ppt/tags/tag242.xml><?xml version="1.0" encoding="utf-8"?>
<p:tagLst xmlns:p="http://schemas.openxmlformats.org/presentationml/2006/main">
  <p:tag name="AS_UNIQUEID" val="1579"/>
</p:tagLst>
</file>

<file path=ppt/tags/tag243.xml><?xml version="1.0" encoding="utf-8"?>
<p:tagLst xmlns:p="http://schemas.openxmlformats.org/presentationml/2006/main">
  <p:tag name="AS_UNIQUEID" val="1387"/>
</p:tagLst>
</file>

<file path=ppt/tags/tag244.xml><?xml version="1.0" encoding="utf-8"?>
<p:tagLst xmlns:p="http://schemas.openxmlformats.org/presentationml/2006/main">
  <p:tag name="AS_UNIQUEID" val="1744"/>
</p:tagLst>
</file>

<file path=ppt/tags/tag245.xml><?xml version="1.0" encoding="utf-8"?>
<p:tagLst xmlns:p="http://schemas.openxmlformats.org/presentationml/2006/main">
  <p:tag name="AS_UNIQUEID" val="1745"/>
</p:tagLst>
</file>

<file path=ppt/tags/tag246.xml><?xml version="1.0" encoding="utf-8"?>
<p:tagLst xmlns:p="http://schemas.openxmlformats.org/presentationml/2006/main">
  <p:tag name="AS_UNIQUEID" val="1746"/>
</p:tagLst>
</file>

<file path=ppt/tags/tag247.xml><?xml version="1.0" encoding="utf-8"?>
<p:tagLst xmlns:p="http://schemas.openxmlformats.org/presentationml/2006/main">
  <p:tag name="AS_UNIQUEID" val="1747"/>
</p:tagLst>
</file>

<file path=ppt/tags/tag248.xml><?xml version="1.0" encoding="utf-8"?>
<p:tagLst xmlns:p="http://schemas.openxmlformats.org/presentationml/2006/main">
  <p:tag name="AS_UNIQUEID" val="1576"/>
</p:tagLst>
</file>

<file path=ppt/tags/tag249.xml><?xml version="1.0" encoding="utf-8"?>
<p:tagLst xmlns:p="http://schemas.openxmlformats.org/presentationml/2006/main">
  <p:tag name="AS_UNIQUEID" val="1579"/>
</p:tagLst>
</file>

<file path=ppt/tags/tag25.xml><?xml version="1.0" encoding="utf-8"?>
<p:tagLst xmlns:p="http://schemas.openxmlformats.org/presentationml/2006/main">
  <p:tag name="AS_UNIQUEID" val="1455"/>
</p:tagLst>
</file>

<file path=ppt/tags/tag250.xml><?xml version="1.0" encoding="utf-8"?>
<p:tagLst xmlns:p="http://schemas.openxmlformats.org/presentationml/2006/main">
  <p:tag name="AS_UNIQUEID" val="1381"/>
</p:tagLst>
</file>

<file path=ppt/tags/tag251.xml><?xml version="1.0" encoding="utf-8"?>
<p:tagLst xmlns:p="http://schemas.openxmlformats.org/presentationml/2006/main">
  <p:tag name="AS_UNIQUEID" val="1577"/>
</p:tagLst>
</file>

<file path=ppt/tags/tag252.xml><?xml version="1.0" encoding="utf-8"?>
<p:tagLst xmlns:p="http://schemas.openxmlformats.org/presentationml/2006/main">
  <p:tag name="AS_UNIQUEID" val="1387"/>
</p:tagLst>
</file>

<file path=ppt/tags/tag253.xml><?xml version="1.0" encoding="utf-8"?>
<p:tagLst xmlns:p="http://schemas.openxmlformats.org/presentationml/2006/main">
  <p:tag name="AS_UNIQUEID" val="1588"/>
</p:tagLst>
</file>

<file path=ppt/tags/tag254.xml><?xml version="1.0" encoding="utf-8"?>
<p:tagLst xmlns:p="http://schemas.openxmlformats.org/presentationml/2006/main">
  <p:tag name="AS_UNIQUEID" val="1591"/>
</p:tagLst>
</file>

<file path=ppt/tags/tag255.xml><?xml version="1.0" encoding="utf-8"?>
<p:tagLst xmlns:p="http://schemas.openxmlformats.org/presentationml/2006/main">
  <p:tag name="AS_UNIQUEID" val="1594"/>
</p:tagLst>
</file>

<file path=ppt/tags/tag256.xml><?xml version="1.0" encoding="utf-8"?>
<p:tagLst xmlns:p="http://schemas.openxmlformats.org/presentationml/2006/main">
  <p:tag name="AS_UNIQUEID" val="1387"/>
</p:tagLst>
</file>

<file path=ppt/tags/tag257.xml><?xml version="1.0" encoding="utf-8"?>
<p:tagLst xmlns:p="http://schemas.openxmlformats.org/presentationml/2006/main">
  <p:tag name="AS_UNIQUEID" val="1387"/>
</p:tagLst>
</file>

<file path=ppt/tags/tag258.xml><?xml version="1.0" encoding="utf-8"?>
<p:tagLst xmlns:p="http://schemas.openxmlformats.org/presentationml/2006/main">
  <p:tag name="AS_UNIQUEID" val="1387"/>
</p:tagLst>
</file>

<file path=ppt/tags/tag259.xml><?xml version="1.0" encoding="utf-8"?>
<p:tagLst xmlns:p="http://schemas.openxmlformats.org/presentationml/2006/main">
  <p:tag name="AS_UNIQUEID" val="1748"/>
</p:tagLst>
</file>

<file path=ppt/tags/tag26.xml><?xml version="1.0" encoding="utf-8"?>
<p:tagLst xmlns:p="http://schemas.openxmlformats.org/presentationml/2006/main">
  <p:tag name="AS_UNIQUEID" val="1456"/>
</p:tagLst>
</file>

<file path=ppt/tags/tag260.xml><?xml version="1.0" encoding="utf-8"?>
<p:tagLst xmlns:p="http://schemas.openxmlformats.org/presentationml/2006/main">
  <p:tag name="AS_UNIQUEID" val="1749"/>
</p:tagLst>
</file>

<file path=ppt/tags/tag261.xml><?xml version="1.0" encoding="utf-8"?>
<p:tagLst xmlns:p="http://schemas.openxmlformats.org/presentationml/2006/main">
  <p:tag name="AS_UNIQUEID" val="1750"/>
</p:tagLst>
</file>

<file path=ppt/tags/tag262.xml><?xml version="1.0" encoding="utf-8"?>
<p:tagLst xmlns:p="http://schemas.openxmlformats.org/presentationml/2006/main">
  <p:tag name="AS_UNIQUEID" val="1751"/>
</p:tagLst>
</file>

<file path=ppt/tags/tag263.xml><?xml version="1.0" encoding="utf-8"?>
<p:tagLst xmlns:p="http://schemas.openxmlformats.org/presentationml/2006/main">
  <p:tag name="AS_UNIQUEID" val="1524"/>
</p:tagLst>
</file>

<file path=ppt/tags/tag264.xml><?xml version="1.0" encoding="utf-8"?>
<p:tagLst xmlns:p="http://schemas.openxmlformats.org/presentationml/2006/main">
  <p:tag name="AS_UNIQUEID" val="1752"/>
</p:tagLst>
</file>

<file path=ppt/tags/tag265.xml><?xml version="1.0" encoding="utf-8"?>
<p:tagLst xmlns:p="http://schemas.openxmlformats.org/presentationml/2006/main">
  <p:tag name="AS_UNIQUEID" val="1753"/>
</p:tagLst>
</file>

<file path=ppt/tags/tag266.xml><?xml version="1.0" encoding="utf-8"?>
<p:tagLst xmlns:p="http://schemas.openxmlformats.org/presentationml/2006/main">
  <p:tag name="AS_UNIQUEID" val="1754"/>
</p:tagLst>
</file>

<file path=ppt/tags/tag267.xml><?xml version="1.0" encoding="utf-8"?>
<p:tagLst xmlns:p="http://schemas.openxmlformats.org/presentationml/2006/main">
  <p:tag name="AS_UNIQUEID" val="1755"/>
</p:tagLst>
</file>

<file path=ppt/tags/tag268.xml><?xml version="1.0" encoding="utf-8"?>
<p:tagLst xmlns:p="http://schemas.openxmlformats.org/presentationml/2006/main">
  <p:tag name="AS_UNIQUEID" val="1576"/>
</p:tagLst>
</file>

<file path=ppt/tags/tag269.xml><?xml version="1.0" encoding="utf-8"?>
<p:tagLst xmlns:p="http://schemas.openxmlformats.org/presentationml/2006/main">
  <p:tag name="AS_UNIQUEID" val="1579"/>
</p:tagLst>
</file>

<file path=ppt/tags/tag27.xml><?xml version="1.0" encoding="utf-8"?>
<p:tagLst xmlns:p="http://schemas.openxmlformats.org/presentationml/2006/main">
  <p:tag name="AS_UNIQUEID" val="1599"/>
</p:tagLst>
</file>

<file path=ppt/tags/tag270.xml><?xml version="1.0" encoding="utf-8"?>
<p:tagLst xmlns:p="http://schemas.openxmlformats.org/presentationml/2006/main">
  <p:tag name="AS_UNIQUEID" val="1576"/>
</p:tagLst>
</file>

<file path=ppt/tags/tag271.xml><?xml version="1.0" encoding="utf-8"?>
<p:tagLst xmlns:p="http://schemas.openxmlformats.org/presentationml/2006/main">
  <p:tag name="AS_UNIQUEID" val="1756"/>
</p:tagLst>
</file>

<file path=ppt/tags/tag272.xml><?xml version="1.0" encoding="utf-8"?>
<p:tagLst xmlns:p="http://schemas.openxmlformats.org/presentationml/2006/main">
  <p:tag name="AS_UNIQUEID" val="1757"/>
</p:tagLst>
</file>

<file path=ppt/tags/tag273.xml><?xml version="1.0" encoding="utf-8"?>
<p:tagLst xmlns:p="http://schemas.openxmlformats.org/presentationml/2006/main">
  <p:tag name="AS_UNIQUEID" val="1758"/>
</p:tagLst>
</file>

<file path=ppt/tags/tag274.xml><?xml version="1.0" encoding="utf-8"?>
<p:tagLst xmlns:p="http://schemas.openxmlformats.org/presentationml/2006/main">
  <p:tag name="AS_UNIQUEID" val="1759"/>
</p:tagLst>
</file>

<file path=ppt/tags/tag275.xml><?xml version="1.0" encoding="utf-8"?>
<p:tagLst xmlns:p="http://schemas.openxmlformats.org/presentationml/2006/main">
  <p:tag name="AS_UNIQUEID" val="1760"/>
</p:tagLst>
</file>

<file path=ppt/tags/tag276.xml><?xml version="1.0" encoding="utf-8"?>
<p:tagLst xmlns:p="http://schemas.openxmlformats.org/presentationml/2006/main">
  <p:tag name="AS_UNIQUEID" val="1761"/>
</p:tagLst>
</file>

<file path=ppt/tags/tag277.xml><?xml version="1.0" encoding="utf-8"?>
<p:tagLst xmlns:p="http://schemas.openxmlformats.org/presentationml/2006/main">
  <p:tag name="AS_UNIQUEID" val="1762"/>
</p:tagLst>
</file>

<file path=ppt/tags/tag278.xml><?xml version="1.0" encoding="utf-8"?>
<p:tagLst xmlns:p="http://schemas.openxmlformats.org/presentationml/2006/main">
  <p:tag name="AS_UNIQUEID" val="1763"/>
</p:tagLst>
</file>

<file path=ppt/tags/tag279.xml><?xml version="1.0" encoding="utf-8"?>
<p:tagLst xmlns:p="http://schemas.openxmlformats.org/presentationml/2006/main">
  <p:tag name="AS_UNIQUEID" val="1764"/>
</p:tagLst>
</file>

<file path=ppt/tags/tag28.xml><?xml version="1.0" encoding="utf-8"?>
<p:tagLst xmlns:p="http://schemas.openxmlformats.org/presentationml/2006/main">
  <p:tag name="AS_UNIQUEID" val="1458"/>
</p:tagLst>
</file>

<file path=ppt/tags/tag280.xml><?xml version="1.0" encoding="utf-8"?>
<p:tagLst xmlns:p="http://schemas.openxmlformats.org/presentationml/2006/main">
  <p:tag name="AS_UNIQUEID" val="1765"/>
</p:tagLst>
</file>

<file path=ppt/tags/tag281.xml><?xml version="1.0" encoding="utf-8"?>
<p:tagLst xmlns:p="http://schemas.openxmlformats.org/presentationml/2006/main">
  <p:tag name="AS_UNIQUEID" val="1576"/>
</p:tagLst>
</file>

<file path=ppt/tags/tag282.xml><?xml version="1.0" encoding="utf-8"?>
<p:tagLst xmlns:p="http://schemas.openxmlformats.org/presentationml/2006/main">
  <p:tag name="AS_UNIQUEID" val="1579"/>
</p:tagLst>
</file>

<file path=ppt/tags/tag283.xml><?xml version="1.0" encoding="utf-8"?>
<p:tagLst xmlns:p="http://schemas.openxmlformats.org/presentationml/2006/main">
  <p:tag name="AS_UNIQUEID" val="1766"/>
</p:tagLst>
</file>

<file path=ppt/tags/tag284.xml><?xml version="1.0" encoding="utf-8"?>
<p:tagLst xmlns:p="http://schemas.openxmlformats.org/presentationml/2006/main">
  <p:tag name="AS_UNIQUEID" val="1767"/>
</p:tagLst>
</file>

<file path=ppt/tags/tag285.xml><?xml version="1.0" encoding="utf-8"?>
<p:tagLst xmlns:p="http://schemas.openxmlformats.org/presentationml/2006/main">
  <p:tag name="AS_UNIQUEID" val="1768"/>
</p:tagLst>
</file>

<file path=ppt/tags/tag286.xml><?xml version="1.0" encoding="utf-8"?>
<p:tagLst xmlns:p="http://schemas.openxmlformats.org/presentationml/2006/main">
  <p:tag name="AS_UNIQUEID" val="1769"/>
</p:tagLst>
</file>

<file path=ppt/tags/tag287.xml><?xml version="1.0" encoding="utf-8"?>
<p:tagLst xmlns:p="http://schemas.openxmlformats.org/presentationml/2006/main">
  <p:tag name="AS_UNIQUEID" val="1770"/>
</p:tagLst>
</file>

<file path=ppt/tags/tag288.xml><?xml version="1.0" encoding="utf-8"?>
<p:tagLst xmlns:p="http://schemas.openxmlformats.org/presentationml/2006/main">
  <p:tag name="AS_UNIQUEID" val="1771"/>
</p:tagLst>
</file>

<file path=ppt/tags/tag289.xml><?xml version="1.0" encoding="utf-8"?>
<p:tagLst xmlns:p="http://schemas.openxmlformats.org/presentationml/2006/main">
  <p:tag name="AS_UNIQUEID" val="1772"/>
</p:tagLst>
</file>

<file path=ppt/tags/tag29.xml><?xml version="1.0" encoding="utf-8"?>
<p:tagLst xmlns:p="http://schemas.openxmlformats.org/presentationml/2006/main">
  <p:tag name="AS_UNIQUEID" val="1459"/>
</p:tagLst>
</file>

<file path=ppt/tags/tag290.xml><?xml version="1.0" encoding="utf-8"?>
<p:tagLst xmlns:p="http://schemas.openxmlformats.org/presentationml/2006/main">
  <p:tag name="AS_UNIQUEID" val="1773"/>
</p:tagLst>
</file>

<file path=ppt/tags/tag291.xml><?xml version="1.0" encoding="utf-8"?>
<p:tagLst xmlns:p="http://schemas.openxmlformats.org/presentationml/2006/main">
  <p:tag name="AS_UNIQUEID" val="1774"/>
</p:tagLst>
</file>

<file path=ppt/tags/tag292.xml><?xml version="1.0" encoding="utf-8"?>
<p:tagLst xmlns:p="http://schemas.openxmlformats.org/presentationml/2006/main">
  <p:tag name="AS_UNIQUEID" val="1775"/>
</p:tagLst>
</file>

<file path=ppt/tags/tag293.xml><?xml version="1.0" encoding="utf-8"?>
<p:tagLst xmlns:p="http://schemas.openxmlformats.org/presentationml/2006/main">
  <p:tag name="AS_UNIQUEID" val="1776"/>
</p:tagLst>
</file>

<file path=ppt/tags/tag294.xml><?xml version="1.0" encoding="utf-8"?>
<p:tagLst xmlns:p="http://schemas.openxmlformats.org/presentationml/2006/main">
  <p:tag name="AS_UNIQUEID" val="1777"/>
</p:tagLst>
</file>

<file path=ppt/tags/tag295.xml><?xml version="1.0" encoding="utf-8"?>
<p:tagLst xmlns:p="http://schemas.openxmlformats.org/presentationml/2006/main">
  <p:tag name="AS_UNIQUEID" val="1778"/>
</p:tagLst>
</file>

<file path=ppt/tags/tag296.xml><?xml version="1.0" encoding="utf-8"?>
<p:tagLst xmlns:p="http://schemas.openxmlformats.org/presentationml/2006/main">
  <p:tag name="AS_UNIQUEID" val="1779"/>
</p:tagLst>
</file>

<file path=ppt/tags/tag297.xml><?xml version="1.0" encoding="utf-8"?>
<p:tagLst xmlns:p="http://schemas.openxmlformats.org/presentationml/2006/main">
  <p:tag name="AS_UNIQUEID" val="1780"/>
</p:tagLst>
</file>

<file path=ppt/tags/tag298.xml><?xml version="1.0" encoding="utf-8"?>
<p:tagLst xmlns:p="http://schemas.openxmlformats.org/presentationml/2006/main">
  <p:tag name="AS_UNIQUEID" val="1576"/>
</p:tagLst>
</file>

<file path=ppt/tags/tag299.xml><?xml version="1.0" encoding="utf-8"?>
<p:tagLst xmlns:p="http://schemas.openxmlformats.org/presentationml/2006/main">
  <p:tag name="AS_UNIQUEID" val="1579"/>
</p:tagLst>
</file>

<file path=ppt/tags/tag3.xml><?xml version="1.0" encoding="utf-8"?>
<p:tagLst xmlns:p="http://schemas.openxmlformats.org/presentationml/2006/main">
  <p:tag name="AS_UNIQUEID" val="1443"/>
</p:tagLst>
</file>

<file path=ppt/tags/tag30.xml><?xml version="1.0" encoding="utf-8"?>
<p:tagLst xmlns:p="http://schemas.openxmlformats.org/presentationml/2006/main">
  <p:tag name="AS_UNIQUEID" val="1460"/>
</p:tagLst>
</file>

<file path=ppt/tags/tag300.xml><?xml version="1.0" encoding="utf-8"?>
<p:tagLst xmlns:p="http://schemas.openxmlformats.org/presentationml/2006/main">
  <p:tag name="AS_UNIQUEID" val="1576"/>
</p:tagLst>
</file>

<file path=ppt/tags/tag301.xml><?xml version="1.0" encoding="utf-8"?>
<p:tagLst xmlns:p="http://schemas.openxmlformats.org/presentationml/2006/main">
  <p:tag name="AS_UNIQUEID" val="1781"/>
</p:tagLst>
</file>

<file path=ppt/tags/tag302.xml><?xml version="1.0" encoding="utf-8"?>
<p:tagLst xmlns:p="http://schemas.openxmlformats.org/presentationml/2006/main">
  <p:tag name="AS_UNIQUEID" val="1782"/>
</p:tagLst>
</file>

<file path=ppt/tags/tag303.xml><?xml version="1.0" encoding="utf-8"?>
<p:tagLst xmlns:p="http://schemas.openxmlformats.org/presentationml/2006/main">
  <p:tag name="AS_UNIQUEID" val="1783"/>
</p:tagLst>
</file>

<file path=ppt/tags/tag304.xml><?xml version="1.0" encoding="utf-8"?>
<p:tagLst xmlns:p="http://schemas.openxmlformats.org/presentationml/2006/main">
  <p:tag name="AS_UNIQUEID" val="1784"/>
</p:tagLst>
</file>

<file path=ppt/tags/tag305.xml><?xml version="1.0" encoding="utf-8"?>
<p:tagLst xmlns:p="http://schemas.openxmlformats.org/presentationml/2006/main">
  <p:tag name="AS_UNIQUEID" val="1785"/>
</p:tagLst>
</file>

<file path=ppt/tags/tag306.xml><?xml version="1.0" encoding="utf-8"?>
<p:tagLst xmlns:p="http://schemas.openxmlformats.org/presentationml/2006/main">
  <p:tag name="AS_UNIQUEID" val="1786"/>
</p:tagLst>
</file>

<file path=ppt/tags/tag307.xml><?xml version="1.0" encoding="utf-8"?>
<p:tagLst xmlns:p="http://schemas.openxmlformats.org/presentationml/2006/main">
  <p:tag name="AS_UNIQUEID" val="1787"/>
</p:tagLst>
</file>

<file path=ppt/tags/tag308.xml><?xml version="1.0" encoding="utf-8"?>
<p:tagLst xmlns:p="http://schemas.openxmlformats.org/presentationml/2006/main">
  <p:tag name="AS_UNIQUEID" val="1788"/>
</p:tagLst>
</file>

<file path=ppt/tags/tag309.xml><?xml version="1.0" encoding="utf-8"?>
<p:tagLst xmlns:p="http://schemas.openxmlformats.org/presentationml/2006/main">
  <p:tag name="AS_UNIQUEID" val="1789"/>
</p:tagLst>
</file>

<file path=ppt/tags/tag31.xml><?xml version="1.0" encoding="utf-8"?>
<p:tagLst xmlns:p="http://schemas.openxmlformats.org/presentationml/2006/main">
  <p:tag name="AS_UNIQUEID" val="1461"/>
</p:tagLst>
</file>

<file path=ppt/tags/tag310.xml><?xml version="1.0" encoding="utf-8"?>
<p:tagLst xmlns:p="http://schemas.openxmlformats.org/presentationml/2006/main">
  <p:tag name="AS_UNIQUEID" val="1790"/>
</p:tagLst>
</file>

<file path=ppt/tags/tag311.xml><?xml version="1.0" encoding="utf-8"?>
<p:tagLst xmlns:p="http://schemas.openxmlformats.org/presentationml/2006/main">
  <p:tag name="AS_UNIQUEID" val="1791"/>
</p:tagLst>
</file>

<file path=ppt/tags/tag312.xml><?xml version="1.0" encoding="utf-8"?>
<p:tagLst xmlns:p="http://schemas.openxmlformats.org/presentationml/2006/main">
  <p:tag name="AS_UNIQUEID" val="1576"/>
</p:tagLst>
</file>

<file path=ppt/tags/tag313.xml><?xml version="1.0" encoding="utf-8"?>
<p:tagLst xmlns:p="http://schemas.openxmlformats.org/presentationml/2006/main">
  <p:tag name="AS_UNIQUEID" val="1579"/>
</p:tagLst>
</file>

<file path=ppt/tags/tag314.xml><?xml version="1.0" encoding="utf-8"?>
<p:tagLst xmlns:p="http://schemas.openxmlformats.org/presentationml/2006/main">
  <p:tag name="AS_UNIQUEID" val="1792"/>
</p:tagLst>
</file>

<file path=ppt/tags/tag315.xml><?xml version="1.0" encoding="utf-8"?>
<p:tagLst xmlns:p="http://schemas.openxmlformats.org/presentationml/2006/main">
  <p:tag name="AS_UNIQUEID" val="1793"/>
</p:tagLst>
</file>

<file path=ppt/tags/tag316.xml><?xml version="1.0" encoding="utf-8"?>
<p:tagLst xmlns:p="http://schemas.openxmlformats.org/presentationml/2006/main">
  <p:tag name="AS_UNIQUEID" val="1794"/>
</p:tagLst>
</file>

<file path=ppt/tags/tag317.xml><?xml version="1.0" encoding="utf-8"?>
<p:tagLst xmlns:p="http://schemas.openxmlformats.org/presentationml/2006/main">
  <p:tag name="AS_UNIQUEID" val="1795"/>
</p:tagLst>
</file>

<file path=ppt/tags/tag318.xml><?xml version="1.0" encoding="utf-8"?>
<p:tagLst xmlns:p="http://schemas.openxmlformats.org/presentationml/2006/main">
  <p:tag name="AS_UNIQUEID" val="1796"/>
</p:tagLst>
</file>

<file path=ppt/tags/tag319.xml><?xml version="1.0" encoding="utf-8"?>
<p:tagLst xmlns:p="http://schemas.openxmlformats.org/presentationml/2006/main">
  <p:tag name="AS_UNIQUEID" val="1797"/>
</p:tagLst>
</file>

<file path=ppt/tags/tag32.xml><?xml version="1.0" encoding="utf-8"?>
<p:tagLst xmlns:p="http://schemas.openxmlformats.org/presentationml/2006/main">
  <p:tag name="AS_UNIQUEID" val="1462"/>
</p:tagLst>
</file>

<file path=ppt/tags/tag320.xml><?xml version="1.0" encoding="utf-8"?>
<p:tagLst xmlns:p="http://schemas.openxmlformats.org/presentationml/2006/main">
  <p:tag name="AS_UNIQUEID" val="1798"/>
</p:tagLst>
</file>

<file path=ppt/tags/tag321.xml><?xml version="1.0" encoding="utf-8"?>
<p:tagLst xmlns:p="http://schemas.openxmlformats.org/presentationml/2006/main">
  <p:tag name="AS_UNIQUEID" val="1799"/>
</p:tagLst>
</file>

<file path=ppt/tags/tag322.xml><?xml version="1.0" encoding="utf-8"?>
<p:tagLst xmlns:p="http://schemas.openxmlformats.org/presentationml/2006/main">
  <p:tag name="AS_UNIQUEID" val="1800"/>
</p:tagLst>
</file>

<file path=ppt/tags/tag323.xml><?xml version="1.0" encoding="utf-8"?>
<p:tagLst xmlns:p="http://schemas.openxmlformats.org/presentationml/2006/main">
  <p:tag name="AS_UNIQUEID" val="1801"/>
</p:tagLst>
</file>

<file path=ppt/tags/tag324.xml><?xml version="1.0" encoding="utf-8"?>
<p:tagLst xmlns:p="http://schemas.openxmlformats.org/presentationml/2006/main">
  <p:tag name="AS_UNIQUEID" val="1576"/>
</p:tagLst>
</file>

<file path=ppt/tags/tag325.xml><?xml version="1.0" encoding="utf-8"?>
<p:tagLst xmlns:p="http://schemas.openxmlformats.org/presentationml/2006/main">
  <p:tag name="AS_UNIQUEID" val="1579"/>
</p:tagLst>
</file>

<file path=ppt/tags/tag326.xml><?xml version="1.0" encoding="utf-8"?>
<p:tagLst xmlns:p="http://schemas.openxmlformats.org/presentationml/2006/main">
  <p:tag name="AS_UNIQUEID" val="1802"/>
</p:tagLst>
</file>

<file path=ppt/tags/tag327.xml><?xml version="1.0" encoding="utf-8"?>
<p:tagLst xmlns:p="http://schemas.openxmlformats.org/presentationml/2006/main">
  <p:tag name="AS_UNIQUEID" val="1803"/>
</p:tagLst>
</file>

<file path=ppt/tags/tag328.xml><?xml version="1.0" encoding="utf-8"?>
<p:tagLst xmlns:p="http://schemas.openxmlformats.org/presentationml/2006/main">
  <p:tag name="AS_UNIQUEID" val="1804"/>
</p:tagLst>
</file>

<file path=ppt/tags/tag329.xml><?xml version="1.0" encoding="utf-8"?>
<p:tagLst xmlns:p="http://schemas.openxmlformats.org/presentationml/2006/main">
  <p:tag name="AS_UNIQUEID" val="1805"/>
</p:tagLst>
</file>

<file path=ppt/tags/tag33.xml><?xml version="1.0" encoding="utf-8"?>
<p:tagLst xmlns:p="http://schemas.openxmlformats.org/presentationml/2006/main">
  <p:tag name="AS_UNIQUEID" val="1600"/>
</p:tagLst>
</file>

<file path=ppt/tags/tag330.xml><?xml version="1.0" encoding="utf-8"?>
<p:tagLst xmlns:p="http://schemas.openxmlformats.org/presentationml/2006/main">
  <p:tag name="AS_UNIQUEID" val="1806"/>
</p:tagLst>
</file>

<file path=ppt/tags/tag331.xml><?xml version="1.0" encoding="utf-8"?>
<p:tagLst xmlns:p="http://schemas.openxmlformats.org/presentationml/2006/main">
  <p:tag name="AS_UNIQUEID" val="1807"/>
</p:tagLst>
</file>

<file path=ppt/tags/tag332.xml><?xml version="1.0" encoding="utf-8"?>
<p:tagLst xmlns:p="http://schemas.openxmlformats.org/presentationml/2006/main">
  <p:tag name="AS_UNIQUEID" val="1808"/>
</p:tagLst>
</file>

<file path=ppt/tags/tag333.xml><?xml version="1.0" encoding="utf-8"?>
<p:tagLst xmlns:p="http://schemas.openxmlformats.org/presentationml/2006/main">
  <p:tag name="AS_UNIQUEID" val="1809"/>
</p:tagLst>
</file>

<file path=ppt/tags/tag334.xml><?xml version="1.0" encoding="utf-8"?>
<p:tagLst xmlns:p="http://schemas.openxmlformats.org/presentationml/2006/main">
  <p:tag name="AS_UNIQUEID" val="1810"/>
</p:tagLst>
</file>

<file path=ppt/tags/tag335.xml><?xml version="1.0" encoding="utf-8"?>
<p:tagLst xmlns:p="http://schemas.openxmlformats.org/presentationml/2006/main">
  <p:tag name="AS_UNIQUEID" val="1811"/>
</p:tagLst>
</file>

<file path=ppt/tags/tag336.xml><?xml version="1.0" encoding="utf-8"?>
<p:tagLst xmlns:p="http://schemas.openxmlformats.org/presentationml/2006/main">
  <p:tag name="AS_UNIQUEID" val="1812"/>
</p:tagLst>
</file>

<file path=ppt/tags/tag337.xml><?xml version="1.0" encoding="utf-8"?>
<p:tagLst xmlns:p="http://schemas.openxmlformats.org/presentationml/2006/main">
  <p:tag name="AS_UNIQUEID" val="1813"/>
</p:tagLst>
</file>

<file path=ppt/tags/tag338.xml><?xml version="1.0" encoding="utf-8"?>
<p:tagLst xmlns:p="http://schemas.openxmlformats.org/presentationml/2006/main">
  <p:tag name="AS_UNIQUEID" val="1814"/>
</p:tagLst>
</file>

<file path=ppt/tags/tag339.xml><?xml version="1.0" encoding="utf-8"?>
<p:tagLst xmlns:p="http://schemas.openxmlformats.org/presentationml/2006/main">
  <p:tag name="AS_UNIQUEID" val="1815"/>
</p:tagLst>
</file>

<file path=ppt/tags/tag34.xml><?xml version="1.0" encoding="utf-8"?>
<p:tagLst xmlns:p="http://schemas.openxmlformats.org/presentationml/2006/main">
  <p:tag name="AS_UNIQUEID" val="1464"/>
</p:tagLst>
</file>

<file path=ppt/tags/tag340.xml><?xml version="1.0" encoding="utf-8"?>
<p:tagLst xmlns:p="http://schemas.openxmlformats.org/presentationml/2006/main">
  <p:tag name="AS_UNIQUEID" val="1524"/>
</p:tagLst>
</file>

<file path=ppt/tags/tag341.xml><?xml version="1.0" encoding="utf-8"?>
<p:tagLst xmlns:p="http://schemas.openxmlformats.org/presentationml/2006/main">
  <p:tag name="AS_UNIQUEID" val="1816"/>
</p:tagLst>
</file>

<file path=ppt/tags/tag342.xml><?xml version="1.0" encoding="utf-8"?>
<p:tagLst xmlns:p="http://schemas.openxmlformats.org/presentationml/2006/main">
  <p:tag name="AS_UNIQUEID" val="1817"/>
</p:tagLst>
</file>

<file path=ppt/tags/tag343.xml><?xml version="1.0" encoding="utf-8"?>
<p:tagLst xmlns:p="http://schemas.openxmlformats.org/presentationml/2006/main">
  <p:tag name="AS_UNIQUEID" val="1818"/>
</p:tagLst>
</file>

<file path=ppt/tags/tag344.xml><?xml version="1.0" encoding="utf-8"?>
<p:tagLst xmlns:p="http://schemas.openxmlformats.org/presentationml/2006/main">
  <p:tag name="AS_UNIQUEID" val="1819"/>
</p:tagLst>
</file>

<file path=ppt/tags/tag345.xml><?xml version="1.0" encoding="utf-8"?>
<p:tagLst xmlns:p="http://schemas.openxmlformats.org/presentationml/2006/main">
  <p:tag name="AS_UNIQUEID" val="1820"/>
</p:tagLst>
</file>

<file path=ppt/tags/tag346.xml><?xml version="1.0" encoding="utf-8"?>
<p:tagLst xmlns:p="http://schemas.openxmlformats.org/presentationml/2006/main">
  <p:tag name="AS_UNIQUEID" val="1821"/>
</p:tagLst>
</file>

<file path=ppt/tags/tag347.xml><?xml version="1.0" encoding="utf-8"?>
<p:tagLst xmlns:p="http://schemas.openxmlformats.org/presentationml/2006/main">
  <p:tag name="AS_UNIQUEID" val="1822"/>
</p:tagLst>
</file>

<file path=ppt/tags/tag348.xml><?xml version="1.0" encoding="utf-8"?>
<p:tagLst xmlns:p="http://schemas.openxmlformats.org/presentationml/2006/main">
  <p:tag name="AS_UNIQUEID" val="1823"/>
</p:tagLst>
</file>

<file path=ppt/tags/tag349.xml><?xml version="1.0" encoding="utf-8"?>
<p:tagLst xmlns:p="http://schemas.openxmlformats.org/presentationml/2006/main">
  <p:tag name="AS_UNIQUEID" val="1824"/>
</p:tagLst>
</file>

<file path=ppt/tags/tag35.xml><?xml version="1.0" encoding="utf-8"?>
<p:tagLst xmlns:p="http://schemas.openxmlformats.org/presentationml/2006/main">
  <p:tag name="AS_UNIQUEID" val="1465"/>
</p:tagLst>
</file>

<file path=ppt/tags/tag350.xml><?xml version="1.0" encoding="utf-8"?>
<p:tagLst xmlns:p="http://schemas.openxmlformats.org/presentationml/2006/main">
  <p:tag name="AS_UNIQUEID" val="1825"/>
</p:tagLst>
</file>

<file path=ppt/tags/tag351.xml><?xml version="1.0" encoding="utf-8"?>
<p:tagLst xmlns:p="http://schemas.openxmlformats.org/presentationml/2006/main">
  <p:tag name="AS_UNIQUEID" val="1826"/>
</p:tagLst>
</file>

<file path=ppt/tags/tag352.xml><?xml version="1.0" encoding="utf-8"?>
<p:tagLst xmlns:p="http://schemas.openxmlformats.org/presentationml/2006/main">
  <p:tag name="AS_UNIQUEID" val="1827"/>
</p:tagLst>
</file>

<file path=ppt/tags/tag353.xml><?xml version="1.0" encoding="utf-8"?>
<p:tagLst xmlns:p="http://schemas.openxmlformats.org/presentationml/2006/main">
  <p:tag name="AS_UNIQUEID" val="1828"/>
</p:tagLst>
</file>

<file path=ppt/tags/tag354.xml><?xml version="1.0" encoding="utf-8"?>
<p:tagLst xmlns:p="http://schemas.openxmlformats.org/presentationml/2006/main">
  <p:tag name="AS_UNIQUEID" val="1829"/>
</p:tagLst>
</file>

<file path=ppt/tags/tag355.xml><?xml version="1.0" encoding="utf-8"?>
<p:tagLst xmlns:p="http://schemas.openxmlformats.org/presentationml/2006/main">
  <p:tag name="AS_UNIQUEID" val="1830"/>
</p:tagLst>
</file>

<file path=ppt/tags/tag356.xml><?xml version="1.0" encoding="utf-8"?>
<p:tagLst xmlns:p="http://schemas.openxmlformats.org/presentationml/2006/main">
  <p:tag name="AS_UNIQUEID" val="1831"/>
</p:tagLst>
</file>

<file path=ppt/tags/tag357.xml><?xml version="1.0" encoding="utf-8"?>
<p:tagLst xmlns:p="http://schemas.openxmlformats.org/presentationml/2006/main">
  <p:tag name="AS_UNIQUEID" val="1832"/>
</p:tagLst>
</file>

<file path=ppt/tags/tag358.xml><?xml version="1.0" encoding="utf-8"?>
<p:tagLst xmlns:p="http://schemas.openxmlformats.org/presentationml/2006/main">
  <p:tag name="AS_UNIQUEID" val="1833"/>
</p:tagLst>
</file>

<file path=ppt/tags/tag359.xml><?xml version="1.0" encoding="utf-8"?>
<p:tagLst xmlns:p="http://schemas.openxmlformats.org/presentationml/2006/main">
  <p:tag name="AS_UNIQUEID" val="1576"/>
</p:tagLst>
</file>

<file path=ppt/tags/tag36.xml><?xml version="1.0" encoding="utf-8"?>
<p:tagLst xmlns:p="http://schemas.openxmlformats.org/presentationml/2006/main">
  <p:tag name="AS_UNIQUEID" val="1466"/>
</p:tagLst>
</file>

<file path=ppt/tags/tag360.xml><?xml version="1.0" encoding="utf-8"?>
<p:tagLst xmlns:p="http://schemas.openxmlformats.org/presentationml/2006/main">
  <p:tag name="AS_UNIQUEID" val="1579"/>
</p:tagLst>
</file>

<file path=ppt/tags/tag361.xml><?xml version="1.0" encoding="utf-8"?>
<p:tagLst xmlns:p="http://schemas.openxmlformats.org/presentationml/2006/main">
  <p:tag name="AS_UNIQUEID" val="1834"/>
</p:tagLst>
</file>

<file path=ppt/tags/tag362.xml><?xml version="1.0" encoding="utf-8"?>
<p:tagLst xmlns:p="http://schemas.openxmlformats.org/presentationml/2006/main">
  <p:tag name="AS_UNIQUEID" val="1835"/>
</p:tagLst>
</file>

<file path=ppt/tags/tag363.xml><?xml version="1.0" encoding="utf-8"?>
<p:tagLst xmlns:p="http://schemas.openxmlformats.org/presentationml/2006/main">
  <p:tag name="AS_UNIQUEID" val="1836"/>
</p:tagLst>
</file>

<file path=ppt/tags/tag364.xml><?xml version="1.0" encoding="utf-8"?>
<p:tagLst xmlns:p="http://schemas.openxmlformats.org/presentationml/2006/main">
  <p:tag name="AS_UNIQUEID" val="1837"/>
</p:tagLst>
</file>

<file path=ppt/tags/tag365.xml><?xml version="1.0" encoding="utf-8"?>
<p:tagLst xmlns:p="http://schemas.openxmlformats.org/presentationml/2006/main">
  <p:tag name="AS_UNIQUEID" val="1838"/>
</p:tagLst>
</file>

<file path=ppt/tags/tag366.xml><?xml version="1.0" encoding="utf-8"?>
<p:tagLst xmlns:p="http://schemas.openxmlformats.org/presentationml/2006/main">
  <p:tag name="AS_UNIQUEID" val="1839"/>
</p:tagLst>
</file>

<file path=ppt/tags/tag367.xml><?xml version="1.0" encoding="utf-8"?>
<p:tagLst xmlns:p="http://schemas.openxmlformats.org/presentationml/2006/main">
  <p:tag name="AS_UNIQUEID" val="1840"/>
</p:tagLst>
</file>

<file path=ppt/tags/tag368.xml><?xml version="1.0" encoding="utf-8"?>
<p:tagLst xmlns:p="http://schemas.openxmlformats.org/presentationml/2006/main">
  <p:tag name="AS_UNIQUEID" val="1841"/>
</p:tagLst>
</file>

<file path=ppt/tags/tag369.xml><?xml version="1.0" encoding="utf-8"?>
<p:tagLst xmlns:p="http://schemas.openxmlformats.org/presentationml/2006/main">
  <p:tag name="AS_UNIQUEID" val="1576"/>
</p:tagLst>
</file>

<file path=ppt/tags/tag37.xml><?xml version="1.0" encoding="utf-8"?>
<p:tagLst xmlns:p="http://schemas.openxmlformats.org/presentationml/2006/main">
  <p:tag name="AS_UNIQUEID" val="1467"/>
</p:tagLst>
</file>

<file path=ppt/tags/tag370.xml><?xml version="1.0" encoding="utf-8"?>
<p:tagLst xmlns:p="http://schemas.openxmlformats.org/presentationml/2006/main">
  <p:tag name="AS_UNIQUEID" val="1842"/>
</p:tagLst>
</file>

<file path=ppt/tags/tag371.xml><?xml version="1.0" encoding="utf-8"?>
<p:tagLst xmlns:p="http://schemas.openxmlformats.org/presentationml/2006/main">
  <p:tag name="AS_UNIQUEID" val="1843"/>
</p:tagLst>
</file>

<file path=ppt/tags/tag372.xml><?xml version="1.0" encoding="utf-8"?>
<p:tagLst xmlns:p="http://schemas.openxmlformats.org/presentationml/2006/main">
  <p:tag name="AS_UNIQUEID" val="1844"/>
</p:tagLst>
</file>

<file path=ppt/tags/tag373.xml><?xml version="1.0" encoding="utf-8"?>
<p:tagLst xmlns:p="http://schemas.openxmlformats.org/presentationml/2006/main">
  <p:tag name="AS_UNIQUEID" val="1845"/>
</p:tagLst>
</file>

<file path=ppt/tags/tag374.xml><?xml version="1.0" encoding="utf-8"?>
<p:tagLst xmlns:p="http://schemas.openxmlformats.org/presentationml/2006/main">
  <p:tag name="AS_UNIQUEID" val="1846"/>
</p:tagLst>
</file>

<file path=ppt/tags/tag375.xml><?xml version="1.0" encoding="utf-8"?>
<p:tagLst xmlns:p="http://schemas.openxmlformats.org/presentationml/2006/main">
  <p:tag name="AS_UNIQUEID" val="1847"/>
</p:tagLst>
</file>

<file path=ppt/tags/tag376.xml><?xml version="1.0" encoding="utf-8"?>
<p:tagLst xmlns:p="http://schemas.openxmlformats.org/presentationml/2006/main">
  <p:tag name="AS_UNIQUEID" val="1848"/>
</p:tagLst>
</file>

<file path=ppt/tags/tag377.xml><?xml version="1.0" encoding="utf-8"?>
<p:tagLst xmlns:p="http://schemas.openxmlformats.org/presentationml/2006/main">
  <p:tag name="AS_UNIQUEID" val="1849"/>
</p:tagLst>
</file>

<file path=ppt/tags/tag378.xml><?xml version="1.0" encoding="utf-8"?>
<p:tagLst xmlns:p="http://schemas.openxmlformats.org/presentationml/2006/main">
  <p:tag name="AS_UNIQUEID" val="1576"/>
</p:tagLst>
</file>

<file path=ppt/tags/tag379.xml><?xml version="1.0" encoding="utf-8"?>
<p:tagLst xmlns:p="http://schemas.openxmlformats.org/presentationml/2006/main">
  <p:tag name="AS_UNIQUEID" val="1850"/>
</p:tagLst>
</file>

<file path=ppt/tags/tag38.xml><?xml version="1.0" encoding="utf-8"?>
<p:tagLst xmlns:p="http://schemas.openxmlformats.org/presentationml/2006/main">
  <p:tag name="AS_UNIQUEID" val="1468"/>
</p:tagLst>
</file>

<file path=ppt/tags/tag380.xml><?xml version="1.0" encoding="utf-8"?>
<p:tagLst xmlns:p="http://schemas.openxmlformats.org/presentationml/2006/main">
  <p:tag name="AS_UNIQUEID" val="1851"/>
</p:tagLst>
</file>

<file path=ppt/tags/tag381.xml><?xml version="1.0" encoding="utf-8"?>
<p:tagLst xmlns:p="http://schemas.openxmlformats.org/presentationml/2006/main">
  <p:tag name="AS_UNIQUEID" val="1852"/>
</p:tagLst>
</file>

<file path=ppt/tags/tag382.xml><?xml version="1.0" encoding="utf-8"?>
<p:tagLst xmlns:p="http://schemas.openxmlformats.org/presentationml/2006/main">
  <p:tag name="AS_UNIQUEID" val="1853"/>
</p:tagLst>
</file>

<file path=ppt/tags/tag383.xml><?xml version="1.0" encoding="utf-8"?>
<p:tagLst xmlns:p="http://schemas.openxmlformats.org/presentationml/2006/main">
  <p:tag name="AS_UNIQUEID" val="1854"/>
</p:tagLst>
</file>

<file path=ppt/tags/tag384.xml><?xml version="1.0" encoding="utf-8"?>
<p:tagLst xmlns:p="http://schemas.openxmlformats.org/presentationml/2006/main">
  <p:tag name="AS_UNIQUEID" val="1855"/>
</p:tagLst>
</file>

<file path=ppt/tags/tag385.xml><?xml version="1.0" encoding="utf-8"?>
<p:tagLst xmlns:p="http://schemas.openxmlformats.org/presentationml/2006/main">
  <p:tag name="AS_UNIQUEID" val="1856"/>
</p:tagLst>
</file>

<file path=ppt/tags/tag386.xml><?xml version="1.0" encoding="utf-8"?>
<p:tagLst xmlns:p="http://schemas.openxmlformats.org/presentationml/2006/main">
  <p:tag name="AS_UNIQUEID" val="1857"/>
</p:tagLst>
</file>

<file path=ppt/tags/tag387.xml><?xml version="1.0" encoding="utf-8"?>
<p:tagLst xmlns:p="http://schemas.openxmlformats.org/presentationml/2006/main">
  <p:tag name="AS_UNIQUEID" val="1576"/>
</p:tagLst>
</file>

<file path=ppt/tags/tag388.xml><?xml version="1.0" encoding="utf-8"?>
<p:tagLst xmlns:p="http://schemas.openxmlformats.org/presentationml/2006/main">
  <p:tag name="AS_UNIQUEID" val="1579"/>
</p:tagLst>
</file>

<file path=ppt/tags/tag389.xml><?xml version="1.0" encoding="utf-8"?>
<p:tagLst xmlns:p="http://schemas.openxmlformats.org/presentationml/2006/main">
  <p:tag name="AS_UNIQUEID" val="1858"/>
</p:tagLst>
</file>

<file path=ppt/tags/tag39.xml><?xml version="1.0" encoding="utf-8"?>
<p:tagLst xmlns:p="http://schemas.openxmlformats.org/presentationml/2006/main">
  <p:tag name="AS_UNIQUEID" val="1469"/>
</p:tagLst>
</file>

<file path=ppt/tags/tag390.xml><?xml version="1.0" encoding="utf-8"?>
<p:tagLst xmlns:p="http://schemas.openxmlformats.org/presentationml/2006/main">
  <p:tag name="AS_UNIQUEID" val="1859"/>
</p:tagLst>
</file>

<file path=ppt/tags/tag391.xml><?xml version="1.0" encoding="utf-8"?>
<p:tagLst xmlns:p="http://schemas.openxmlformats.org/presentationml/2006/main">
  <p:tag name="AS_UNIQUEID" val="1860"/>
</p:tagLst>
</file>

<file path=ppt/tags/tag392.xml><?xml version="1.0" encoding="utf-8"?>
<p:tagLst xmlns:p="http://schemas.openxmlformats.org/presentationml/2006/main">
  <p:tag name="AS_UNIQUEID" val="1861"/>
</p:tagLst>
</file>

<file path=ppt/tags/tag393.xml><?xml version="1.0" encoding="utf-8"?>
<p:tagLst xmlns:p="http://schemas.openxmlformats.org/presentationml/2006/main">
  <p:tag name="AS_UNIQUEID" val="1862"/>
</p:tagLst>
</file>

<file path=ppt/tags/tag394.xml><?xml version="1.0" encoding="utf-8"?>
<p:tagLst xmlns:p="http://schemas.openxmlformats.org/presentationml/2006/main">
  <p:tag name="AS_UNIQUEID" val="1863"/>
</p:tagLst>
</file>

<file path=ppt/tags/tag395.xml><?xml version="1.0" encoding="utf-8"?>
<p:tagLst xmlns:p="http://schemas.openxmlformats.org/presentationml/2006/main">
  <p:tag name="AS_UNIQUEID" val="1576"/>
</p:tagLst>
</file>

<file path=ppt/tags/tag396.xml><?xml version="1.0" encoding="utf-8"?>
<p:tagLst xmlns:p="http://schemas.openxmlformats.org/presentationml/2006/main">
  <p:tag name="AS_UNIQUEID" val="1579"/>
</p:tagLst>
</file>

<file path=ppt/tags/tag397.xml><?xml version="1.0" encoding="utf-8"?>
<p:tagLst xmlns:p="http://schemas.openxmlformats.org/presentationml/2006/main">
  <p:tag name="AS_UNIQUEID" val="1864"/>
</p:tagLst>
</file>

<file path=ppt/tags/tag398.xml><?xml version="1.0" encoding="utf-8"?>
<p:tagLst xmlns:p="http://schemas.openxmlformats.org/presentationml/2006/main">
  <p:tag name="AS_UNIQUEID" val="1865"/>
</p:tagLst>
</file>

<file path=ppt/tags/tag399.xml><?xml version="1.0" encoding="utf-8"?>
<p:tagLst xmlns:p="http://schemas.openxmlformats.org/presentationml/2006/main">
  <p:tag name="AS_UNIQUEID" val="1866"/>
</p:tagLst>
</file>

<file path=ppt/tags/tag4.xml><?xml version="1.0" encoding="utf-8"?>
<p:tagLst xmlns:p="http://schemas.openxmlformats.org/presentationml/2006/main">
  <p:tag name="AS_UNIQUEID" val="532"/>
</p:tagLst>
</file>

<file path=ppt/tags/tag40.xml><?xml version="1.0" encoding="utf-8"?>
<p:tagLst xmlns:p="http://schemas.openxmlformats.org/presentationml/2006/main">
  <p:tag name="AS_UNIQUEID" val="1601"/>
</p:tagLst>
</file>

<file path=ppt/tags/tag400.xml><?xml version="1.0" encoding="utf-8"?>
<p:tagLst xmlns:p="http://schemas.openxmlformats.org/presentationml/2006/main">
  <p:tag name="AS_UNIQUEID" val="1339"/>
</p:tagLst>
</file>

<file path=ppt/tags/tag401.xml><?xml version="1.0" encoding="utf-8"?>
<p:tagLst xmlns:p="http://schemas.openxmlformats.org/presentationml/2006/main">
  <p:tag name="AS_UNIQUEID" val="1340"/>
</p:tagLst>
</file>

<file path=ppt/tags/tag402.xml><?xml version="1.0" encoding="utf-8"?>
<p:tagLst xmlns:p="http://schemas.openxmlformats.org/presentationml/2006/main">
  <p:tag name="AS_UNIQUEID" val="1341"/>
</p:tagLst>
</file>

<file path=ppt/tags/tag403.xml><?xml version="1.0" encoding="utf-8"?>
<p:tagLst xmlns:p="http://schemas.openxmlformats.org/presentationml/2006/main">
  <p:tag name="AS_UNIQUEID" val="1867"/>
</p:tagLst>
</file>

<file path=ppt/tags/tag404.xml><?xml version="1.0" encoding="utf-8"?>
<p:tagLst xmlns:p="http://schemas.openxmlformats.org/presentationml/2006/main">
  <p:tag name="AS_UNIQUEID" val="1344"/>
</p:tagLst>
</file>

<file path=ppt/tags/tag405.xml><?xml version="1.0" encoding="utf-8"?>
<p:tagLst xmlns:p="http://schemas.openxmlformats.org/presentationml/2006/main">
  <p:tag name="AS_UNIQUEID" val="1524"/>
</p:tagLst>
</file>

<file path=ppt/tags/tag406.xml><?xml version="1.0" encoding="utf-8"?>
<p:tagLst xmlns:p="http://schemas.openxmlformats.org/presentationml/2006/main">
  <p:tag name="AS_NET" val="4.0.30319.34209"/>
  <p:tag name="AS_OS" val="Microsoft Windows NT 6.2.9200.0"/>
  <p:tag name="AS_RELEASE_DATE" val="2020.07.14"/>
  <p:tag name="AS_TITLE" val="Aspose.Slides for .NET 2.0"/>
  <p:tag name="AS_VERSION" val="20.7"/>
</p:tagLst>
</file>

<file path=ppt/tags/tag41.xml><?xml version="1.0" encoding="utf-8"?>
<p:tagLst xmlns:p="http://schemas.openxmlformats.org/presentationml/2006/main">
  <p:tag name="AS_UNIQUEID" val="1471"/>
</p:tagLst>
</file>

<file path=ppt/tags/tag42.xml><?xml version="1.0" encoding="utf-8"?>
<p:tagLst xmlns:p="http://schemas.openxmlformats.org/presentationml/2006/main">
  <p:tag name="AS_UNIQUEID" val="1472"/>
</p:tagLst>
</file>

<file path=ppt/tags/tag43.xml><?xml version="1.0" encoding="utf-8"?>
<p:tagLst xmlns:p="http://schemas.openxmlformats.org/presentationml/2006/main">
  <p:tag name="AS_UNIQUEID" val="1473"/>
</p:tagLst>
</file>

<file path=ppt/tags/tag44.xml><?xml version="1.0" encoding="utf-8"?>
<p:tagLst xmlns:p="http://schemas.openxmlformats.org/presentationml/2006/main">
  <p:tag name="AS_UNIQUEID" val="1474"/>
</p:tagLst>
</file>

<file path=ppt/tags/tag45.xml><?xml version="1.0" encoding="utf-8"?>
<p:tagLst xmlns:p="http://schemas.openxmlformats.org/presentationml/2006/main">
  <p:tag name="AS_UNIQUEID" val="1475"/>
</p:tagLst>
</file>

<file path=ppt/tags/tag46.xml><?xml version="1.0" encoding="utf-8"?>
<p:tagLst xmlns:p="http://schemas.openxmlformats.org/presentationml/2006/main">
  <p:tag name="AS_UNIQUEID" val="1476"/>
</p:tagLst>
</file>

<file path=ppt/tags/tag47.xml><?xml version="1.0" encoding="utf-8"?>
<p:tagLst xmlns:p="http://schemas.openxmlformats.org/presentationml/2006/main">
  <p:tag name="AS_UNIQUEID" val="1477"/>
</p:tagLst>
</file>

<file path=ppt/tags/tag48.xml><?xml version="1.0" encoding="utf-8"?>
<p:tagLst xmlns:p="http://schemas.openxmlformats.org/presentationml/2006/main">
  <p:tag name="AS_UNIQUEID" val="1478"/>
</p:tagLst>
</file>

<file path=ppt/tags/tag49.xml><?xml version="1.0" encoding="utf-8"?>
<p:tagLst xmlns:p="http://schemas.openxmlformats.org/presentationml/2006/main">
  <p:tag name="AS_UNIQUEID" val="1602"/>
</p:tagLst>
</file>

<file path=ppt/tags/tag5.xml><?xml version="1.0" encoding="utf-8"?>
<p:tagLst xmlns:p="http://schemas.openxmlformats.org/presentationml/2006/main">
  <p:tag name="AS_UNIQUEID" val="533"/>
</p:tagLst>
</file>

<file path=ppt/tags/tag50.xml><?xml version="1.0" encoding="utf-8"?>
<p:tagLst xmlns:p="http://schemas.openxmlformats.org/presentationml/2006/main">
  <p:tag name="AS_UNIQUEID" val="1480"/>
</p:tagLst>
</file>

<file path=ppt/tags/tag51.xml><?xml version="1.0" encoding="utf-8"?>
<p:tagLst xmlns:p="http://schemas.openxmlformats.org/presentationml/2006/main">
  <p:tag name="AS_UNIQUEID" val="1481"/>
</p:tagLst>
</file>

<file path=ppt/tags/tag52.xml><?xml version="1.0" encoding="utf-8"?>
<p:tagLst xmlns:p="http://schemas.openxmlformats.org/presentationml/2006/main">
  <p:tag name="AS_UNIQUEID" val="1482"/>
</p:tagLst>
</file>

<file path=ppt/tags/tag53.xml><?xml version="1.0" encoding="utf-8"?>
<p:tagLst xmlns:p="http://schemas.openxmlformats.org/presentationml/2006/main">
  <p:tag name="AS_UNIQUEID" val="1483"/>
</p:tagLst>
</file>

<file path=ppt/tags/tag54.xml><?xml version="1.0" encoding="utf-8"?>
<p:tagLst xmlns:p="http://schemas.openxmlformats.org/presentationml/2006/main">
  <p:tag name="AS_UNIQUEID" val="1603"/>
</p:tagLst>
</file>

<file path=ppt/tags/tag55.xml><?xml version="1.0" encoding="utf-8"?>
<p:tagLst xmlns:p="http://schemas.openxmlformats.org/presentationml/2006/main">
  <p:tag name="AS_UNIQUEID" val="1485"/>
</p:tagLst>
</file>

<file path=ppt/tags/tag56.xml><?xml version="1.0" encoding="utf-8"?>
<p:tagLst xmlns:p="http://schemas.openxmlformats.org/presentationml/2006/main">
  <p:tag name="AS_UNIQUEID" val="1486"/>
</p:tagLst>
</file>

<file path=ppt/tags/tag57.xml><?xml version="1.0" encoding="utf-8"?>
<p:tagLst xmlns:p="http://schemas.openxmlformats.org/presentationml/2006/main">
  <p:tag name="AS_UNIQUEID" val="1487"/>
</p:tagLst>
</file>

<file path=ppt/tags/tag58.xml><?xml version="1.0" encoding="utf-8"?>
<p:tagLst xmlns:p="http://schemas.openxmlformats.org/presentationml/2006/main">
  <p:tag name="AS_UNIQUEID" val="1604"/>
</p:tagLst>
</file>

<file path=ppt/tags/tag59.xml><?xml version="1.0" encoding="utf-8"?>
<p:tagLst xmlns:p="http://schemas.openxmlformats.org/presentationml/2006/main">
  <p:tag name="AS_UNIQUEID" val="1489"/>
</p:tagLst>
</file>

<file path=ppt/tags/tag6.xml><?xml version="1.0" encoding="utf-8"?>
<p:tagLst xmlns:p="http://schemas.openxmlformats.org/presentationml/2006/main">
  <p:tag name="AS_UNIQUEID" val="1349"/>
</p:tagLst>
</file>

<file path=ppt/tags/tag60.xml><?xml version="1.0" encoding="utf-8"?>
<p:tagLst xmlns:p="http://schemas.openxmlformats.org/presentationml/2006/main">
  <p:tag name="AS_UNIQUEID" val="1490"/>
</p:tagLst>
</file>

<file path=ppt/tags/tag61.xml><?xml version="1.0" encoding="utf-8"?>
<p:tagLst xmlns:p="http://schemas.openxmlformats.org/presentationml/2006/main">
  <p:tag name="AS_UNIQUEID" val="1491"/>
</p:tagLst>
</file>

<file path=ppt/tags/tag62.xml><?xml version="1.0" encoding="utf-8"?>
<p:tagLst xmlns:p="http://schemas.openxmlformats.org/presentationml/2006/main">
  <p:tag name="AS_UNIQUEID" val="1492"/>
</p:tagLst>
</file>

<file path=ppt/tags/tag63.xml><?xml version="1.0" encoding="utf-8"?>
<p:tagLst xmlns:p="http://schemas.openxmlformats.org/presentationml/2006/main">
  <p:tag name="AS_UNIQUEID" val="1493"/>
</p:tagLst>
</file>

<file path=ppt/tags/tag64.xml><?xml version="1.0" encoding="utf-8"?>
<p:tagLst xmlns:p="http://schemas.openxmlformats.org/presentationml/2006/main">
  <p:tag name="AS_UNIQUEID" val="1494"/>
</p:tagLst>
</file>

<file path=ppt/tags/tag65.xml><?xml version="1.0" encoding="utf-8"?>
<p:tagLst xmlns:p="http://schemas.openxmlformats.org/presentationml/2006/main">
  <p:tag name="AS_UNIQUEID" val="1605"/>
</p:tagLst>
</file>

<file path=ppt/tags/tag66.xml><?xml version="1.0" encoding="utf-8"?>
<p:tagLst xmlns:p="http://schemas.openxmlformats.org/presentationml/2006/main">
  <p:tag name="AS_UNIQUEID" val="1496"/>
</p:tagLst>
</file>

<file path=ppt/tags/tag67.xml><?xml version="1.0" encoding="utf-8"?>
<p:tagLst xmlns:p="http://schemas.openxmlformats.org/presentationml/2006/main">
  <p:tag name="AS_UNIQUEID" val="1497"/>
</p:tagLst>
</file>

<file path=ppt/tags/tag68.xml><?xml version="1.0" encoding="utf-8"?>
<p:tagLst xmlns:p="http://schemas.openxmlformats.org/presentationml/2006/main">
  <p:tag name="AS_UNIQUEID" val="1498"/>
</p:tagLst>
</file>

<file path=ppt/tags/tag69.xml><?xml version="1.0" encoding="utf-8"?>
<p:tagLst xmlns:p="http://schemas.openxmlformats.org/presentationml/2006/main">
  <p:tag name="AS_UNIQUEID" val="1499"/>
</p:tagLst>
</file>

<file path=ppt/tags/tag7.xml><?xml version="1.0" encoding="utf-8"?>
<p:tagLst xmlns:p="http://schemas.openxmlformats.org/presentationml/2006/main">
  <p:tag name="AS_UNIQUEID" val="1596"/>
</p:tagLst>
</file>

<file path=ppt/tags/tag70.xml><?xml version="1.0" encoding="utf-8"?>
<p:tagLst xmlns:p="http://schemas.openxmlformats.org/presentationml/2006/main">
  <p:tag name="AS_UNIQUEID" val="1500"/>
</p:tagLst>
</file>

<file path=ppt/tags/tag71.xml><?xml version="1.0" encoding="utf-8"?>
<p:tagLst xmlns:p="http://schemas.openxmlformats.org/presentationml/2006/main">
  <p:tag name="AS_UNIQUEID" val="1501"/>
</p:tagLst>
</file>

<file path=ppt/tags/tag72.xml><?xml version="1.0" encoding="utf-8"?>
<p:tagLst xmlns:p="http://schemas.openxmlformats.org/presentationml/2006/main">
  <p:tag name="AS_UNIQUEID" val="1606"/>
</p:tagLst>
</file>

<file path=ppt/tags/tag73.xml><?xml version="1.0" encoding="utf-8"?>
<p:tagLst xmlns:p="http://schemas.openxmlformats.org/presentationml/2006/main">
  <p:tag name="AS_UNIQUEID" val="1503"/>
</p:tagLst>
</file>

<file path=ppt/tags/tag74.xml><?xml version="1.0" encoding="utf-8"?>
<p:tagLst xmlns:p="http://schemas.openxmlformats.org/presentationml/2006/main">
  <p:tag name="AS_UNIQUEID" val="1504"/>
</p:tagLst>
</file>

<file path=ppt/tags/tag75.xml><?xml version="1.0" encoding="utf-8"?>
<p:tagLst xmlns:p="http://schemas.openxmlformats.org/presentationml/2006/main">
  <p:tag name="AS_UNIQUEID" val="1505"/>
</p:tagLst>
</file>

<file path=ppt/tags/tag76.xml><?xml version="1.0" encoding="utf-8"?>
<p:tagLst xmlns:p="http://schemas.openxmlformats.org/presentationml/2006/main">
  <p:tag name="AS_UNIQUEID" val="1506"/>
</p:tagLst>
</file>

<file path=ppt/tags/tag77.xml><?xml version="1.0" encoding="utf-8"?>
<p:tagLst xmlns:p="http://schemas.openxmlformats.org/presentationml/2006/main">
  <p:tag name="AS_UNIQUEID" val="1507"/>
</p:tagLst>
</file>

<file path=ppt/tags/tag78.xml><?xml version="1.0" encoding="utf-8"?>
<p:tagLst xmlns:p="http://schemas.openxmlformats.org/presentationml/2006/main">
  <p:tag name="AS_UNIQUEID" val="1607"/>
</p:tagLst>
</file>

<file path=ppt/tags/tag79.xml><?xml version="1.0" encoding="utf-8"?>
<p:tagLst xmlns:p="http://schemas.openxmlformats.org/presentationml/2006/main">
  <p:tag name="AS_UNIQUEID" val="1509"/>
</p:tagLst>
</file>

<file path=ppt/tags/tag8.xml><?xml version="1.0" encoding="utf-8"?>
<p:tagLst xmlns:p="http://schemas.openxmlformats.org/presentationml/2006/main">
  <p:tag name="AS_UNIQUEID" val="642"/>
</p:tagLst>
</file>

<file path=ppt/tags/tag80.xml><?xml version="1.0" encoding="utf-8"?>
<p:tagLst xmlns:p="http://schemas.openxmlformats.org/presentationml/2006/main">
  <p:tag name="AS_UNIQUEID" val="1510"/>
</p:tagLst>
</file>

<file path=ppt/tags/tag81.xml><?xml version="1.0" encoding="utf-8"?>
<p:tagLst xmlns:p="http://schemas.openxmlformats.org/presentationml/2006/main">
  <p:tag name="AS_UNIQUEID" val="1511"/>
</p:tagLst>
</file>

<file path=ppt/tags/tag82.xml><?xml version="1.0" encoding="utf-8"?>
<p:tagLst xmlns:p="http://schemas.openxmlformats.org/presentationml/2006/main">
  <p:tag name="AS_UNIQUEID" val="1512"/>
</p:tagLst>
</file>

<file path=ppt/tags/tag83.xml><?xml version="1.0" encoding="utf-8"?>
<p:tagLst xmlns:p="http://schemas.openxmlformats.org/presentationml/2006/main">
  <p:tag name="AS_UNIQUEID" val="1513"/>
</p:tagLst>
</file>

<file path=ppt/tags/tag84.xml><?xml version="1.0" encoding="utf-8"?>
<p:tagLst xmlns:p="http://schemas.openxmlformats.org/presentationml/2006/main">
  <p:tag name="AS_UNIQUEID" val="1608"/>
</p:tagLst>
</file>

<file path=ppt/tags/tag85.xml><?xml version="1.0" encoding="utf-8"?>
<p:tagLst xmlns:p="http://schemas.openxmlformats.org/presentationml/2006/main">
  <p:tag name="AS_UNIQUEID" val="1515"/>
</p:tagLst>
</file>

<file path=ppt/tags/tag86.xml><?xml version="1.0" encoding="utf-8"?>
<p:tagLst xmlns:p="http://schemas.openxmlformats.org/presentationml/2006/main">
  <p:tag name="AS_UNIQUEID" val="1516"/>
</p:tagLst>
</file>

<file path=ppt/tags/tag87.xml><?xml version="1.0" encoding="utf-8"?>
<p:tagLst xmlns:p="http://schemas.openxmlformats.org/presentationml/2006/main">
  <p:tag name="AS_UNIQUEID" val="1517"/>
</p:tagLst>
</file>

<file path=ppt/tags/tag88.xml><?xml version="1.0" encoding="utf-8"?>
<p:tagLst xmlns:p="http://schemas.openxmlformats.org/presentationml/2006/main">
  <p:tag name="AS_UNIQUEID" val="1518"/>
</p:tagLst>
</file>

<file path=ppt/tags/tag89.xml><?xml version="1.0" encoding="utf-8"?>
<p:tagLst xmlns:p="http://schemas.openxmlformats.org/presentationml/2006/main">
  <p:tag name="AS_UNIQUEID" val="1519"/>
</p:tagLst>
</file>

<file path=ppt/tags/tag9.xml><?xml version="1.0" encoding="utf-8"?>
<p:tagLst xmlns:p="http://schemas.openxmlformats.org/presentationml/2006/main">
  <p:tag name="AS_UNIQUEID" val="606"/>
</p:tagLst>
</file>

<file path=ppt/tags/tag90.xml><?xml version="1.0" encoding="utf-8"?>
<p:tagLst xmlns:p="http://schemas.openxmlformats.org/presentationml/2006/main">
  <p:tag name="AS_UNIQUEID" val="1609"/>
</p:tagLst>
</file>

<file path=ppt/tags/tag91.xml><?xml version="1.0" encoding="utf-8"?>
<p:tagLst xmlns:p="http://schemas.openxmlformats.org/presentationml/2006/main">
  <p:tag name="AS_UNIQUEID" val="1610"/>
</p:tagLst>
</file>

<file path=ppt/tags/tag92.xml><?xml version="1.0" encoding="utf-8"?>
<p:tagLst xmlns:p="http://schemas.openxmlformats.org/presentationml/2006/main">
  <p:tag name="AS_UNIQUEID" val="1611"/>
</p:tagLst>
</file>

<file path=ppt/tags/tag93.xml><?xml version="1.0" encoding="utf-8"?>
<p:tagLst xmlns:p="http://schemas.openxmlformats.org/presentationml/2006/main">
  <p:tag name="AS_UNIQUEID" val="1612"/>
</p:tagLst>
</file>

<file path=ppt/tags/tag94.xml><?xml version="1.0" encoding="utf-8"?>
<p:tagLst xmlns:p="http://schemas.openxmlformats.org/presentationml/2006/main">
  <p:tag name="AS_UNIQUEID" val="1613"/>
</p:tagLst>
</file>

<file path=ppt/tags/tag95.xml><?xml version="1.0" encoding="utf-8"?>
<p:tagLst xmlns:p="http://schemas.openxmlformats.org/presentationml/2006/main">
  <p:tag name="AS_UNIQUEID" val="1614"/>
</p:tagLst>
</file>

<file path=ppt/tags/tag96.xml><?xml version="1.0" encoding="utf-8"?>
<p:tagLst xmlns:p="http://schemas.openxmlformats.org/presentationml/2006/main">
  <p:tag name="AS_UNIQUEID" val="1615"/>
</p:tagLst>
</file>

<file path=ppt/tags/tag97.xml><?xml version="1.0" encoding="utf-8"?>
<p:tagLst xmlns:p="http://schemas.openxmlformats.org/presentationml/2006/main">
  <p:tag name="AS_UNIQUEID" val="1616"/>
</p:tagLst>
</file>

<file path=ppt/tags/tag98.xml><?xml version="1.0" encoding="utf-8"?>
<p:tagLst xmlns:p="http://schemas.openxmlformats.org/presentationml/2006/main">
  <p:tag name="AS_UNIQUEID" val="1617"/>
</p:tagLst>
</file>

<file path=ppt/tags/tag99.xml><?xml version="1.0" encoding="utf-8"?>
<p:tagLst xmlns:p="http://schemas.openxmlformats.org/presentationml/2006/main">
  <p:tag name="AS_UNIQUEID" val="1618"/>
</p:tagLst>
</file>

<file path=ppt/theme/theme1.xml><?xml version="1.0" encoding="utf-8"?>
<a:theme xmlns:r="http://schemas.openxmlformats.org/officeDocument/2006/relationships"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0</Paragraphs>
  <Slides>0</Slides>
  <Notes>0</Notes>
  <HiddenSlides>0</HiddenSlides>
  <MMClips>0</MMClips>
  <ScaleCrop>false</ScaleCrop>
  <Company/>
  <LinksUpToDate>false</LinksUpToDate>
  <SharedDoc>false</SharedDoc>
  <HyperlinksChanged>false</HyperlinksChanged>
  <AppVersion>20.0700</AppVersion>
  <TotalTime>0</TotalTime>
  <Application>Aspose.Slides for .NET</Applicat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0</cp:revision>
  <cp:lastPrinted>2023-01-09T16:51:08.000</cp:lastPrinted>
  <dcterms:created xsi:type="dcterms:W3CDTF">2020-11-05T14:59:38Z</dcterms:created>
  <dcterms:modified xsi:type="dcterms:W3CDTF">2024-05-06T12:27:54Z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