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5" r:id="rId4"/>
  </p:sldMasterIdLst>
  <p:notesMasterIdLst>
    <p:notesMasterId r:id="rId41"/>
  </p:notesMasterIdLst>
  <p:sldIdLst>
    <p:sldId id="4879" r:id="rId5"/>
    <p:sldId id="4880" r:id="rId6"/>
    <p:sldId id="4913" r:id="rId7"/>
    <p:sldId id="4866" r:id="rId8"/>
    <p:sldId id="4848" r:id="rId9"/>
    <p:sldId id="285" r:id="rId10"/>
    <p:sldId id="4885" r:id="rId11"/>
    <p:sldId id="560" r:id="rId12"/>
    <p:sldId id="576" r:id="rId13"/>
    <p:sldId id="575" r:id="rId14"/>
    <p:sldId id="4867" r:id="rId15"/>
    <p:sldId id="4868" r:id="rId16"/>
    <p:sldId id="4869" r:id="rId17"/>
    <p:sldId id="4870" r:id="rId18"/>
    <p:sldId id="4871" r:id="rId19"/>
    <p:sldId id="4872" r:id="rId20"/>
    <p:sldId id="4891" r:id="rId21"/>
    <p:sldId id="4893" r:id="rId22"/>
    <p:sldId id="4892" r:id="rId23"/>
    <p:sldId id="4888" r:id="rId24"/>
    <p:sldId id="4889" r:id="rId25"/>
    <p:sldId id="4903" r:id="rId26"/>
    <p:sldId id="4904" r:id="rId27"/>
    <p:sldId id="4905" r:id="rId28"/>
    <p:sldId id="4908" r:id="rId29"/>
    <p:sldId id="4896" r:id="rId30"/>
    <p:sldId id="4909" r:id="rId31"/>
    <p:sldId id="4858" r:id="rId32"/>
    <p:sldId id="4863" r:id="rId33"/>
    <p:sldId id="4855" r:id="rId34"/>
    <p:sldId id="4862" r:id="rId35"/>
    <p:sldId id="4906" r:id="rId36"/>
    <p:sldId id="4852" r:id="rId37"/>
    <p:sldId id="4850" r:id="rId38"/>
    <p:sldId id="4912" r:id="rId39"/>
    <p:sldId id="4911" r:id="rId40"/>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6DAF8EA4-7627-4D7B-8574-AC8872794A4B}">
          <p14:sldIdLst>
            <p14:sldId id="4879"/>
            <p14:sldId id="4880"/>
            <p14:sldId id="4913"/>
            <p14:sldId id="4866"/>
            <p14:sldId id="4848"/>
            <p14:sldId id="285"/>
            <p14:sldId id="4885"/>
            <p14:sldId id="560"/>
            <p14:sldId id="576"/>
            <p14:sldId id="575"/>
            <p14:sldId id="4867"/>
            <p14:sldId id="4868"/>
            <p14:sldId id="4869"/>
            <p14:sldId id="4870"/>
            <p14:sldId id="4871"/>
            <p14:sldId id="4872"/>
            <p14:sldId id="4891"/>
            <p14:sldId id="4893"/>
            <p14:sldId id="4892"/>
            <p14:sldId id="4888"/>
            <p14:sldId id="4889"/>
            <p14:sldId id="4903"/>
            <p14:sldId id="4904"/>
            <p14:sldId id="4905"/>
            <p14:sldId id="4908"/>
            <p14:sldId id="4896"/>
            <p14:sldId id="4909"/>
            <p14:sldId id="4858"/>
            <p14:sldId id="4863"/>
            <p14:sldId id="4855"/>
            <p14:sldId id="4862"/>
            <p14:sldId id="4906"/>
            <p14:sldId id="4852"/>
            <p14:sldId id="4850"/>
            <p14:sldId id="4912"/>
            <p14:sldId id="491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65C2"/>
    <a:srgbClr val="3EFAC5"/>
    <a:srgbClr val="00D5E6"/>
    <a:srgbClr val="86F200"/>
    <a:srgbClr val="56C7C5"/>
    <a:srgbClr val="3A787D"/>
    <a:srgbClr val="5E3E7B"/>
    <a:srgbClr val="E1587B"/>
    <a:srgbClr val="496B91"/>
    <a:srgbClr val="90C3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69" d="100"/>
          <a:sy n="69" d="100"/>
        </p:scale>
        <p:origin x="564" y="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_______________Microsoft_Excel.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__________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D791037D-A786-40DA-B295-60F752878E0F}" type="datetimeFigureOut">
              <a:rPr lang="en-US" smtClean="0"/>
              <a:t>05/06/2024</a:t>
            </a:fld>
            <a:endParaRPr lang="en-US"/>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BCE06459-DE6C-4F71-BF25-F9DDDDDE62AF}" type="slidenum">
              <a:rPr lang="en-US" smtClean="0"/>
              <a:t>‹#›</a:t>
            </a:fld>
            <a:endParaRPr lang="en-US"/>
          </a:p>
        </p:txBody>
      </p:sp>
    </p:spTree>
    <p:extLst>
      <p:ext uri="{BB962C8B-B14F-4D97-AF65-F5344CB8AC3E}">
        <p14:creationId xmlns:p14="http://schemas.microsoft.com/office/powerpoint/2010/main" val="177450210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23587"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Lato Regular"/>
            </a:endParaRPr>
          </a:p>
        </p:txBody>
      </p:sp>
      <p:sp>
        <p:nvSpPr>
          <p:cNvPr id="323588" name="Header Placeholder 3"/>
          <p:cNvSpPr>
            <a:spLocks noGrp="1"/>
          </p:cNvSpPr>
          <p:nvPr>
            <p:ph type="hdr" sz="quarter"/>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000">
                <a:solidFill>
                  <a:schemeClr val="tx1"/>
                </a:solidFill>
                <a:latin typeface="Roboto Condensed" charset="0"/>
                <a:ea typeface="ＭＳ Ｐゴシック" charset="0"/>
                <a:cs typeface="FontAwesome" charset="0"/>
              </a:defRPr>
            </a:lvl1pPr>
            <a:lvl2pPr marL="742950" indent="-285750">
              <a:defRPr sz="2000">
                <a:solidFill>
                  <a:schemeClr val="tx1"/>
                </a:solidFill>
                <a:latin typeface="Roboto Condensed" charset="0"/>
                <a:ea typeface="FontAwesome" charset="0"/>
                <a:cs typeface="FontAwesome" charset="0"/>
              </a:defRPr>
            </a:lvl2pPr>
            <a:lvl3pPr marL="1143000" indent="-228600">
              <a:defRPr sz="2000">
                <a:solidFill>
                  <a:schemeClr val="tx1"/>
                </a:solidFill>
                <a:latin typeface="Roboto Condensed" charset="0"/>
                <a:ea typeface="FontAwesome" charset="0"/>
                <a:cs typeface="FontAwesome" charset="0"/>
              </a:defRPr>
            </a:lvl3pPr>
            <a:lvl4pPr marL="1600200" indent="-228600">
              <a:defRPr sz="2000">
                <a:solidFill>
                  <a:schemeClr val="tx1"/>
                </a:solidFill>
                <a:latin typeface="Roboto Condensed" charset="0"/>
                <a:ea typeface="FontAwesome" charset="0"/>
                <a:cs typeface="FontAwesome" charset="0"/>
              </a:defRPr>
            </a:lvl4pPr>
            <a:lvl5pPr marL="2057400" indent="-228600">
              <a:defRPr sz="2000">
                <a:solidFill>
                  <a:schemeClr val="tx1"/>
                </a:solidFill>
                <a:latin typeface="Roboto Condensed" charset="0"/>
                <a:ea typeface="FontAwesome" charset="0"/>
                <a:cs typeface="FontAwesome" charset="0"/>
              </a:defRPr>
            </a:lvl5pPr>
            <a:lvl6pPr marL="2514600" indent="-228600" defTabSz="1030288" fontAlgn="base">
              <a:spcBef>
                <a:spcPct val="0"/>
              </a:spcBef>
              <a:spcAft>
                <a:spcPct val="0"/>
              </a:spcAft>
              <a:defRPr sz="2000">
                <a:solidFill>
                  <a:schemeClr val="tx1"/>
                </a:solidFill>
                <a:latin typeface="Roboto Condensed" charset="0"/>
                <a:ea typeface="FontAwesome" charset="0"/>
                <a:cs typeface="FontAwesome" charset="0"/>
              </a:defRPr>
            </a:lvl6pPr>
            <a:lvl7pPr marL="2971800" indent="-228600" defTabSz="1030288" fontAlgn="base">
              <a:spcBef>
                <a:spcPct val="0"/>
              </a:spcBef>
              <a:spcAft>
                <a:spcPct val="0"/>
              </a:spcAft>
              <a:defRPr sz="2000">
                <a:solidFill>
                  <a:schemeClr val="tx1"/>
                </a:solidFill>
                <a:latin typeface="Roboto Condensed" charset="0"/>
                <a:ea typeface="FontAwesome" charset="0"/>
                <a:cs typeface="FontAwesome" charset="0"/>
              </a:defRPr>
            </a:lvl7pPr>
            <a:lvl8pPr marL="3429000" indent="-228600" defTabSz="1030288" fontAlgn="base">
              <a:spcBef>
                <a:spcPct val="0"/>
              </a:spcBef>
              <a:spcAft>
                <a:spcPct val="0"/>
              </a:spcAft>
              <a:defRPr sz="2000">
                <a:solidFill>
                  <a:schemeClr val="tx1"/>
                </a:solidFill>
                <a:latin typeface="Roboto Condensed" charset="0"/>
                <a:ea typeface="FontAwesome" charset="0"/>
                <a:cs typeface="FontAwesome" charset="0"/>
              </a:defRPr>
            </a:lvl8pPr>
            <a:lvl9pPr marL="3886200" indent="-228600" defTabSz="1030288" fontAlgn="base">
              <a:spcBef>
                <a:spcPct val="0"/>
              </a:spcBef>
              <a:spcAft>
                <a:spcPct val="0"/>
              </a:spcAft>
              <a:defRPr sz="2000">
                <a:solidFill>
                  <a:schemeClr val="tx1"/>
                </a:solidFill>
                <a:latin typeface="Roboto Condensed" charset="0"/>
                <a:ea typeface="FontAwesome" charset="0"/>
                <a:cs typeface="FontAwesome" charset="0"/>
              </a:defRPr>
            </a:lvl9pPr>
          </a:lstStyle>
          <a:p>
            <a:pPr marL="0" marR="0" lvl="0" indent="0" algn="l" defTabSz="103028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ato Regular"/>
                <a:ea typeface="ＭＳ Ｐゴシック" charset="0"/>
                <a:cs typeface="Arial"/>
              </a:rPr>
              <a:t>My First Template</a:t>
            </a:r>
          </a:p>
        </p:txBody>
      </p:sp>
    </p:spTree>
    <p:extLst>
      <p:ext uri="{BB962C8B-B14F-4D97-AF65-F5344CB8AC3E}">
        <p14:creationId xmlns:p14="http://schemas.microsoft.com/office/powerpoint/2010/main" val="2298403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לתרגם</a:t>
            </a:r>
          </a:p>
        </p:txBody>
      </p:sp>
      <p:sp>
        <p:nvSpPr>
          <p:cNvPr id="4" name="מציין מיקום של מספר שקופית 3"/>
          <p:cNvSpPr>
            <a:spLocks noGrp="1"/>
          </p:cNvSpPr>
          <p:nvPr>
            <p:ph type="sldNum" sz="quarter" idx="10"/>
          </p:nvPr>
        </p:nvSpPr>
        <p:spPr/>
        <p:txBody>
          <a:bodyPr/>
          <a:lstStyle/>
          <a:p>
            <a:fld id="{5BB8FEE5-4CC4-4B4A-93B0-F3FD2B0345D5}" type="slidenum">
              <a:rPr lang="he-IL" smtClean="0"/>
              <a:t>11</a:t>
            </a:fld>
            <a:endParaRPr lang="he-IL"/>
          </a:p>
        </p:txBody>
      </p:sp>
    </p:spTree>
    <p:extLst>
      <p:ext uri="{BB962C8B-B14F-4D97-AF65-F5344CB8AC3E}">
        <p14:creationId xmlns:p14="http://schemas.microsoft.com/office/powerpoint/2010/main" val="3693229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5BB8FEE5-4CC4-4B4A-93B0-F3FD2B0345D5}" type="slidenum">
              <a:rPr lang="he-IL" smtClean="0"/>
              <a:t>12</a:t>
            </a:fld>
            <a:endParaRPr lang="he-IL"/>
          </a:p>
        </p:txBody>
      </p:sp>
    </p:spTree>
    <p:extLst>
      <p:ext uri="{BB962C8B-B14F-4D97-AF65-F5344CB8AC3E}">
        <p14:creationId xmlns:p14="http://schemas.microsoft.com/office/powerpoint/2010/main" val="409502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לתרגם</a:t>
            </a:r>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BB8FEE5-4CC4-4B4A-93B0-F3FD2B0345D5}"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13</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35885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5BB8FEE5-4CC4-4B4A-93B0-F3FD2B0345D5}" type="slidenum">
              <a:rPr lang="he-IL" smtClean="0"/>
              <a:t>14</a:t>
            </a:fld>
            <a:endParaRPr lang="he-IL"/>
          </a:p>
        </p:txBody>
      </p:sp>
    </p:spTree>
    <p:extLst>
      <p:ext uri="{BB962C8B-B14F-4D97-AF65-F5344CB8AC3E}">
        <p14:creationId xmlns:p14="http://schemas.microsoft.com/office/powerpoint/2010/main" val="1948066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לתרגם</a:t>
            </a:r>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BB8FEE5-4CC4-4B4A-93B0-F3FD2B0345D5}"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23554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5BB8FEE5-4CC4-4B4A-93B0-F3FD2B0345D5}" type="slidenum">
              <a:rPr lang="he-IL" smtClean="0"/>
              <a:t>16</a:t>
            </a:fld>
            <a:endParaRPr lang="he-IL"/>
          </a:p>
        </p:txBody>
      </p:sp>
    </p:spTree>
    <p:extLst>
      <p:ext uri="{BB962C8B-B14F-4D97-AF65-F5344CB8AC3E}">
        <p14:creationId xmlns:p14="http://schemas.microsoft.com/office/powerpoint/2010/main" val="2790763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C84A7F8-6B6B-4AFD-87EF-7F6B9A021915}"/>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US"/>
          </a:p>
        </p:txBody>
      </p:sp>
      <p:sp>
        <p:nvSpPr>
          <p:cNvPr id="3" name="כותרת משנה 2">
            <a:extLst>
              <a:ext uri="{FF2B5EF4-FFF2-40B4-BE49-F238E27FC236}">
                <a16:creationId xmlns:a16="http://schemas.microsoft.com/office/drawing/2014/main" id="{26BEAF36-7287-4290-B555-59FCC8577C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a:p>
        </p:txBody>
      </p:sp>
      <p:sp>
        <p:nvSpPr>
          <p:cNvPr id="4" name="מציין מיקום של תאריך 3">
            <a:extLst>
              <a:ext uri="{FF2B5EF4-FFF2-40B4-BE49-F238E27FC236}">
                <a16:creationId xmlns:a16="http://schemas.microsoft.com/office/drawing/2014/main" id="{50A95C81-06B8-4B78-95FE-BD62FE1294ED}"/>
              </a:ext>
            </a:extLst>
          </p:cNvPr>
          <p:cNvSpPr>
            <a:spLocks noGrp="1"/>
          </p:cNvSpPr>
          <p:nvPr>
            <p:ph type="dt" sz="half" idx="10"/>
          </p:nvPr>
        </p:nvSpPr>
        <p:spPr/>
        <p:txBody>
          <a:bodyPr/>
          <a:lstStyle/>
          <a:p>
            <a:fld id="{5E1C457F-7A9D-409C-AD49-FB36B8130805}" type="datetimeFigureOut">
              <a:rPr lang="en-US" smtClean="0"/>
              <a:t>05/06/2024</a:t>
            </a:fld>
            <a:endParaRPr lang="en-US"/>
          </a:p>
        </p:txBody>
      </p:sp>
      <p:sp>
        <p:nvSpPr>
          <p:cNvPr id="5" name="מציין מיקום של כותרת תחתונה 4">
            <a:extLst>
              <a:ext uri="{FF2B5EF4-FFF2-40B4-BE49-F238E27FC236}">
                <a16:creationId xmlns:a16="http://schemas.microsoft.com/office/drawing/2014/main" id="{C02B2D5D-8A27-48F4-947A-9FD7DCDFA6D3}"/>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C2EA8485-633C-4D74-9A24-7777FC9CC856}"/>
              </a:ext>
            </a:extLst>
          </p:cNvPr>
          <p:cNvSpPr>
            <a:spLocks noGrp="1"/>
          </p:cNvSpPr>
          <p:nvPr>
            <p:ph type="sldNum" sz="quarter" idx="12"/>
          </p:nvPr>
        </p:nvSpPr>
        <p:spPr/>
        <p:txBody>
          <a:bodyPr/>
          <a:lstStyle/>
          <a:p>
            <a:fld id="{0E05B87A-209E-439F-9E01-3F3F071CD717}" type="slidenum">
              <a:rPr lang="en-US" smtClean="0"/>
              <a:t>‹#›</a:t>
            </a:fld>
            <a:endParaRPr lang="en-US"/>
          </a:p>
        </p:txBody>
      </p:sp>
    </p:spTree>
    <p:extLst>
      <p:ext uri="{BB962C8B-B14F-4D97-AF65-F5344CB8AC3E}">
        <p14:creationId xmlns:p14="http://schemas.microsoft.com/office/powerpoint/2010/main" val="3395630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1474089-9339-497D-AF06-BF5B71536EBF}"/>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a:extLst>
              <a:ext uri="{FF2B5EF4-FFF2-40B4-BE49-F238E27FC236}">
                <a16:creationId xmlns:a16="http://schemas.microsoft.com/office/drawing/2014/main" id="{8D7E5A63-5DF6-4EF9-8812-292DA9243F70}"/>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CA267CD1-AA1D-4129-9620-AE71D4432069}"/>
              </a:ext>
            </a:extLst>
          </p:cNvPr>
          <p:cNvSpPr>
            <a:spLocks noGrp="1"/>
          </p:cNvSpPr>
          <p:nvPr>
            <p:ph type="dt" sz="half" idx="10"/>
          </p:nvPr>
        </p:nvSpPr>
        <p:spPr/>
        <p:txBody>
          <a:bodyPr/>
          <a:lstStyle/>
          <a:p>
            <a:fld id="{5E1C457F-7A9D-409C-AD49-FB36B8130805}" type="datetimeFigureOut">
              <a:rPr lang="en-US" smtClean="0"/>
              <a:t>05/06/2024</a:t>
            </a:fld>
            <a:endParaRPr lang="en-US"/>
          </a:p>
        </p:txBody>
      </p:sp>
      <p:sp>
        <p:nvSpPr>
          <p:cNvPr id="5" name="מציין מיקום של כותרת תחתונה 4">
            <a:extLst>
              <a:ext uri="{FF2B5EF4-FFF2-40B4-BE49-F238E27FC236}">
                <a16:creationId xmlns:a16="http://schemas.microsoft.com/office/drawing/2014/main" id="{A0C05CE5-726A-443A-BB49-FF3BB122EE40}"/>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23168707-2CBD-47CB-B3BC-CA69D53DD9FE}"/>
              </a:ext>
            </a:extLst>
          </p:cNvPr>
          <p:cNvSpPr>
            <a:spLocks noGrp="1"/>
          </p:cNvSpPr>
          <p:nvPr>
            <p:ph type="sldNum" sz="quarter" idx="12"/>
          </p:nvPr>
        </p:nvSpPr>
        <p:spPr/>
        <p:txBody>
          <a:bodyPr/>
          <a:lstStyle/>
          <a:p>
            <a:fld id="{0E05B87A-209E-439F-9E01-3F3F071CD717}" type="slidenum">
              <a:rPr lang="en-US" smtClean="0"/>
              <a:t>‹#›</a:t>
            </a:fld>
            <a:endParaRPr lang="en-US"/>
          </a:p>
        </p:txBody>
      </p:sp>
    </p:spTree>
    <p:extLst>
      <p:ext uri="{BB962C8B-B14F-4D97-AF65-F5344CB8AC3E}">
        <p14:creationId xmlns:p14="http://schemas.microsoft.com/office/powerpoint/2010/main" val="1883649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5C2E146D-1D05-45C3-9A46-23B496A7FFB2}"/>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US"/>
          </a:p>
        </p:txBody>
      </p:sp>
      <p:sp>
        <p:nvSpPr>
          <p:cNvPr id="3" name="מציין מיקום של טקסט אנכי 2">
            <a:extLst>
              <a:ext uri="{FF2B5EF4-FFF2-40B4-BE49-F238E27FC236}">
                <a16:creationId xmlns:a16="http://schemas.microsoft.com/office/drawing/2014/main" id="{75EF9DCB-4E2D-4E0C-BE1E-ADCD9AEB7AD1}"/>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E500F6C1-560C-4297-98BF-E4EFC9A2937C}"/>
              </a:ext>
            </a:extLst>
          </p:cNvPr>
          <p:cNvSpPr>
            <a:spLocks noGrp="1"/>
          </p:cNvSpPr>
          <p:nvPr>
            <p:ph type="dt" sz="half" idx="10"/>
          </p:nvPr>
        </p:nvSpPr>
        <p:spPr/>
        <p:txBody>
          <a:bodyPr/>
          <a:lstStyle/>
          <a:p>
            <a:fld id="{5E1C457F-7A9D-409C-AD49-FB36B8130805}" type="datetimeFigureOut">
              <a:rPr lang="en-US" smtClean="0"/>
              <a:t>05/06/2024</a:t>
            </a:fld>
            <a:endParaRPr lang="en-US"/>
          </a:p>
        </p:txBody>
      </p:sp>
      <p:sp>
        <p:nvSpPr>
          <p:cNvPr id="5" name="מציין מיקום של כותרת תחתונה 4">
            <a:extLst>
              <a:ext uri="{FF2B5EF4-FFF2-40B4-BE49-F238E27FC236}">
                <a16:creationId xmlns:a16="http://schemas.microsoft.com/office/drawing/2014/main" id="{291A0431-974B-45DC-B0FF-B060A4D94E02}"/>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9AC97B01-C126-4056-90D7-12B70339819E}"/>
              </a:ext>
            </a:extLst>
          </p:cNvPr>
          <p:cNvSpPr>
            <a:spLocks noGrp="1"/>
          </p:cNvSpPr>
          <p:nvPr>
            <p:ph type="sldNum" sz="quarter" idx="12"/>
          </p:nvPr>
        </p:nvSpPr>
        <p:spPr/>
        <p:txBody>
          <a:bodyPr/>
          <a:lstStyle/>
          <a:p>
            <a:fld id="{0E05B87A-209E-439F-9E01-3F3F071CD717}" type="slidenum">
              <a:rPr lang="en-US" smtClean="0"/>
              <a:t>‹#›</a:t>
            </a:fld>
            <a:endParaRPr lang="en-US"/>
          </a:p>
        </p:txBody>
      </p:sp>
    </p:spTree>
    <p:extLst>
      <p:ext uri="{BB962C8B-B14F-4D97-AF65-F5344CB8AC3E}">
        <p14:creationId xmlns:p14="http://schemas.microsoft.com/office/powerpoint/2010/main" val="1066573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38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E085467-0C93-461B-A866-03559E846942}"/>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US"/>
          </a:p>
        </p:txBody>
      </p:sp>
      <p:sp>
        <p:nvSpPr>
          <p:cNvPr id="3" name="כותרת משנה 2">
            <a:extLst>
              <a:ext uri="{FF2B5EF4-FFF2-40B4-BE49-F238E27FC236}">
                <a16:creationId xmlns:a16="http://schemas.microsoft.com/office/drawing/2014/main" id="{2F3CFEA1-2E2F-4C43-98A4-A655846C01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a:p>
        </p:txBody>
      </p:sp>
      <p:sp>
        <p:nvSpPr>
          <p:cNvPr id="4" name="מציין מיקום של תאריך 3">
            <a:extLst>
              <a:ext uri="{FF2B5EF4-FFF2-40B4-BE49-F238E27FC236}">
                <a16:creationId xmlns:a16="http://schemas.microsoft.com/office/drawing/2014/main" id="{184FBE7A-C65E-4501-A163-80BB8059543E}"/>
              </a:ext>
            </a:extLst>
          </p:cNvPr>
          <p:cNvSpPr>
            <a:spLocks noGrp="1"/>
          </p:cNvSpPr>
          <p:nvPr>
            <p:ph type="dt" sz="half" idx="10"/>
          </p:nvPr>
        </p:nvSpPr>
        <p:spPr/>
        <p:txBody>
          <a:bodyPr/>
          <a:lstStyle/>
          <a:p>
            <a:fld id="{59E780AC-4BAB-42D8-A7BF-7C3E27F6FD84}" type="datetime1">
              <a:rPr lang="en-US" smtClean="0"/>
              <a:t>05/06/2024</a:t>
            </a:fld>
            <a:endParaRPr lang="en-US"/>
          </a:p>
        </p:txBody>
      </p:sp>
      <p:sp>
        <p:nvSpPr>
          <p:cNvPr id="5" name="מציין מיקום של כותרת תחתונה 4">
            <a:extLst>
              <a:ext uri="{FF2B5EF4-FFF2-40B4-BE49-F238E27FC236}">
                <a16:creationId xmlns:a16="http://schemas.microsoft.com/office/drawing/2014/main" id="{D5B06EC2-1740-42FA-9928-E4A59F77E735}"/>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F5A91337-A9A4-495F-B4A6-96C0899FE58A}"/>
              </a:ext>
            </a:extLst>
          </p:cNvPr>
          <p:cNvSpPr>
            <a:spLocks noGrp="1"/>
          </p:cNvSpPr>
          <p:nvPr>
            <p:ph type="sldNum" sz="quarter" idx="12"/>
          </p:nvPr>
        </p:nvSpPr>
        <p:spPr/>
        <p:txBody>
          <a:bodyPr/>
          <a:lstStyle/>
          <a:p>
            <a:fld id="{3662FFEC-6783-4A0A-94B0-0B9924277C60}" type="slidenum">
              <a:rPr lang="en-US" smtClean="0"/>
              <a:t>‹#›</a:t>
            </a:fld>
            <a:endParaRPr lang="en-US"/>
          </a:p>
        </p:txBody>
      </p:sp>
    </p:spTree>
    <p:extLst>
      <p:ext uri="{BB962C8B-B14F-4D97-AF65-F5344CB8AC3E}">
        <p14:creationId xmlns:p14="http://schemas.microsoft.com/office/powerpoint/2010/main" val="3295681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B960220-BD3A-422D-BC6A-DF67244D0CD7}"/>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id="{715B678F-8589-4CD0-ADB6-3EB991010430}"/>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B55B23DB-D2F4-4109-8DA8-07BD1EDD554A}"/>
              </a:ext>
            </a:extLst>
          </p:cNvPr>
          <p:cNvSpPr>
            <a:spLocks noGrp="1"/>
          </p:cNvSpPr>
          <p:nvPr>
            <p:ph type="dt" sz="half" idx="10"/>
          </p:nvPr>
        </p:nvSpPr>
        <p:spPr/>
        <p:txBody>
          <a:bodyPr/>
          <a:lstStyle/>
          <a:p>
            <a:fld id="{6D94304E-C33D-4025-93D1-84DA9E4682EF}" type="datetime1">
              <a:rPr lang="en-US" smtClean="0"/>
              <a:t>05/06/2024</a:t>
            </a:fld>
            <a:endParaRPr lang="en-US"/>
          </a:p>
        </p:txBody>
      </p:sp>
      <p:sp>
        <p:nvSpPr>
          <p:cNvPr id="5" name="מציין מיקום של כותרת תחתונה 4">
            <a:extLst>
              <a:ext uri="{FF2B5EF4-FFF2-40B4-BE49-F238E27FC236}">
                <a16:creationId xmlns:a16="http://schemas.microsoft.com/office/drawing/2014/main" id="{76E76A3D-98B4-49EE-A8C3-DC1965549325}"/>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E4E53313-47A2-4300-80CF-2F49436A0876}"/>
              </a:ext>
            </a:extLst>
          </p:cNvPr>
          <p:cNvSpPr>
            <a:spLocks noGrp="1"/>
          </p:cNvSpPr>
          <p:nvPr>
            <p:ph type="sldNum" sz="quarter" idx="12"/>
          </p:nvPr>
        </p:nvSpPr>
        <p:spPr/>
        <p:txBody>
          <a:bodyPr/>
          <a:lstStyle/>
          <a:p>
            <a:fld id="{3662FFEC-6783-4A0A-94B0-0B9924277C60}" type="slidenum">
              <a:rPr lang="en-US" smtClean="0"/>
              <a:t>‹#›</a:t>
            </a:fld>
            <a:endParaRPr lang="en-US"/>
          </a:p>
        </p:txBody>
      </p:sp>
    </p:spTree>
    <p:extLst>
      <p:ext uri="{BB962C8B-B14F-4D97-AF65-F5344CB8AC3E}">
        <p14:creationId xmlns:p14="http://schemas.microsoft.com/office/powerpoint/2010/main" val="589255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351987A-2146-4DC7-AB69-F93A287B4F7B}"/>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id="{7AAA480F-A027-41F0-94DF-6CD90E9C07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198FEE10-1B28-41BF-8508-C7B25738D183}"/>
              </a:ext>
            </a:extLst>
          </p:cNvPr>
          <p:cNvSpPr>
            <a:spLocks noGrp="1"/>
          </p:cNvSpPr>
          <p:nvPr>
            <p:ph type="dt" sz="half" idx="10"/>
          </p:nvPr>
        </p:nvSpPr>
        <p:spPr/>
        <p:txBody>
          <a:bodyPr/>
          <a:lstStyle/>
          <a:p>
            <a:fld id="{4F5E9519-1D84-4480-8AE3-D1D1023A70CC}" type="datetime1">
              <a:rPr lang="en-US" smtClean="0"/>
              <a:t>05/06/2024</a:t>
            </a:fld>
            <a:endParaRPr lang="en-US"/>
          </a:p>
        </p:txBody>
      </p:sp>
      <p:sp>
        <p:nvSpPr>
          <p:cNvPr id="5" name="מציין מיקום של כותרת תחתונה 4">
            <a:extLst>
              <a:ext uri="{FF2B5EF4-FFF2-40B4-BE49-F238E27FC236}">
                <a16:creationId xmlns:a16="http://schemas.microsoft.com/office/drawing/2014/main" id="{B664FD09-9C69-4232-B88B-D71437628A89}"/>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62510AB4-F51E-48CA-BFE7-0BF3102EF577}"/>
              </a:ext>
            </a:extLst>
          </p:cNvPr>
          <p:cNvSpPr>
            <a:spLocks noGrp="1"/>
          </p:cNvSpPr>
          <p:nvPr>
            <p:ph type="sldNum" sz="quarter" idx="12"/>
          </p:nvPr>
        </p:nvSpPr>
        <p:spPr/>
        <p:txBody>
          <a:bodyPr/>
          <a:lstStyle/>
          <a:p>
            <a:fld id="{3662FFEC-6783-4A0A-94B0-0B9924277C60}" type="slidenum">
              <a:rPr lang="en-US" smtClean="0"/>
              <a:t>‹#›</a:t>
            </a:fld>
            <a:endParaRPr lang="en-US"/>
          </a:p>
        </p:txBody>
      </p:sp>
    </p:spTree>
    <p:extLst>
      <p:ext uri="{BB962C8B-B14F-4D97-AF65-F5344CB8AC3E}">
        <p14:creationId xmlns:p14="http://schemas.microsoft.com/office/powerpoint/2010/main" val="2214675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B90AB2B-4F90-407A-9862-6AC3A092AD05}"/>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id="{DB787BD8-E0FE-44B8-8478-62EE3A28A80F}"/>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תוכן 3">
            <a:extLst>
              <a:ext uri="{FF2B5EF4-FFF2-40B4-BE49-F238E27FC236}">
                <a16:creationId xmlns:a16="http://schemas.microsoft.com/office/drawing/2014/main" id="{AE65B2FC-346A-4E19-8514-798BE4A7A7DB}"/>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4">
            <a:extLst>
              <a:ext uri="{FF2B5EF4-FFF2-40B4-BE49-F238E27FC236}">
                <a16:creationId xmlns:a16="http://schemas.microsoft.com/office/drawing/2014/main" id="{678928BD-DBAA-4B20-8046-9FA69C63975B}"/>
              </a:ext>
            </a:extLst>
          </p:cNvPr>
          <p:cNvSpPr>
            <a:spLocks noGrp="1"/>
          </p:cNvSpPr>
          <p:nvPr>
            <p:ph type="dt" sz="half" idx="10"/>
          </p:nvPr>
        </p:nvSpPr>
        <p:spPr/>
        <p:txBody>
          <a:bodyPr/>
          <a:lstStyle/>
          <a:p>
            <a:fld id="{F0FF35C4-3A01-4570-AA31-2F20B6868981}" type="datetime1">
              <a:rPr lang="en-US" smtClean="0"/>
              <a:t>05/06/2024</a:t>
            </a:fld>
            <a:endParaRPr lang="en-US"/>
          </a:p>
        </p:txBody>
      </p:sp>
      <p:sp>
        <p:nvSpPr>
          <p:cNvPr id="6" name="מציין מיקום של כותרת תחתונה 5">
            <a:extLst>
              <a:ext uri="{FF2B5EF4-FFF2-40B4-BE49-F238E27FC236}">
                <a16:creationId xmlns:a16="http://schemas.microsoft.com/office/drawing/2014/main" id="{C6A781D0-83E6-4BF2-A429-D9E3CE116ED2}"/>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a16="http://schemas.microsoft.com/office/drawing/2014/main" id="{3C141F50-5C47-406E-8828-4BB5835AA811}"/>
              </a:ext>
            </a:extLst>
          </p:cNvPr>
          <p:cNvSpPr>
            <a:spLocks noGrp="1"/>
          </p:cNvSpPr>
          <p:nvPr>
            <p:ph type="sldNum" sz="quarter" idx="12"/>
          </p:nvPr>
        </p:nvSpPr>
        <p:spPr/>
        <p:txBody>
          <a:bodyPr/>
          <a:lstStyle/>
          <a:p>
            <a:fld id="{3662FFEC-6783-4A0A-94B0-0B9924277C60}" type="slidenum">
              <a:rPr lang="en-US" smtClean="0"/>
              <a:t>‹#›</a:t>
            </a:fld>
            <a:endParaRPr lang="en-US"/>
          </a:p>
        </p:txBody>
      </p:sp>
    </p:spTree>
    <p:extLst>
      <p:ext uri="{BB962C8B-B14F-4D97-AF65-F5344CB8AC3E}">
        <p14:creationId xmlns:p14="http://schemas.microsoft.com/office/powerpoint/2010/main" val="3955173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CFFA232-A026-4273-95E5-E17D1FFAA6A6}"/>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id="{A1F7CE97-83B6-418A-9022-1B2075817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7AC0F5E0-341C-4280-89C7-DD2DB9029B82}"/>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טקסט 4">
            <a:extLst>
              <a:ext uri="{FF2B5EF4-FFF2-40B4-BE49-F238E27FC236}">
                <a16:creationId xmlns:a16="http://schemas.microsoft.com/office/drawing/2014/main" id="{D3EF442A-D143-43F6-850E-9BBC6AA3D3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B04BE84A-B490-4F0F-952B-BB96E601D7BA}"/>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6">
            <a:extLst>
              <a:ext uri="{FF2B5EF4-FFF2-40B4-BE49-F238E27FC236}">
                <a16:creationId xmlns:a16="http://schemas.microsoft.com/office/drawing/2014/main" id="{EE5EBA7E-70A6-4BC3-A00E-5A0C9242BE1F}"/>
              </a:ext>
            </a:extLst>
          </p:cNvPr>
          <p:cNvSpPr>
            <a:spLocks noGrp="1"/>
          </p:cNvSpPr>
          <p:nvPr>
            <p:ph type="dt" sz="half" idx="10"/>
          </p:nvPr>
        </p:nvSpPr>
        <p:spPr/>
        <p:txBody>
          <a:bodyPr/>
          <a:lstStyle/>
          <a:p>
            <a:fld id="{97E0668E-1B12-41E9-BCF2-8C8EE21AA91A}" type="datetime1">
              <a:rPr lang="en-US" smtClean="0"/>
              <a:t>05/06/2024</a:t>
            </a:fld>
            <a:endParaRPr lang="en-US"/>
          </a:p>
        </p:txBody>
      </p:sp>
      <p:sp>
        <p:nvSpPr>
          <p:cNvPr id="8" name="מציין מיקום של כותרת תחתונה 7">
            <a:extLst>
              <a:ext uri="{FF2B5EF4-FFF2-40B4-BE49-F238E27FC236}">
                <a16:creationId xmlns:a16="http://schemas.microsoft.com/office/drawing/2014/main" id="{218002AD-2C25-4575-A9CD-D65F48ECFEEB}"/>
              </a:ext>
            </a:extLst>
          </p:cNvPr>
          <p:cNvSpPr>
            <a:spLocks noGrp="1"/>
          </p:cNvSpPr>
          <p:nvPr>
            <p:ph type="ftr" sz="quarter" idx="11"/>
          </p:nvPr>
        </p:nvSpPr>
        <p:spPr/>
        <p:txBody>
          <a:bodyPr/>
          <a:lstStyle/>
          <a:p>
            <a:endParaRPr lang="en-US"/>
          </a:p>
        </p:txBody>
      </p:sp>
      <p:sp>
        <p:nvSpPr>
          <p:cNvPr id="9" name="מציין מיקום של מספר שקופית 8">
            <a:extLst>
              <a:ext uri="{FF2B5EF4-FFF2-40B4-BE49-F238E27FC236}">
                <a16:creationId xmlns:a16="http://schemas.microsoft.com/office/drawing/2014/main" id="{9704F6E0-EF2A-4C4E-B7F6-AB4110076EB5}"/>
              </a:ext>
            </a:extLst>
          </p:cNvPr>
          <p:cNvSpPr>
            <a:spLocks noGrp="1"/>
          </p:cNvSpPr>
          <p:nvPr>
            <p:ph type="sldNum" sz="quarter" idx="12"/>
          </p:nvPr>
        </p:nvSpPr>
        <p:spPr/>
        <p:txBody>
          <a:bodyPr/>
          <a:lstStyle/>
          <a:p>
            <a:fld id="{3662FFEC-6783-4A0A-94B0-0B9924277C60}" type="slidenum">
              <a:rPr lang="en-US" smtClean="0"/>
              <a:t>‹#›</a:t>
            </a:fld>
            <a:endParaRPr lang="en-US"/>
          </a:p>
        </p:txBody>
      </p:sp>
    </p:spTree>
    <p:extLst>
      <p:ext uri="{BB962C8B-B14F-4D97-AF65-F5344CB8AC3E}">
        <p14:creationId xmlns:p14="http://schemas.microsoft.com/office/powerpoint/2010/main" val="4119304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BEC4D4F-D55D-472D-9A67-1ACC4E9F016D}"/>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תאריך 2">
            <a:extLst>
              <a:ext uri="{FF2B5EF4-FFF2-40B4-BE49-F238E27FC236}">
                <a16:creationId xmlns:a16="http://schemas.microsoft.com/office/drawing/2014/main" id="{D13AA121-1E89-4D09-98A7-9C084AA13CC4}"/>
              </a:ext>
            </a:extLst>
          </p:cNvPr>
          <p:cNvSpPr>
            <a:spLocks noGrp="1"/>
          </p:cNvSpPr>
          <p:nvPr>
            <p:ph type="dt" sz="half" idx="10"/>
          </p:nvPr>
        </p:nvSpPr>
        <p:spPr/>
        <p:txBody>
          <a:bodyPr/>
          <a:lstStyle/>
          <a:p>
            <a:fld id="{F34AB20F-B128-4207-9F41-9712663CFBE7}" type="datetime1">
              <a:rPr lang="en-US" smtClean="0"/>
              <a:t>05/06/2024</a:t>
            </a:fld>
            <a:endParaRPr lang="en-US"/>
          </a:p>
        </p:txBody>
      </p:sp>
      <p:sp>
        <p:nvSpPr>
          <p:cNvPr id="4" name="מציין מיקום של כותרת תחתונה 3">
            <a:extLst>
              <a:ext uri="{FF2B5EF4-FFF2-40B4-BE49-F238E27FC236}">
                <a16:creationId xmlns:a16="http://schemas.microsoft.com/office/drawing/2014/main" id="{4E49D8E8-26B0-4A31-ACD1-9CF2A86FA361}"/>
              </a:ext>
            </a:extLst>
          </p:cNvPr>
          <p:cNvSpPr>
            <a:spLocks noGrp="1"/>
          </p:cNvSpPr>
          <p:nvPr>
            <p:ph type="ftr" sz="quarter" idx="11"/>
          </p:nvPr>
        </p:nvSpPr>
        <p:spPr/>
        <p:txBody>
          <a:bodyPr/>
          <a:lstStyle/>
          <a:p>
            <a:endParaRPr lang="en-US"/>
          </a:p>
        </p:txBody>
      </p:sp>
      <p:sp>
        <p:nvSpPr>
          <p:cNvPr id="5" name="מציין מיקום של מספר שקופית 4">
            <a:extLst>
              <a:ext uri="{FF2B5EF4-FFF2-40B4-BE49-F238E27FC236}">
                <a16:creationId xmlns:a16="http://schemas.microsoft.com/office/drawing/2014/main" id="{DC7F1154-B611-4408-BB20-1A1CA0F65C7C}"/>
              </a:ext>
            </a:extLst>
          </p:cNvPr>
          <p:cNvSpPr>
            <a:spLocks noGrp="1"/>
          </p:cNvSpPr>
          <p:nvPr>
            <p:ph type="sldNum" sz="quarter" idx="12"/>
          </p:nvPr>
        </p:nvSpPr>
        <p:spPr/>
        <p:txBody>
          <a:bodyPr/>
          <a:lstStyle/>
          <a:p>
            <a:fld id="{3662FFEC-6783-4A0A-94B0-0B9924277C60}" type="slidenum">
              <a:rPr lang="en-US" smtClean="0"/>
              <a:t>‹#›</a:t>
            </a:fld>
            <a:endParaRPr lang="en-US"/>
          </a:p>
        </p:txBody>
      </p:sp>
    </p:spTree>
    <p:extLst>
      <p:ext uri="{BB962C8B-B14F-4D97-AF65-F5344CB8AC3E}">
        <p14:creationId xmlns:p14="http://schemas.microsoft.com/office/powerpoint/2010/main" val="142239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8DDBB747-F9ED-459A-BE30-4D9C79746B53}"/>
              </a:ext>
            </a:extLst>
          </p:cNvPr>
          <p:cNvSpPr>
            <a:spLocks noGrp="1"/>
          </p:cNvSpPr>
          <p:nvPr>
            <p:ph type="dt" sz="half" idx="10"/>
          </p:nvPr>
        </p:nvSpPr>
        <p:spPr/>
        <p:txBody>
          <a:bodyPr/>
          <a:lstStyle/>
          <a:p>
            <a:fld id="{7A689A6A-3236-4559-BA30-B9354EE10AFB}" type="datetime1">
              <a:rPr lang="en-US" smtClean="0"/>
              <a:t>05/06/2024</a:t>
            </a:fld>
            <a:endParaRPr lang="en-US"/>
          </a:p>
        </p:txBody>
      </p:sp>
      <p:sp>
        <p:nvSpPr>
          <p:cNvPr id="3" name="מציין מיקום של כותרת תחתונה 2">
            <a:extLst>
              <a:ext uri="{FF2B5EF4-FFF2-40B4-BE49-F238E27FC236}">
                <a16:creationId xmlns:a16="http://schemas.microsoft.com/office/drawing/2014/main" id="{286CBDEB-7718-449B-AC37-3EA2114FB99F}"/>
              </a:ext>
            </a:extLst>
          </p:cNvPr>
          <p:cNvSpPr>
            <a:spLocks noGrp="1"/>
          </p:cNvSpPr>
          <p:nvPr>
            <p:ph type="ftr" sz="quarter" idx="11"/>
          </p:nvPr>
        </p:nvSpPr>
        <p:spPr/>
        <p:txBody>
          <a:bodyPr/>
          <a:lstStyle/>
          <a:p>
            <a:endParaRPr lang="en-US"/>
          </a:p>
        </p:txBody>
      </p:sp>
      <p:sp>
        <p:nvSpPr>
          <p:cNvPr id="4" name="מציין מיקום של מספר שקופית 3">
            <a:extLst>
              <a:ext uri="{FF2B5EF4-FFF2-40B4-BE49-F238E27FC236}">
                <a16:creationId xmlns:a16="http://schemas.microsoft.com/office/drawing/2014/main" id="{6CB38A7C-6DE0-4682-B29E-9B8CA136447F}"/>
              </a:ext>
            </a:extLst>
          </p:cNvPr>
          <p:cNvSpPr>
            <a:spLocks noGrp="1"/>
          </p:cNvSpPr>
          <p:nvPr>
            <p:ph type="sldNum" sz="quarter" idx="12"/>
          </p:nvPr>
        </p:nvSpPr>
        <p:spPr/>
        <p:txBody>
          <a:bodyPr/>
          <a:lstStyle/>
          <a:p>
            <a:fld id="{3662FFEC-6783-4A0A-94B0-0B9924277C60}" type="slidenum">
              <a:rPr lang="en-US" smtClean="0"/>
              <a:t>‹#›</a:t>
            </a:fld>
            <a:endParaRPr lang="en-US"/>
          </a:p>
        </p:txBody>
      </p:sp>
    </p:spTree>
    <p:extLst>
      <p:ext uri="{BB962C8B-B14F-4D97-AF65-F5344CB8AC3E}">
        <p14:creationId xmlns:p14="http://schemas.microsoft.com/office/powerpoint/2010/main" val="2269422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C3BA7F1-273A-4F2E-9C10-8599460FB866}"/>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id="{2EC83806-575A-4A7A-934C-5CC1A9AB2E89}"/>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77E6A624-4486-4A57-953E-7935FC1405C6}"/>
              </a:ext>
            </a:extLst>
          </p:cNvPr>
          <p:cNvSpPr>
            <a:spLocks noGrp="1"/>
          </p:cNvSpPr>
          <p:nvPr>
            <p:ph type="dt" sz="half" idx="10"/>
          </p:nvPr>
        </p:nvSpPr>
        <p:spPr/>
        <p:txBody>
          <a:bodyPr/>
          <a:lstStyle/>
          <a:p>
            <a:fld id="{5E1C457F-7A9D-409C-AD49-FB36B8130805}" type="datetimeFigureOut">
              <a:rPr lang="en-US" smtClean="0"/>
              <a:t>05/06/2024</a:t>
            </a:fld>
            <a:endParaRPr lang="en-US"/>
          </a:p>
        </p:txBody>
      </p:sp>
      <p:sp>
        <p:nvSpPr>
          <p:cNvPr id="5" name="מציין מיקום של כותרת תחתונה 4">
            <a:extLst>
              <a:ext uri="{FF2B5EF4-FFF2-40B4-BE49-F238E27FC236}">
                <a16:creationId xmlns:a16="http://schemas.microsoft.com/office/drawing/2014/main" id="{B9FF756F-DDA4-4854-9C77-777992F33E73}"/>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04B489F5-AC56-4949-B7CC-5A8E38DA2634}"/>
              </a:ext>
            </a:extLst>
          </p:cNvPr>
          <p:cNvSpPr>
            <a:spLocks noGrp="1"/>
          </p:cNvSpPr>
          <p:nvPr>
            <p:ph type="sldNum" sz="quarter" idx="12"/>
          </p:nvPr>
        </p:nvSpPr>
        <p:spPr/>
        <p:txBody>
          <a:bodyPr/>
          <a:lstStyle/>
          <a:p>
            <a:fld id="{0E05B87A-209E-439F-9E01-3F3F071CD717}" type="slidenum">
              <a:rPr lang="en-US" smtClean="0"/>
              <a:t>‹#›</a:t>
            </a:fld>
            <a:endParaRPr lang="en-US"/>
          </a:p>
        </p:txBody>
      </p:sp>
    </p:spTree>
    <p:extLst>
      <p:ext uri="{BB962C8B-B14F-4D97-AF65-F5344CB8AC3E}">
        <p14:creationId xmlns:p14="http://schemas.microsoft.com/office/powerpoint/2010/main" val="21995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54E11DD-C31F-4721-B93F-263394F903C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id="{BE641D16-B3A7-4D2E-9FF1-C5E304ECF5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טקסט 3">
            <a:extLst>
              <a:ext uri="{FF2B5EF4-FFF2-40B4-BE49-F238E27FC236}">
                <a16:creationId xmlns:a16="http://schemas.microsoft.com/office/drawing/2014/main" id="{3146B968-E236-484D-815F-0251827A7E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AD045E65-408C-4ECB-9B5F-98C7CDE63686}"/>
              </a:ext>
            </a:extLst>
          </p:cNvPr>
          <p:cNvSpPr>
            <a:spLocks noGrp="1"/>
          </p:cNvSpPr>
          <p:nvPr>
            <p:ph type="dt" sz="half" idx="10"/>
          </p:nvPr>
        </p:nvSpPr>
        <p:spPr/>
        <p:txBody>
          <a:bodyPr/>
          <a:lstStyle/>
          <a:p>
            <a:fld id="{4BFED53C-8962-4977-910E-821A0EC9C09C}" type="datetime1">
              <a:rPr lang="en-US" smtClean="0"/>
              <a:t>05/06/2024</a:t>
            </a:fld>
            <a:endParaRPr lang="en-US"/>
          </a:p>
        </p:txBody>
      </p:sp>
      <p:sp>
        <p:nvSpPr>
          <p:cNvPr id="6" name="מציין מיקום של כותרת תחתונה 5">
            <a:extLst>
              <a:ext uri="{FF2B5EF4-FFF2-40B4-BE49-F238E27FC236}">
                <a16:creationId xmlns:a16="http://schemas.microsoft.com/office/drawing/2014/main" id="{DEBE31BA-3EA0-480A-B6AA-EB56911706D3}"/>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a16="http://schemas.microsoft.com/office/drawing/2014/main" id="{CF2AFB56-93C0-4F1B-A185-C80C09674D62}"/>
              </a:ext>
            </a:extLst>
          </p:cNvPr>
          <p:cNvSpPr>
            <a:spLocks noGrp="1"/>
          </p:cNvSpPr>
          <p:nvPr>
            <p:ph type="sldNum" sz="quarter" idx="12"/>
          </p:nvPr>
        </p:nvSpPr>
        <p:spPr/>
        <p:txBody>
          <a:bodyPr/>
          <a:lstStyle/>
          <a:p>
            <a:fld id="{3662FFEC-6783-4A0A-94B0-0B9924277C60}" type="slidenum">
              <a:rPr lang="en-US" smtClean="0"/>
              <a:t>‹#›</a:t>
            </a:fld>
            <a:endParaRPr lang="en-US"/>
          </a:p>
        </p:txBody>
      </p:sp>
    </p:spTree>
    <p:extLst>
      <p:ext uri="{BB962C8B-B14F-4D97-AF65-F5344CB8AC3E}">
        <p14:creationId xmlns:p14="http://schemas.microsoft.com/office/powerpoint/2010/main" val="154757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FD7B0A4-16FB-48A8-BB3E-BA0F5093AEB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של תמונה 2">
            <a:extLst>
              <a:ext uri="{FF2B5EF4-FFF2-40B4-BE49-F238E27FC236}">
                <a16:creationId xmlns:a16="http://schemas.microsoft.com/office/drawing/2014/main" id="{D8DA3B75-B72F-4CB3-A3E6-E1E44A2D38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מציין מיקום טקסט 3">
            <a:extLst>
              <a:ext uri="{FF2B5EF4-FFF2-40B4-BE49-F238E27FC236}">
                <a16:creationId xmlns:a16="http://schemas.microsoft.com/office/drawing/2014/main" id="{B9A0F030-F664-4442-BAEF-D52814A648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FE29C41A-3664-46B4-A95C-C47597F395D1}"/>
              </a:ext>
            </a:extLst>
          </p:cNvPr>
          <p:cNvSpPr>
            <a:spLocks noGrp="1"/>
          </p:cNvSpPr>
          <p:nvPr>
            <p:ph type="dt" sz="half" idx="10"/>
          </p:nvPr>
        </p:nvSpPr>
        <p:spPr/>
        <p:txBody>
          <a:bodyPr/>
          <a:lstStyle/>
          <a:p>
            <a:fld id="{878BC71D-A8BE-4237-ABFF-34BB028AAC4C}" type="datetime1">
              <a:rPr lang="en-US" smtClean="0"/>
              <a:t>05/06/2024</a:t>
            </a:fld>
            <a:endParaRPr lang="en-US"/>
          </a:p>
        </p:txBody>
      </p:sp>
      <p:sp>
        <p:nvSpPr>
          <p:cNvPr id="6" name="מציין מיקום של כותרת תחתונה 5">
            <a:extLst>
              <a:ext uri="{FF2B5EF4-FFF2-40B4-BE49-F238E27FC236}">
                <a16:creationId xmlns:a16="http://schemas.microsoft.com/office/drawing/2014/main" id="{DD54E00A-8FA2-4296-9FE2-F48E6C23C6CD}"/>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a16="http://schemas.microsoft.com/office/drawing/2014/main" id="{59926546-16BA-4A56-8F68-7FC709C40DC3}"/>
              </a:ext>
            </a:extLst>
          </p:cNvPr>
          <p:cNvSpPr>
            <a:spLocks noGrp="1"/>
          </p:cNvSpPr>
          <p:nvPr>
            <p:ph type="sldNum" sz="quarter" idx="12"/>
          </p:nvPr>
        </p:nvSpPr>
        <p:spPr/>
        <p:txBody>
          <a:bodyPr/>
          <a:lstStyle/>
          <a:p>
            <a:fld id="{3662FFEC-6783-4A0A-94B0-0B9924277C60}" type="slidenum">
              <a:rPr lang="en-US" smtClean="0"/>
              <a:t>‹#›</a:t>
            </a:fld>
            <a:endParaRPr lang="en-US"/>
          </a:p>
        </p:txBody>
      </p:sp>
    </p:spTree>
    <p:extLst>
      <p:ext uri="{BB962C8B-B14F-4D97-AF65-F5344CB8AC3E}">
        <p14:creationId xmlns:p14="http://schemas.microsoft.com/office/powerpoint/2010/main" val="3719783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A41931E-865B-4C51-A764-DAFF9CADBDFB}"/>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a:extLst>
              <a:ext uri="{FF2B5EF4-FFF2-40B4-BE49-F238E27FC236}">
                <a16:creationId xmlns:a16="http://schemas.microsoft.com/office/drawing/2014/main" id="{C2BE446B-0EB0-4BEF-942E-975F5DF2B545}"/>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EABE9AEA-EFC0-4A3C-8AAE-142D4DF7AD70}"/>
              </a:ext>
            </a:extLst>
          </p:cNvPr>
          <p:cNvSpPr>
            <a:spLocks noGrp="1"/>
          </p:cNvSpPr>
          <p:nvPr>
            <p:ph type="dt" sz="half" idx="10"/>
          </p:nvPr>
        </p:nvSpPr>
        <p:spPr/>
        <p:txBody>
          <a:bodyPr/>
          <a:lstStyle/>
          <a:p>
            <a:fld id="{F2B24758-F263-4DF2-9802-FAE9B4A90439}" type="datetime1">
              <a:rPr lang="en-US" smtClean="0"/>
              <a:t>05/06/2024</a:t>
            </a:fld>
            <a:endParaRPr lang="en-US"/>
          </a:p>
        </p:txBody>
      </p:sp>
      <p:sp>
        <p:nvSpPr>
          <p:cNvPr id="5" name="מציין מיקום של כותרת תחתונה 4">
            <a:extLst>
              <a:ext uri="{FF2B5EF4-FFF2-40B4-BE49-F238E27FC236}">
                <a16:creationId xmlns:a16="http://schemas.microsoft.com/office/drawing/2014/main" id="{C9B7A0F9-AF9D-4269-8044-11729A803D3A}"/>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298CFCBC-7B16-4EA9-9302-C39ABD5BBE4C}"/>
              </a:ext>
            </a:extLst>
          </p:cNvPr>
          <p:cNvSpPr>
            <a:spLocks noGrp="1"/>
          </p:cNvSpPr>
          <p:nvPr>
            <p:ph type="sldNum" sz="quarter" idx="12"/>
          </p:nvPr>
        </p:nvSpPr>
        <p:spPr/>
        <p:txBody>
          <a:bodyPr/>
          <a:lstStyle/>
          <a:p>
            <a:fld id="{3662FFEC-6783-4A0A-94B0-0B9924277C60}" type="slidenum">
              <a:rPr lang="en-US" smtClean="0"/>
              <a:t>‹#›</a:t>
            </a:fld>
            <a:endParaRPr lang="en-US"/>
          </a:p>
        </p:txBody>
      </p:sp>
    </p:spTree>
    <p:extLst>
      <p:ext uri="{BB962C8B-B14F-4D97-AF65-F5344CB8AC3E}">
        <p14:creationId xmlns:p14="http://schemas.microsoft.com/office/powerpoint/2010/main" val="465941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41629A71-B4A6-432A-A843-086143A02395}"/>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US"/>
          </a:p>
        </p:txBody>
      </p:sp>
      <p:sp>
        <p:nvSpPr>
          <p:cNvPr id="3" name="מציין מיקום של טקסט אנכי 2">
            <a:extLst>
              <a:ext uri="{FF2B5EF4-FFF2-40B4-BE49-F238E27FC236}">
                <a16:creationId xmlns:a16="http://schemas.microsoft.com/office/drawing/2014/main" id="{D0B0518A-74FA-44CF-A003-C20EA209C2E4}"/>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2D6EA472-C4B1-463F-8904-AF7ABE6B6684}"/>
              </a:ext>
            </a:extLst>
          </p:cNvPr>
          <p:cNvSpPr>
            <a:spLocks noGrp="1"/>
          </p:cNvSpPr>
          <p:nvPr>
            <p:ph type="dt" sz="half" idx="10"/>
          </p:nvPr>
        </p:nvSpPr>
        <p:spPr/>
        <p:txBody>
          <a:bodyPr/>
          <a:lstStyle/>
          <a:p>
            <a:fld id="{7629960C-3DF6-4D48-89E0-348DCE4FDF80}" type="datetime1">
              <a:rPr lang="en-US" smtClean="0"/>
              <a:t>05/06/2024</a:t>
            </a:fld>
            <a:endParaRPr lang="en-US"/>
          </a:p>
        </p:txBody>
      </p:sp>
      <p:sp>
        <p:nvSpPr>
          <p:cNvPr id="5" name="מציין מיקום של כותרת תחתונה 4">
            <a:extLst>
              <a:ext uri="{FF2B5EF4-FFF2-40B4-BE49-F238E27FC236}">
                <a16:creationId xmlns:a16="http://schemas.microsoft.com/office/drawing/2014/main" id="{F12866C3-3384-41AA-8234-7025C5044E44}"/>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8417F9C0-3CBE-449D-909E-A327E00202AD}"/>
              </a:ext>
            </a:extLst>
          </p:cNvPr>
          <p:cNvSpPr>
            <a:spLocks noGrp="1"/>
          </p:cNvSpPr>
          <p:nvPr>
            <p:ph type="sldNum" sz="quarter" idx="12"/>
          </p:nvPr>
        </p:nvSpPr>
        <p:spPr/>
        <p:txBody>
          <a:bodyPr/>
          <a:lstStyle/>
          <a:p>
            <a:fld id="{3662FFEC-6783-4A0A-94B0-0B9924277C60}" type="slidenum">
              <a:rPr lang="en-US" smtClean="0"/>
              <a:t>‹#›</a:t>
            </a:fld>
            <a:endParaRPr lang="en-US"/>
          </a:p>
        </p:txBody>
      </p:sp>
    </p:spTree>
    <p:extLst>
      <p:ext uri="{BB962C8B-B14F-4D97-AF65-F5344CB8AC3E}">
        <p14:creationId xmlns:p14="http://schemas.microsoft.com/office/powerpoint/2010/main" val="1784939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CF0D-1FE0-4095-AB61-A17082F50F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a:extLst>
              <a:ext uri="{FF2B5EF4-FFF2-40B4-BE49-F238E27FC236}">
                <a16:creationId xmlns:a16="http://schemas.microsoft.com/office/drawing/2014/main" id="{F2A64BF2-E930-4B9F-92B8-DC176C17B0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a:extLst>
              <a:ext uri="{FF2B5EF4-FFF2-40B4-BE49-F238E27FC236}">
                <a16:creationId xmlns:a16="http://schemas.microsoft.com/office/drawing/2014/main" id="{AAFE53FE-E9C1-489F-AC93-0CE252CA8A09}"/>
              </a:ext>
            </a:extLst>
          </p:cNvPr>
          <p:cNvSpPr>
            <a:spLocks noGrp="1"/>
          </p:cNvSpPr>
          <p:nvPr>
            <p:ph type="dt" sz="half" idx="10"/>
          </p:nvPr>
        </p:nvSpPr>
        <p:spPr/>
        <p:txBody>
          <a:bodyPr/>
          <a:lstStyle/>
          <a:p>
            <a:fld id="{F3A3E3C5-2CD7-4F47-BA18-2993B584D03F}" type="datetime8">
              <a:rPr lang="he-IL" smtClean="0"/>
              <a:t>06 מאי 24</a:t>
            </a:fld>
            <a:endParaRPr lang="he-IL"/>
          </a:p>
        </p:txBody>
      </p:sp>
      <p:sp>
        <p:nvSpPr>
          <p:cNvPr id="5" name="Footer Placeholder 4">
            <a:extLst>
              <a:ext uri="{FF2B5EF4-FFF2-40B4-BE49-F238E27FC236}">
                <a16:creationId xmlns:a16="http://schemas.microsoft.com/office/drawing/2014/main" id="{CD5A2466-9003-479E-BAD4-A0255A22BEAF}"/>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63792CB5-FC2C-4AF1-AC8E-61EC6E317BFA}"/>
              </a:ext>
            </a:extLst>
          </p:cNvPr>
          <p:cNvSpPr>
            <a:spLocks noGrp="1"/>
          </p:cNvSpPr>
          <p:nvPr>
            <p:ph type="sldNum" sz="quarter" idx="12"/>
          </p:nvPr>
        </p:nvSpPr>
        <p:spPr/>
        <p:txBody>
          <a:bodyPr/>
          <a:lstStyle/>
          <a:p>
            <a:fld id="{B89876FD-6E40-4824-8EBD-8775B2B47039}" type="slidenum">
              <a:rPr lang="he-IL" smtClean="0"/>
              <a:t>‹#›</a:t>
            </a:fld>
            <a:endParaRPr lang="he-IL"/>
          </a:p>
        </p:txBody>
      </p:sp>
    </p:spTree>
    <p:extLst>
      <p:ext uri="{BB962C8B-B14F-4D97-AF65-F5344CB8AC3E}">
        <p14:creationId xmlns:p14="http://schemas.microsoft.com/office/powerpoint/2010/main" val="1423535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E3B3-CCB6-4A1C-83C2-0F1276549BDF}"/>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AB23CDE4-14B5-4EDD-8266-BD84492711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930F7C64-9AF6-4256-B1A7-05634BD2639A}"/>
              </a:ext>
            </a:extLst>
          </p:cNvPr>
          <p:cNvSpPr>
            <a:spLocks noGrp="1"/>
          </p:cNvSpPr>
          <p:nvPr>
            <p:ph type="dt" sz="half" idx="10"/>
          </p:nvPr>
        </p:nvSpPr>
        <p:spPr/>
        <p:txBody>
          <a:bodyPr/>
          <a:lstStyle/>
          <a:p>
            <a:fld id="{CCE25722-AB12-4BEB-A42D-450E701F19FD}" type="datetime8">
              <a:rPr lang="he-IL" smtClean="0"/>
              <a:t>06 מאי 24</a:t>
            </a:fld>
            <a:endParaRPr lang="he-IL"/>
          </a:p>
        </p:txBody>
      </p:sp>
      <p:sp>
        <p:nvSpPr>
          <p:cNvPr id="5" name="Footer Placeholder 4">
            <a:extLst>
              <a:ext uri="{FF2B5EF4-FFF2-40B4-BE49-F238E27FC236}">
                <a16:creationId xmlns:a16="http://schemas.microsoft.com/office/drawing/2014/main" id="{5641DDA2-399F-4D2F-A0FA-3D8463A2F78F}"/>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CF014456-38B4-4851-B07B-D2CA2C269CBB}"/>
              </a:ext>
            </a:extLst>
          </p:cNvPr>
          <p:cNvSpPr>
            <a:spLocks noGrp="1"/>
          </p:cNvSpPr>
          <p:nvPr>
            <p:ph type="sldNum" sz="quarter" idx="12"/>
          </p:nvPr>
        </p:nvSpPr>
        <p:spPr/>
        <p:txBody>
          <a:bodyPr/>
          <a:lstStyle/>
          <a:p>
            <a:fld id="{B89876FD-6E40-4824-8EBD-8775B2B47039}" type="slidenum">
              <a:rPr lang="he-IL" smtClean="0"/>
              <a:t>‹#›</a:t>
            </a:fld>
            <a:endParaRPr lang="he-IL"/>
          </a:p>
        </p:txBody>
      </p:sp>
    </p:spTree>
    <p:extLst>
      <p:ext uri="{BB962C8B-B14F-4D97-AF65-F5344CB8AC3E}">
        <p14:creationId xmlns:p14="http://schemas.microsoft.com/office/powerpoint/2010/main" val="1084898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A8063-71CD-4EF8-AAC0-6F485F2CDE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a:extLst>
              <a:ext uri="{FF2B5EF4-FFF2-40B4-BE49-F238E27FC236}">
                <a16:creationId xmlns:a16="http://schemas.microsoft.com/office/drawing/2014/main" id="{D4013F57-3D10-4B01-811D-63F3CDDEA5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B022F2-C146-4E17-9090-8B6702FC5532}"/>
              </a:ext>
            </a:extLst>
          </p:cNvPr>
          <p:cNvSpPr>
            <a:spLocks noGrp="1"/>
          </p:cNvSpPr>
          <p:nvPr>
            <p:ph type="dt" sz="half" idx="10"/>
          </p:nvPr>
        </p:nvSpPr>
        <p:spPr/>
        <p:txBody>
          <a:bodyPr/>
          <a:lstStyle/>
          <a:p>
            <a:fld id="{B1508EA3-4CB1-44DE-9A3E-8B12F8F23550}" type="datetime8">
              <a:rPr lang="he-IL" smtClean="0"/>
              <a:t>06 מאי 24</a:t>
            </a:fld>
            <a:endParaRPr lang="he-IL"/>
          </a:p>
        </p:txBody>
      </p:sp>
      <p:sp>
        <p:nvSpPr>
          <p:cNvPr id="5" name="Footer Placeholder 4">
            <a:extLst>
              <a:ext uri="{FF2B5EF4-FFF2-40B4-BE49-F238E27FC236}">
                <a16:creationId xmlns:a16="http://schemas.microsoft.com/office/drawing/2014/main" id="{2633E8D9-A8DF-45FB-8579-A09237F67243}"/>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72FD4162-5254-463A-963F-7B040B386A80}"/>
              </a:ext>
            </a:extLst>
          </p:cNvPr>
          <p:cNvSpPr>
            <a:spLocks noGrp="1"/>
          </p:cNvSpPr>
          <p:nvPr>
            <p:ph type="sldNum" sz="quarter" idx="12"/>
          </p:nvPr>
        </p:nvSpPr>
        <p:spPr/>
        <p:txBody>
          <a:bodyPr/>
          <a:lstStyle/>
          <a:p>
            <a:fld id="{B89876FD-6E40-4824-8EBD-8775B2B47039}" type="slidenum">
              <a:rPr lang="he-IL" smtClean="0"/>
              <a:t>‹#›</a:t>
            </a:fld>
            <a:endParaRPr lang="he-IL"/>
          </a:p>
        </p:txBody>
      </p:sp>
    </p:spTree>
    <p:extLst>
      <p:ext uri="{BB962C8B-B14F-4D97-AF65-F5344CB8AC3E}">
        <p14:creationId xmlns:p14="http://schemas.microsoft.com/office/powerpoint/2010/main" val="2302315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2BEE-78C3-4BE5-A18C-E21361E54FD4}"/>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325FBC46-87C2-4E20-A83A-4EC38B8FE7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a:extLst>
              <a:ext uri="{FF2B5EF4-FFF2-40B4-BE49-F238E27FC236}">
                <a16:creationId xmlns:a16="http://schemas.microsoft.com/office/drawing/2014/main" id="{D1C9D17E-A2CF-45DA-B3ED-D2CFEE67AE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a:extLst>
              <a:ext uri="{FF2B5EF4-FFF2-40B4-BE49-F238E27FC236}">
                <a16:creationId xmlns:a16="http://schemas.microsoft.com/office/drawing/2014/main" id="{2336136C-269B-4DD0-9D9A-2D3676AF8C67}"/>
              </a:ext>
            </a:extLst>
          </p:cNvPr>
          <p:cNvSpPr>
            <a:spLocks noGrp="1"/>
          </p:cNvSpPr>
          <p:nvPr>
            <p:ph type="dt" sz="half" idx="10"/>
          </p:nvPr>
        </p:nvSpPr>
        <p:spPr/>
        <p:txBody>
          <a:bodyPr/>
          <a:lstStyle/>
          <a:p>
            <a:fld id="{3F1DCC9C-4B50-4E1F-806D-CB5C53589610}" type="datetime8">
              <a:rPr lang="he-IL" smtClean="0"/>
              <a:t>06 מאי 24</a:t>
            </a:fld>
            <a:endParaRPr lang="he-IL"/>
          </a:p>
        </p:txBody>
      </p:sp>
      <p:sp>
        <p:nvSpPr>
          <p:cNvPr id="6" name="Footer Placeholder 5">
            <a:extLst>
              <a:ext uri="{FF2B5EF4-FFF2-40B4-BE49-F238E27FC236}">
                <a16:creationId xmlns:a16="http://schemas.microsoft.com/office/drawing/2014/main" id="{47656689-B58E-45ED-897B-BA401012140C}"/>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AF64437F-122A-4644-BF37-068357206D75}"/>
              </a:ext>
            </a:extLst>
          </p:cNvPr>
          <p:cNvSpPr>
            <a:spLocks noGrp="1"/>
          </p:cNvSpPr>
          <p:nvPr>
            <p:ph type="sldNum" sz="quarter" idx="12"/>
          </p:nvPr>
        </p:nvSpPr>
        <p:spPr/>
        <p:txBody>
          <a:bodyPr/>
          <a:lstStyle/>
          <a:p>
            <a:fld id="{B89876FD-6E40-4824-8EBD-8775B2B47039}" type="slidenum">
              <a:rPr lang="he-IL" smtClean="0"/>
              <a:t>‹#›</a:t>
            </a:fld>
            <a:endParaRPr lang="he-IL"/>
          </a:p>
        </p:txBody>
      </p:sp>
    </p:spTree>
    <p:extLst>
      <p:ext uri="{BB962C8B-B14F-4D97-AF65-F5344CB8AC3E}">
        <p14:creationId xmlns:p14="http://schemas.microsoft.com/office/powerpoint/2010/main" val="1309585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6D8C-5CA8-4F6C-A16A-C6DE59E46F41}"/>
              </a:ext>
            </a:extLst>
          </p:cNvPr>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a:extLst>
              <a:ext uri="{FF2B5EF4-FFF2-40B4-BE49-F238E27FC236}">
                <a16:creationId xmlns:a16="http://schemas.microsoft.com/office/drawing/2014/main" id="{4CAEBA33-629E-4B07-B454-37897167CF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B609B2-335B-4C9D-8947-AEBAB80FD5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a:extLst>
              <a:ext uri="{FF2B5EF4-FFF2-40B4-BE49-F238E27FC236}">
                <a16:creationId xmlns:a16="http://schemas.microsoft.com/office/drawing/2014/main" id="{11E0DF71-4CBF-422E-BF8E-8AC3200958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344D37-68AE-475F-AA8A-76CB6D7AA0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a:extLst>
              <a:ext uri="{FF2B5EF4-FFF2-40B4-BE49-F238E27FC236}">
                <a16:creationId xmlns:a16="http://schemas.microsoft.com/office/drawing/2014/main" id="{1DE7B4E1-3C5B-4E66-88F6-F7147FEB3778}"/>
              </a:ext>
            </a:extLst>
          </p:cNvPr>
          <p:cNvSpPr>
            <a:spLocks noGrp="1"/>
          </p:cNvSpPr>
          <p:nvPr>
            <p:ph type="dt" sz="half" idx="10"/>
          </p:nvPr>
        </p:nvSpPr>
        <p:spPr/>
        <p:txBody>
          <a:bodyPr/>
          <a:lstStyle/>
          <a:p>
            <a:fld id="{BC1A9842-6761-4B09-92FF-230D8DA64616}" type="datetime8">
              <a:rPr lang="he-IL" smtClean="0"/>
              <a:t>06 מאי 24</a:t>
            </a:fld>
            <a:endParaRPr lang="he-IL"/>
          </a:p>
        </p:txBody>
      </p:sp>
      <p:sp>
        <p:nvSpPr>
          <p:cNvPr id="8" name="Footer Placeholder 7">
            <a:extLst>
              <a:ext uri="{FF2B5EF4-FFF2-40B4-BE49-F238E27FC236}">
                <a16:creationId xmlns:a16="http://schemas.microsoft.com/office/drawing/2014/main" id="{B0605D4F-1B77-4BD3-97E1-104D0BA9D1B4}"/>
              </a:ext>
            </a:extLst>
          </p:cNvPr>
          <p:cNvSpPr>
            <a:spLocks noGrp="1"/>
          </p:cNvSpPr>
          <p:nvPr>
            <p:ph type="ftr" sz="quarter" idx="11"/>
          </p:nvPr>
        </p:nvSpPr>
        <p:spPr/>
        <p:txBody>
          <a:bodyPr/>
          <a:lstStyle/>
          <a:p>
            <a:endParaRPr lang="he-IL"/>
          </a:p>
        </p:txBody>
      </p:sp>
      <p:sp>
        <p:nvSpPr>
          <p:cNvPr id="9" name="Slide Number Placeholder 8">
            <a:extLst>
              <a:ext uri="{FF2B5EF4-FFF2-40B4-BE49-F238E27FC236}">
                <a16:creationId xmlns:a16="http://schemas.microsoft.com/office/drawing/2014/main" id="{C576E761-F903-4B20-BF54-F0F3FBD11FE5}"/>
              </a:ext>
            </a:extLst>
          </p:cNvPr>
          <p:cNvSpPr>
            <a:spLocks noGrp="1"/>
          </p:cNvSpPr>
          <p:nvPr>
            <p:ph type="sldNum" sz="quarter" idx="12"/>
          </p:nvPr>
        </p:nvSpPr>
        <p:spPr/>
        <p:txBody>
          <a:bodyPr/>
          <a:lstStyle/>
          <a:p>
            <a:fld id="{B89876FD-6E40-4824-8EBD-8775B2B47039}" type="slidenum">
              <a:rPr lang="he-IL" smtClean="0"/>
              <a:t>‹#›</a:t>
            </a:fld>
            <a:endParaRPr lang="he-IL"/>
          </a:p>
        </p:txBody>
      </p:sp>
    </p:spTree>
    <p:extLst>
      <p:ext uri="{BB962C8B-B14F-4D97-AF65-F5344CB8AC3E}">
        <p14:creationId xmlns:p14="http://schemas.microsoft.com/office/powerpoint/2010/main" val="33689925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766D-8F2E-4920-BD4F-CBBAC95D79C5}"/>
              </a:ext>
            </a:extLst>
          </p:cNvPr>
          <p:cNvSpPr>
            <a:spLocks noGrp="1"/>
          </p:cNvSpPr>
          <p:nvPr>
            <p:ph type="title"/>
          </p:nvPr>
        </p:nvSpPr>
        <p:spPr/>
        <p:txBody>
          <a:bodyPr/>
          <a:lstStyle/>
          <a:p>
            <a:r>
              <a:rPr lang="en-US"/>
              <a:t>Click to edit Master title style</a:t>
            </a:r>
            <a:endParaRPr lang="he-IL"/>
          </a:p>
        </p:txBody>
      </p:sp>
      <p:sp>
        <p:nvSpPr>
          <p:cNvPr id="3" name="Date Placeholder 2">
            <a:extLst>
              <a:ext uri="{FF2B5EF4-FFF2-40B4-BE49-F238E27FC236}">
                <a16:creationId xmlns:a16="http://schemas.microsoft.com/office/drawing/2014/main" id="{A82A8D30-BB69-414A-8643-34AD4E13A5F2}"/>
              </a:ext>
            </a:extLst>
          </p:cNvPr>
          <p:cNvSpPr>
            <a:spLocks noGrp="1"/>
          </p:cNvSpPr>
          <p:nvPr>
            <p:ph type="dt" sz="half" idx="10"/>
          </p:nvPr>
        </p:nvSpPr>
        <p:spPr/>
        <p:txBody>
          <a:bodyPr/>
          <a:lstStyle/>
          <a:p>
            <a:fld id="{AF6BB03F-4A6C-433B-9AD1-3C46FE81FA91}" type="datetime8">
              <a:rPr lang="he-IL" smtClean="0"/>
              <a:t>06 מאי 24</a:t>
            </a:fld>
            <a:endParaRPr lang="he-IL"/>
          </a:p>
        </p:txBody>
      </p:sp>
      <p:sp>
        <p:nvSpPr>
          <p:cNvPr id="4" name="Footer Placeholder 3">
            <a:extLst>
              <a:ext uri="{FF2B5EF4-FFF2-40B4-BE49-F238E27FC236}">
                <a16:creationId xmlns:a16="http://schemas.microsoft.com/office/drawing/2014/main" id="{CFA9202C-0C7E-4568-82A6-52580BAB1792}"/>
              </a:ext>
            </a:extLst>
          </p:cNvPr>
          <p:cNvSpPr>
            <a:spLocks noGrp="1"/>
          </p:cNvSpPr>
          <p:nvPr>
            <p:ph type="ftr" sz="quarter" idx="11"/>
          </p:nvPr>
        </p:nvSpPr>
        <p:spPr/>
        <p:txBody>
          <a:bodyPr/>
          <a:lstStyle/>
          <a:p>
            <a:endParaRPr lang="he-IL"/>
          </a:p>
        </p:txBody>
      </p:sp>
      <p:sp>
        <p:nvSpPr>
          <p:cNvPr id="5" name="Slide Number Placeholder 4">
            <a:extLst>
              <a:ext uri="{FF2B5EF4-FFF2-40B4-BE49-F238E27FC236}">
                <a16:creationId xmlns:a16="http://schemas.microsoft.com/office/drawing/2014/main" id="{D43C384B-88F4-4016-9C7E-D1F4D9CE6648}"/>
              </a:ext>
            </a:extLst>
          </p:cNvPr>
          <p:cNvSpPr>
            <a:spLocks noGrp="1"/>
          </p:cNvSpPr>
          <p:nvPr>
            <p:ph type="sldNum" sz="quarter" idx="12"/>
          </p:nvPr>
        </p:nvSpPr>
        <p:spPr/>
        <p:txBody>
          <a:bodyPr/>
          <a:lstStyle/>
          <a:p>
            <a:fld id="{B89876FD-6E40-4824-8EBD-8775B2B47039}" type="slidenum">
              <a:rPr lang="he-IL" smtClean="0"/>
              <a:t>‹#›</a:t>
            </a:fld>
            <a:endParaRPr lang="he-IL"/>
          </a:p>
        </p:txBody>
      </p:sp>
    </p:spTree>
    <p:extLst>
      <p:ext uri="{BB962C8B-B14F-4D97-AF65-F5344CB8AC3E}">
        <p14:creationId xmlns:p14="http://schemas.microsoft.com/office/powerpoint/2010/main" val="2848066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979A4FD-1852-4FCA-A600-081C14A19A41}"/>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id="{26DEFB90-86E1-46F7-9C03-D2A1A430BD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01107701-C29B-4B93-A0D7-EBD28B8FF87C}"/>
              </a:ext>
            </a:extLst>
          </p:cNvPr>
          <p:cNvSpPr>
            <a:spLocks noGrp="1"/>
          </p:cNvSpPr>
          <p:nvPr>
            <p:ph type="dt" sz="half" idx="10"/>
          </p:nvPr>
        </p:nvSpPr>
        <p:spPr/>
        <p:txBody>
          <a:bodyPr/>
          <a:lstStyle/>
          <a:p>
            <a:fld id="{5E1C457F-7A9D-409C-AD49-FB36B8130805}" type="datetimeFigureOut">
              <a:rPr lang="en-US" smtClean="0"/>
              <a:t>05/06/2024</a:t>
            </a:fld>
            <a:endParaRPr lang="en-US"/>
          </a:p>
        </p:txBody>
      </p:sp>
      <p:sp>
        <p:nvSpPr>
          <p:cNvPr id="5" name="מציין מיקום של כותרת תחתונה 4">
            <a:extLst>
              <a:ext uri="{FF2B5EF4-FFF2-40B4-BE49-F238E27FC236}">
                <a16:creationId xmlns:a16="http://schemas.microsoft.com/office/drawing/2014/main" id="{B5D170FF-0D92-4150-A090-F2B9D9BF66AD}"/>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08214C12-7627-4957-8D1F-9D8DEB6291B4}"/>
              </a:ext>
            </a:extLst>
          </p:cNvPr>
          <p:cNvSpPr>
            <a:spLocks noGrp="1"/>
          </p:cNvSpPr>
          <p:nvPr>
            <p:ph type="sldNum" sz="quarter" idx="12"/>
          </p:nvPr>
        </p:nvSpPr>
        <p:spPr/>
        <p:txBody>
          <a:bodyPr/>
          <a:lstStyle/>
          <a:p>
            <a:fld id="{0E05B87A-209E-439F-9E01-3F3F071CD717}" type="slidenum">
              <a:rPr lang="en-US" smtClean="0"/>
              <a:t>‹#›</a:t>
            </a:fld>
            <a:endParaRPr lang="en-US"/>
          </a:p>
        </p:txBody>
      </p:sp>
    </p:spTree>
    <p:extLst>
      <p:ext uri="{BB962C8B-B14F-4D97-AF65-F5344CB8AC3E}">
        <p14:creationId xmlns:p14="http://schemas.microsoft.com/office/powerpoint/2010/main" val="25520912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F8E7FC-3897-4AD9-A434-07CE5B61E7EF}"/>
              </a:ext>
            </a:extLst>
          </p:cNvPr>
          <p:cNvSpPr>
            <a:spLocks noGrp="1"/>
          </p:cNvSpPr>
          <p:nvPr>
            <p:ph type="dt" sz="half" idx="10"/>
          </p:nvPr>
        </p:nvSpPr>
        <p:spPr/>
        <p:txBody>
          <a:bodyPr/>
          <a:lstStyle/>
          <a:p>
            <a:fld id="{A769CE6F-A4F4-4D82-8057-0901F4250C6D}" type="datetime8">
              <a:rPr lang="he-IL" smtClean="0"/>
              <a:t>06 מאי 24</a:t>
            </a:fld>
            <a:endParaRPr lang="he-IL"/>
          </a:p>
        </p:txBody>
      </p:sp>
      <p:sp>
        <p:nvSpPr>
          <p:cNvPr id="3" name="Footer Placeholder 2">
            <a:extLst>
              <a:ext uri="{FF2B5EF4-FFF2-40B4-BE49-F238E27FC236}">
                <a16:creationId xmlns:a16="http://schemas.microsoft.com/office/drawing/2014/main" id="{DD4606D5-2707-4326-9C27-5E7B4A1A797A}"/>
              </a:ext>
            </a:extLst>
          </p:cNvPr>
          <p:cNvSpPr>
            <a:spLocks noGrp="1"/>
          </p:cNvSpPr>
          <p:nvPr>
            <p:ph type="ftr" sz="quarter" idx="11"/>
          </p:nvPr>
        </p:nvSpPr>
        <p:spPr/>
        <p:txBody>
          <a:bodyPr/>
          <a:lstStyle/>
          <a:p>
            <a:endParaRPr lang="he-IL"/>
          </a:p>
        </p:txBody>
      </p:sp>
      <p:sp>
        <p:nvSpPr>
          <p:cNvPr id="4" name="Slide Number Placeholder 3">
            <a:extLst>
              <a:ext uri="{FF2B5EF4-FFF2-40B4-BE49-F238E27FC236}">
                <a16:creationId xmlns:a16="http://schemas.microsoft.com/office/drawing/2014/main" id="{4A3FAD6B-4BED-4E30-AF44-CAE30CF0B96A}"/>
              </a:ext>
            </a:extLst>
          </p:cNvPr>
          <p:cNvSpPr>
            <a:spLocks noGrp="1"/>
          </p:cNvSpPr>
          <p:nvPr>
            <p:ph type="sldNum" sz="quarter" idx="12"/>
          </p:nvPr>
        </p:nvSpPr>
        <p:spPr/>
        <p:txBody>
          <a:bodyPr/>
          <a:lstStyle/>
          <a:p>
            <a:fld id="{B89876FD-6E40-4824-8EBD-8775B2B47039}" type="slidenum">
              <a:rPr lang="he-IL" smtClean="0"/>
              <a:t>‹#›</a:t>
            </a:fld>
            <a:endParaRPr lang="he-IL"/>
          </a:p>
        </p:txBody>
      </p:sp>
    </p:spTree>
    <p:extLst>
      <p:ext uri="{BB962C8B-B14F-4D97-AF65-F5344CB8AC3E}">
        <p14:creationId xmlns:p14="http://schemas.microsoft.com/office/powerpoint/2010/main" val="19508699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221A8-FAB7-4FEB-B618-7BC66D2C04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a:extLst>
              <a:ext uri="{FF2B5EF4-FFF2-40B4-BE49-F238E27FC236}">
                <a16:creationId xmlns:a16="http://schemas.microsoft.com/office/drawing/2014/main" id="{555A7D4B-FE42-4783-A915-D0368D390B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a:extLst>
              <a:ext uri="{FF2B5EF4-FFF2-40B4-BE49-F238E27FC236}">
                <a16:creationId xmlns:a16="http://schemas.microsoft.com/office/drawing/2014/main" id="{E8357CF7-DD04-4CA3-9FAA-8298B81956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024F60-B129-4F89-B6FD-1CFE4A3F3CF6}"/>
              </a:ext>
            </a:extLst>
          </p:cNvPr>
          <p:cNvSpPr>
            <a:spLocks noGrp="1"/>
          </p:cNvSpPr>
          <p:nvPr>
            <p:ph type="dt" sz="half" idx="10"/>
          </p:nvPr>
        </p:nvSpPr>
        <p:spPr/>
        <p:txBody>
          <a:bodyPr/>
          <a:lstStyle/>
          <a:p>
            <a:fld id="{CB68177C-B4FA-4E3E-890A-42162D2DE01B}" type="datetime8">
              <a:rPr lang="he-IL" smtClean="0"/>
              <a:t>06 מאי 24</a:t>
            </a:fld>
            <a:endParaRPr lang="he-IL"/>
          </a:p>
        </p:txBody>
      </p:sp>
      <p:sp>
        <p:nvSpPr>
          <p:cNvPr id="6" name="Footer Placeholder 5">
            <a:extLst>
              <a:ext uri="{FF2B5EF4-FFF2-40B4-BE49-F238E27FC236}">
                <a16:creationId xmlns:a16="http://schemas.microsoft.com/office/drawing/2014/main" id="{F3C96945-E9E4-4279-8A14-561286011738}"/>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16E49362-AE44-41A4-998A-CCAB8C6444EF}"/>
              </a:ext>
            </a:extLst>
          </p:cNvPr>
          <p:cNvSpPr>
            <a:spLocks noGrp="1"/>
          </p:cNvSpPr>
          <p:nvPr>
            <p:ph type="sldNum" sz="quarter" idx="12"/>
          </p:nvPr>
        </p:nvSpPr>
        <p:spPr/>
        <p:txBody>
          <a:bodyPr/>
          <a:lstStyle/>
          <a:p>
            <a:fld id="{B89876FD-6E40-4824-8EBD-8775B2B47039}" type="slidenum">
              <a:rPr lang="he-IL" smtClean="0"/>
              <a:t>‹#›</a:t>
            </a:fld>
            <a:endParaRPr lang="he-IL"/>
          </a:p>
        </p:txBody>
      </p:sp>
    </p:spTree>
    <p:extLst>
      <p:ext uri="{BB962C8B-B14F-4D97-AF65-F5344CB8AC3E}">
        <p14:creationId xmlns:p14="http://schemas.microsoft.com/office/powerpoint/2010/main" val="13324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B561-D966-4D13-822A-044FEF7625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a:extLst>
              <a:ext uri="{FF2B5EF4-FFF2-40B4-BE49-F238E27FC236}">
                <a16:creationId xmlns:a16="http://schemas.microsoft.com/office/drawing/2014/main" id="{25FA5E02-7F7F-4BCD-BAF0-415A401722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a:extLst>
              <a:ext uri="{FF2B5EF4-FFF2-40B4-BE49-F238E27FC236}">
                <a16:creationId xmlns:a16="http://schemas.microsoft.com/office/drawing/2014/main" id="{59DCC35B-FB8D-47F9-896F-84B3EB81C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86A2DC-E47B-4D37-A878-10A820489863}"/>
              </a:ext>
            </a:extLst>
          </p:cNvPr>
          <p:cNvSpPr>
            <a:spLocks noGrp="1"/>
          </p:cNvSpPr>
          <p:nvPr>
            <p:ph type="dt" sz="half" idx="10"/>
          </p:nvPr>
        </p:nvSpPr>
        <p:spPr/>
        <p:txBody>
          <a:bodyPr/>
          <a:lstStyle/>
          <a:p>
            <a:fld id="{568A0479-4B48-4797-A0FA-1619A3F3CAF4}" type="datetime8">
              <a:rPr lang="he-IL" smtClean="0"/>
              <a:t>06 מאי 24</a:t>
            </a:fld>
            <a:endParaRPr lang="he-IL"/>
          </a:p>
        </p:txBody>
      </p:sp>
      <p:sp>
        <p:nvSpPr>
          <p:cNvPr id="6" name="Footer Placeholder 5">
            <a:extLst>
              <a:ext uri="{FF2B5EF4-FFF2-40B4-BE49-F238E27FC236}">
                <a16:creationId xmlns:a16="http://schemas.microsoft.com/office/drawing/2014/main" id="{81E8A467-D116-495E-A1C0-03CD85DF5FF3}"/>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79BAA8EF-96A2-4193-8E88-794C90572706}"/>
              </a:ext>
            </a:extLst>
          </p:cNvPr>
          <p:cNvSpPr>
            <a:spLocks noGrp="1"/>
          </p:cNvSpPr>
          <p:nvPr>
            <p:ph type="sldNum" sz="quarter" idx="12"/>
          </p:nvPr>
        </p:nvSpPr>
        <p:spPr/>
        <p:txBody>
          <a:bodyPr/>
          <a:lstStyle/>
          <a:p>
            <a:fld id="{B89876FD-6E40-4824-8EBD-8775B2B47039}" type="slidenum">
              <a:rPr lang="he-IL" smtClean="0"/>
              <a:t>‹#›</a:t>
            </a:fld>
            <a:endParaRPr lang="he-IL"/>
          </a:p>
        </p:txBody>
      </p:sp>
    </p:spTree>
    <p:extLst>
      <p:ext uri="{BB962C8B-B14F-4D97-AF65-F5344CB8AC3E}">
        <p14:creationId xmlns:p14="http://schemas.microsoft.com/office/powerpoint/2010/main" val="2838603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03617-08E1-4870-B406-16F28B461BC8}"/>
              </a:ext>
            </a:extLst>
          </p:cNvPr>
          <p:cNvSpPr>
            <a:spLocks noGrp="1"/>
          </p:cNvSpPr>
          <p:nvPr>
            <p:ph type="title"/>
          </p:nvPr>
        </p:nvSpPr>
        <p:spPr/>
        <p:txBody>
          <a:bodyPr/>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39B0C9BE-E0D8-4CC6-9AB9-C24A5A9059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B50CA0C9-B081-4AFB-AD2B-9126620A85EF}"/>
              </a:ext>
            </a:extLst>
          </p:cNvPr>
          <p:cNvSpPr>
            <a:spLocks noGrp="1"/>
          </p:cNvSpPr>
          <p:nvPr>
            <p:ph type="dt" sz="half" idx="10"/>
          </p:nvPr>
        </p:nvSpPr>
        <p:spPr/>
        <p:txBody>
          <a:bodyPr/>
          <a:lstStyle/>
          <a:p>
            <a:fld id="{1D9E5E24-0D03-4413-8AEF-82AE95043505}" type="datetime8">
              <a:rPr lang="he-IL" smtClean="0"/>
              <a:t>06 מאי 24</a:t>
            </a:fld>
            <a:endParaRPr lang="he-IL"/>
          </a:p>
        </p:txBody>
      </p:sp>
      <p:sp>
        <p:nvSpPr>
          <p:cNvPr id="5" name="Footer Placeholder 4">
            <a:extLst>
              <a:ext uri="{FF2B5EF4-FFF2-40B4-BE49-F238E27FC236}">
                <a16:creationId xmlns:a16="http://schemas.microsoft.com/office/drawing/2014/main" id="{345327B9-1D38-4172-99E3-59B9BD909CB3}"/>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68F7054B-4DBF-40C9-BD02-8DF078B9D133}"/>
              </a:ext>
            </a:extLst>
          </p:cNvPr>
          <p:cNvSpPr>
            <a:spLocks noGrp="1"/>
          </p:cNvSpPr>
          <p:nvPr>
            <p:ph type="sldNum" sz="quarter" idx="12"/>
          </p:nvPr>
        </p:nvSpPr>
        <p:spPr/>
        <p:txBody>
          <a:bodyPr/>
          <a:lstStyle/>
          <a:p>
            <a:fld id="{B89876FD-6E40-4824-8EBD-8775B2B47039}" type="slidenum">
              <a:rPr lang="he-IL" smtClean="0"/>
              <a:t>‹#›</a:t>
            </a:fld>
            <a:endParaRPr lang="he-IL"/>
          </a:p>
        </p:txBody>
      </p:sp>
    </p:spTree>
    <p:extLst>
      <p:ext uri="{BB962C8B-B14F-4D97-AF65-F5344CB8AC3E}">
        <p14:creationId xmlns:p14="http://schemas.microsoft.com/office/powerpoint/2010/main" val="31262527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A6CB39-C5F7-46DA-8E2F-EC8939D977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373F78A6-350A-498A-9FD8-035537E66A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B2AA0157-73C3-4C28-A319-661DAD593189}"/>
              </a:ext>
            </a:extLst>
          </p:cNvPr>
          <p:cNvSpPr>
            <a:spLocks noGrp="1"/>
          </p:cNvSpPr>
          <p:nvPr>
            <p:ph type="dt" sz="half" idx="10"/>
          </p:nvPr>
        </p:nvSpPr>
        <p:spPr/>
        <p:txBody>
          <a:bodyPr/>
          <a:lstStyle/>
          <a:p>
            <a:fld id="{5E715295-7311-4F31-A31A-404EBDC730E4}" type="datetime8">
              <a:rPr lang="he-IL" smtClean="0"/>
              <a:t>06 מאי 24</a:t>
            </a:fld>
            <a:endParaRPr lang="he-IL"/>
          </a:p>
        </p:txBody>
      </p:sp>
      <p:sp>
        <p:nvSpPr>
          <p:cNvPr id="5" name="Footer Placeholder 4">
            <a:extLst>
              <a:ext uri="{FF2B5EF4-FFF2-40B4-BE49-F238E27FC236}">
                <a16:creationId xmlns:a16="http://schemas.microsoft.com/office/drawing/2014/main" id="{1C74177A-EF22-4374-B461-81BE3BD5E6F0}"/>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F2783555-0402-4427-9D41-7DF29D2A59C3}"/>
              </a:ext>
            </a:extLst>
          </p:cNvPr>
          <p:cNvSpPr>
            <a:spLocks noGrp="1"/>
          </p:cNvSpPr>
          <p:nvPr>
            <p:ph type="sldNum" sz="quarter" idx="12"/>
          </p:nvPr>
        </p:nvSpPr>
        <p:spPr/>
        <p:txBody>
          <a:bodyPr/>
          <a:lstStyle/>
          <a:p>
            <a:fld id="{B89876FD-6E40-4824-8EBD-8775B2B47039}" type="slidenum">
              <a:rPr lang="he-IL" smtClean="0"/>
              <a:t>‹#›</a:t>
            </a:fld>
            <a:endParaRPr lang="he-IL"/>
          </a:p>
        </p:txBody>
      </p:sp>
    </p:spTree>
    <p:extLst>
      <p:ext uri="{BB962C8B-B14F-4D97-AF65-F5344CB8AC3E}">
        <p14:creationId xmlns:p14="http://schemas.microsoft.com/office/powerpoint/2010/main" val="1421883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endParaRPr lang="en-US" dirty="0"/>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Tree>
    <p:extLst>
      <p:ext uri="{BB962C8B-B14F-4D97-AF65-F5344CB8AC3E}">
        <p14:creationId xmlns:p14="http://schemas.microsoft.com/office/powerpoint/2010/main" val="34924074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ubhead &amp; Breadcrumb">
    <p:spTree>
      <p:nvGrpSpPr>
        <p:cNvPr id="1" name=""/>
        <p:cNvGrpSpPr/>
        <p:nvPr/>
      </p:nvGrpSpPr>
      <p:grpSpPr>
        <a:xfrm>
          <a:off x="0" y="0"/>
          <a:ext cx="0" cy="0"/>
          <a:chOff x="0" y="0"/>
          <a:chExt cx="0" cy="0"/>
        </a:xfrm>
      </p:grpSpPr>
      <p:sp>
        <p:nvSpPr>
          <p:cNvPr id="2" name="title"/>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endParaRPr lang="en-US" dirty="0"/>
          </a:p>
        </p:txBody>
      </p:sp>
      <p:sp>
        <p:nvSpPr>
          <p:cNvPr id="4" name="subhead"/>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8" name="breadcrumb"/>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dirty="0"/>
              <a:t>BREADCRUMBS</a:t>
            </a:r>
          </a:p>
        </p:txBody>
      </p:sp>
    </p:spTree>
    <p:extLst>
      <p:ext uri="{BB962C8B-B14F-4D97-AF65-F5344CB8AC3E}">
        <p14:creationId xmlns:p14="http://schemas.microsoft.com/office/powerpoint/2010/main" val="31902601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47390" cy="1995802"/>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US"/>
              <a:t>Click to edit Master title style</a:t>
            </a:r>
            <a:endParaRPr lang="en-US" dirty="0"/>
          </a:p>
        </p:txBody>
      </p:sp>
      <p:sp>
        <p:nvSpPr>
          <p:cNvPr id="4"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1200" baseline="0"/>
            </a:lvl1pPr>
          </a:lstStyle>
          <a:p>
            <a:pPr lvl="0"/>
            <a:r>
              <a:rPr lang="en-US" dirty="0"/>
              <a:t>Click to edit Master text styles</a:t>
            </a:r>
          </a:p>
        </p:txBody>
      </p:sp>
    </p:spTree>
    <p:extLst>
      <p:ext uri="{BB962C8B-B14F-4D97-AF65-F5344CB8AC3E}">
        <p14:creationId xmlns:p14="http://schemas.microsoft.com/office/powerpoint/2010/main" val="35561433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52800" cy="1993390"/>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US"/>
              <a:t>Click to edit Master title style</a:t>
            </a:r>
            <a:endParaRPr lang="en-US" dirty="0"/>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dirty="0"/>
              <a:t>BREADCRUMBS</a:t>
            </a:r>
          </a:p>
        </p:txBody>
      </p:sp>
      <p:sp>
        <p:nvSpPr>
          <p:cNvPr id="5"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1200" baseline="0"/>
            </a:lvl1pPr>
          </a:lstStyle>
          <a:p>
            <a:pPr lvl="0"/>
            <a:r>
              <a:rPr lang="en-US" dirty="0"/>
              <a:t>Click to edit Master text styles</a:t>
            </a:r>
          </a:p>
        </p:txBody>
      </p:sp>
    </p:spTree>
    <p:extLst>
      <p:ext uri="{BB962C8B-B14F-4D97-AF65-F5344CB8AC3E}">
        <p14:creationId xmlns:p14="http://schemas.microsoft.com/office/powerpoint/2010/main" val="30108060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473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C06A8C0-599F-4607-B99D-69A35546CFF8}"/>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id="{BC60964D-F528-4ED7-B343-FD59C6B9F707}"/>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תוכן 3">
            <a:extLst>
              <a:ext uri="{FF2B5EF4-FFF2-40B4-BE49-F238E27FC236}">
                <a16:creationId xmlns:a16="http://schemas.microsoft.com/office/drawing/2014/main" id="{D8BF3A66-0E87-4F55-9FF7-7C8E21195D2E}"/>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4">
            <a:extLst>
              <a:ext uri="{FF2B5EF4-FFF2-40B4-BE49-F238E27FC236}">
                <a16:creationId xmlns:a16="http://schemas.microsoft.com/office/drawing/2014/main" id="{713916C4-A228-478D-A3B6-1FA42F5C15A8}"/>
              </a:ext>
            </a:extLst>
          </p:cNvPr>
          <p:cNvSpPr>
            <a:spLocks noGrp="1"/>
          </p:cNvSpPr>
          <p:nvPr>
            <p:ph type="dt" sz="half" idx="10"/>
          </p:nvPr>
        </p:nvSpPr>
        <p:spPr/>
        <p:txBody>
          <a:bodyPr/>
          <a:lstStyle/>
          <a:p>
            <a:fld id="{5E1C457F-7A9D-409C-AD49-FB36B8130805}" type="datetimeFigureOut">
              <a:rPr lang="en-US" smtClean="0"/>
              <a:t>05/06/2024</a:t>
            </a:fld>
            <a:endParaRPr lang="en-US"/>
          </a:p>
        </p:txBody>
      </p:sp>
      <p:sp>
        <p:nvSpPr>
          <p:cNvPr id="6" name="מציין מיקום של כותרת תחתונה 5">
            <a:extLst>
              <a:ext uri="{FF2B5EF4-FFF2-40B4-BE49-F238E27FC236}">
                <a16:creationId xmlns:a16="http://schemas.microsoft.com/office/drawing/2014/main" id="{C8E0A3FA-04CF-44A3-8717-735AF89D7958}"/>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a16="http://schemas.microsoft.com/office/drawing/2014/main" id="{1311025E-1F7F-4066-BF3F-1BDD15731087}"/>
              </a:ext>
            </a:extLst>
          </p:cNvPr>
          <p:cNvSpPr>
            <a:spLocks noGrp="1"/>
          </p:cNvSpPr>
          <p:nvPr>
            <p:ph type="sldNum" sz="quarter" idx="12"/>
          </p:nvPr>
        </p:nvSpPr>
        <p:spPr/>
        <p:txBody>
          <a:bodyPr/>
          <a:lstStyle/>
          <a:p>
            <a:fld id="{0E05B87A-209E-439F-9E01-3F3F071CD717}" type="slidenum">
              <a:rPr lang="en-US" smtClean="0"/>
              <a:t>‹#›</a:t>
            </a:fld>
            <a:endParaRPr lang="en-US"/>
          </a:p>
        </p:txBody>
      </p:sp>
    </p:spTree>
    <p:extLst>
      <p:ext uri="{BB962C8B-B14F-4D97-AF65-F5344CB8AC3E}">
        <p14:creationId xmlns:p14="http://schemas.microsoft.com/office/powerpoint/2010/main" val="3279872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1" y="1961812"/>
            <a:ext cx="8001000" cy="2921731"/>
          </a:xfrm>
        </p:spPr>
        <p:txBody>
          <a:bodyPr anchor="b" anchorCtr="0"/>
          <a:lstStyle>
            <a:lvl1pPr>
              <a:lnSpc>
                <a:spcPct val="85000"/>
              </a:lnSpc>
              <a:defRPr sz="5400" b="1" baseline="0">
                <a:latin typeface="+mn-lt"/>
              </a:defRPr>
            </a:lvl1pPr>
          </a:lstStyle>
          <a:p>
            <a:r>
              <a:rPr lang="en-US" dirty="0"/>
              <a:t>Thank You </a:t>
            </a:r>
            <a:br>
              <a:rPr lang="en-US" dirty="0"/>
            </a:br>
            <a:r>
              <a:rPr lang="en-US" dirty="0"/>
              <a:t>Goes Here.</a:t>
            </a:r>
          </a:p>
        </p:txBody>
      </p:sp>
      <p:sp>
        <p:nvSpPr>
          <p:cNvPr id="9" name="Rectangle 8"/>
          <p:cNvSpPr/>
          <p:nvPr/>
        </p:nvSpPr>
        <p:spPr>
          <a:xfrm>
            <a:off x="4134012" y="5436072"/>
            <a:ext cx="7143588" cy="1421928"/>
          </a:xfrm>
          <a:prstGeom prst="rect">
            <a:avLst/>
          </a:prstGeom>
        </p:spPr>
        <p:txBody>
          <a:bodyPr wrap="square" numCol="2" spcCol="182880">
            <a:spAutoFit/>
          </a:bodyPr>
          <a:lstStyle/>
          <a:p>
            <a:pPr>
              <a:lnSpc>
                <a:spcPct val="120000"/>
              </a:lnSpc>
            </a:pPr>
            <a:r>
              <a:rPr lang="en-US" sz="700">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r>
              <a:rPr lang="en-US" sz="700">
                <a:latin typeface="Open Sans" charset="0"/>
                <a:ea typeface="Open Sans" charset="0"/>
                <a:cs typeface="Open Sans" charset="0"/>
              </a:rPr>
              <a:t/>
            </a:r>
            <a:br>
              <a:rPr lang="en-US" sz="700">
                <a:latin typeface="Open Sans" charset="0"/>
                <a:ea typeface="Open Sans" charset="0"/>
                <a:cs typeface="Open Sans" charset="0"/>
              </a:rPr>
            </a:br>
            <a:r>
              <a:rPr lang="en-US" sz="700">
                <a:latin typeface="Open Sans" charset="0"/>
                <a:ea typeface="Open Sans" charset="0"/>
                <a:cs typeface="Open Sans" charset="0"/>
              </a:rPr>
              <a:t/>
            </a:r>
            <a:br>
              <a:rPr lang="en-US" sz="700">
                <a:latin typeface="Open Sans" charset="0"/>
                <a:ea typeface="Open Sans" charset="0"/>
                <a:cs typeface="Open Sans" charset="0"/>
              </a:rPr>
            </a:br>
            <a:endParaRPr lang="en-US" sz="700">
              <a:latin typeface="Open Sans" charset="0"/>
              <a:ea typeface="Open Sans" charset="0"/>
              <a:cs typeface="Open Sans" charset="0"/>
            </a:endParaRPr>
          </a:p>
          <a:p>
            <a:pPr>
              <a:lnSpc>
                <a:spcPct val="120000"/>
              </a:lnSpc>
            </a:pPr>
            <a:r>
              <a:rPr lang="en-US" sz="700">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700">
                <a:latin typeface="Open Sans" charset="0"/>
                <a:ea typeface="Open Sans" charset="0"/>
                <a:cs typeface="Open Sans" charset="0"/>
              </a:rPr>
            </a:br>
            <a:r>
              <a:rPr lang="en-US" sz="700">
                <a:latin typeface="Open Sans" charset="0"/>
                <a:ea typeface="Open Sans" charset="0"/>
                <a:cs typeface="Open Sans" charset="0"/>
              </a:rPr>
              <a:t>the rules and regulations of public accounting.</a:t>
            </a:r>
          </a:p>
          <a:p>
            <a:endParaRPr lang="en-US" sz="700">
              <a:latin typeface="Open Sans" charset="0"/>
              <a:ea typeface="Open Sans" charset="0"/>
              <a:cs typeface="Open Sans" charset="0"/>
              <a:sym typeface="Frutiger Next Pro Light" charset="0"/>
            </a:endParaRPr>
          </a:p>
          <a:p>
            <a:r>
              <a:rPr lang="en-US" sz="700" b="1">
                <a:latin typeface="Open Sans" charset="0"/>
                <a:ea typeface="Open Sans" charset="0"/>
                <a:cs typeface="Open Sans" charset="0"/>
                <a:sym typeface="Frutiger Next Pro Light" charset="0"/>
              </a:rPr>
              <a:t>Copyright © 2017 Deloitte Development LLC. </a:t>
            </a:r>
            <a:r>
              <a:rPr lang="en-US" sz="700">
                <a:latin typeface="Open Sans" charset="0"/>
                <a:ea typeface="Open Sans" charset="0"/>
                <a:cs typeface="Open Sans" charset="0"/>
                <a:sym typeface="Frutiger Next Pro Light" charset="0"/>
              </a:rPr>
              <a:t/>
            </a:r>
            <a:br>
              <a:rPr lang="en-US" sz="700">
                <a:latin typeface="Open Sans" charset="0"/>
                <a:ea typeface="Open Sans" charset="0"/>
                <a:cs typeface="Open Sans" charset="0"/>
                <a:sym typeface="Frutiger Next Pro Light" charset="0"/>
              </a:rPr>
            </a:br>
            <a:r>
              <a:rPr lang="en-US" sz="700" b="1">
                <a:latin typeface="Open Sans" charset="0"/>
                <a:ea typeface="Open Sans" charset="0"/>
                <a:cs typeface="Open Sans" charset="0"/>
                <a:sym typeface="Frutiger Next Pro Light" charset="0"/>
              </a:rPr>
              <a:t>All rights reserved. </a:t>
            </a:r>
            <a:r>
              <a:rPr lang="en-US" sz="700"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762001"/>
            <a:ext cx="1788289" cy="828260"/>
          </a:xfrm>
          <a:prstGeom prst="rect">
            <a:avLst/>
          </a:prstGeom>
        </p:spPr>
      </p:pic>
      <p:pic>
        <p:nvPicPr>
          <p:cNvPr id="5" name="Picture 4">
            <a:extLst>
              <a:ext uri="{FF2B5EF4-FFF2-40B4-BE49-F238E27FC236}">
                <a16:creationId xmlns:a16="http://schemas.microsoft.com/office/drawing/2014/main" id="{40D52F47-C971-462F-9E02-F26B60C06B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 y="762001"/>
            <a:ext cx="1788289" cy="828260"/>
          </a:xfrm>
          <a:prstGeom prst="rect">
            <a:avLst/>
          </a:prstGeom>
        </p:spPr>
      </p:pic>
    </p:spTree>
    <p:extLst>
      <p:ext uri="{BB962C8B-B14F-4D97-AF65-F5344CB8AC3E}">
        <p14:creationId xmlns:p14="http://schemas.microsoft.com/office/powerpoint/2010/main" val="296765346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Master Blocker">
    <p:spTree>
      <p:nvGrpSpPr>
        <p:cNvPr id="1" name=""/>
        <p:cNvGrpSpPr/>
        <p:nvPr/>
      </p:nvGrpSpPr>
      <p:grpSpPr>
        <a:xfrm>
          <a:off x="0" y="0"/>
          <a:ext cx="0" cy="0"/>
          <a:chOff x="0" y="0"/>
          <a:chExt cx="0" cy="0"/>
        </a:xfrm>
      </p:grpSpPr>
      <p:sp>
        <p:nvSpPr>
          <p:cNvPr id="3" name="TextBox 2"/>
          <p:cNvSpPr txBox="1"/>
          <p:nvPr userDrawn="1"/>
        </p:nvSpPr>
        <p:spPr>
          <a:xfrm>
            <a:off x="914400" y="1217629"/>
            <a:ext cx="10363200" cy="4616648"/>
          </a:xfrm>
          <a:prstGeom prst="rect">
            <a:avLst/>
          </a:prstGeom>
          <a:noFill/>
        </p:spPr>
        <p:txBody>
          <a:bodyPr wrap="square" rtlCol="0">
            <a:spAutoFit/>
          </a:bodyPr>
          <a:lstStyle/>
          <a:p>
            <a:pPr algn="ctr"/>
            <a:r>
              <a:rPr lang="en-US" sz="11500" b="1"/>
              <a:t>Do not use this</a:t>
            </a:r>
            <a:r>
              <a:rPr lang="en-US" sz="11500" b="1" baseline="0"/>
              <a:t> layout</a:t>
            </a:r>
          </a:p>
          <a:p>
            <a:pPr algn="ctr"/>
            <a:endParaRPr lang="en-US" sz="3200" b="1" baseline="0"/>
          </a:p>
          <a:p>
            <a:pPr algn="ctr"/>
            <a:r>
              <a:rPr lang="en-US" sz="3200" b="0" baseline="0"/>
              <a:t>Delete any master slides that occur after this layout</a:t>
            </a:r>
            <a:endParaRPr lang="en-US" sz="3200" b="0"/>
          </a:p>
        </p:txBody>
      </p:sp>
    </p:spTree>
    <p:extLst>
      <p:ext uri="{BB962C8B-B14F-4D97-AF65-F5344CB8AC3E}">
        <p14:creationId xmlns:p14="http://schemas.microsoft.com/office/powerpoint/2010/main" val="4026000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Case Study ">
    <p:spTree>
      <p:nvGrpSpPr>
        <p:cNvPr id="1" name=""/>
        <p:cNvGrpSpPr/>
        <p:nvPr/>
      </p:nvGrpSpPr>
      <p:grpSpPr>
        <a:xfrm>
          <a:off x="0" y="0"/>
          <a:ext cx="0" cy="0"/>
          <a:chOff x="0" y="0"/>
          <a:chExt cx="0" cy="0"/>
        </a:xfrm>
      </p:grpSpPr>
      <p:sp>
        <p:nvSpPr>
          <p:cNvPr id="40" name="Picture Placeholder 2"/>
          <p:cNvSpPr>
            <a:spLocks noGrp="1"/>
          </p:cNvSpPr>
          <p:nvPr>
            <p:ph type="pic" sz="quarter" idx="17" hasCustomPrompt="1"/>
          </p:nvPr>
        </p:nvSpPr>
        <p:spPr>
          <a:xfrm>
            <a:off x="0" y="0"/>
            <a:ext cx="4589463" cy="6858000"/>
          </a:xfrm>
          <a:prstGeom prst="rect">
            <a:avLst/>
          </a:prstGeom>
          <a:ln>
            <a:noFill/>
          </a:ln>
        </p:spPr>
        <p:txBody>
          <a:bodyPr lIns="1554480" tIns="2743200"/>
          <a:lstStyle>
            <a:lvl1pPr marL="0" indent="0">
              <a:spcBef>
                <a:spcPts val="3200"/>
              </a:spcBef>
              <a:buNone/>
              <a:defRPr sz="1800" b="1" spc="300"/>
            </a:lvl1pPr>
          </a:lstStyle>
          <a:p>
            <a:r>
              <a:rPr lang="en-US" dirty="0"/>
              <a:t>PICTURE</a:t>
            </a:r>
          </a:p>
        </p:txBody>
      </p:sp>
      <p:sp>
        <p:nvSpPr>
          <p:cNvPr id="41" name="Text Placeholder 4"/>
          <p:cNvSpPr>
            <a:spLocks noGrp="1"/>
          </p:cNvSpPr>
          <p:nvPr>
            <p:ph type="body" sz="quarter" idx="18" hasCustomPrompt="1"/>
          </p:nvPr>
        </p:nvSpPr>
        <p:spPr>
          <a:xfrm>
            <a:off x="5402264" y="1389063"/>
            <a:ext cx="5400416" cy="439737"/>
          </a:xfrm>
          <a:prstGeom prst="rect">
            <a:avLst/>
          </a:prstGeom>
        </p:spPr>
        <p:txBody>
          <a:bodyPr anchor="b" anchorCtr="0"/>
          <a:lstStyle>
            <a:lvl1pPr marL="0" indent="0">
              <a:lnSpc>
                <a:spcPct val="90000"/>
              </a:lnSpc>
              <a:spcBef>
                <a:spcPts val="0"/>
              </a:spcBef>
              <a:buNone/>
              <a:defRPr sz="2800">
                <a:latin typeface="+mj-lt"/>
              </a:defRPr>
            </a:lvl1pPr>
          </a:lstStyle>
          <a:p>
            <a:pPr lvl="0"/>
            <a:r>
              <a:rPr lang="en-US" dirty="0"/>
              <a:t>2-5 Word Tagline</a:t>
            </a:r>
          </a:p>
        </p:txBody>
      </p:sp>
      <p:sp>
        <p:nvSpPr>
          <p:cNvPr id="83" name="Text Placeholder 76"/>
          <p:cNvSpPr>
            <a:spLocks noGrp="1"/>
          </p:cNvSpPr>
          <p:nvPr>
            <p:ph type="body" sz="quarter" idx="32" hasCustomPrompt="1"/>
          </p:nvPr>
        </p:nvSpPr>
        <p:spPr>
          <a:xfrm rot="16200000">
            <a:off x="10096089" y="4587371"/>
            <a:ext cx="3463925" cy="228600"/>
          </a:xfrm>
          <a:prstGeom prst="rect">
            <a:avLst/>
          </a:prstGeom>
        </p:spPr>
        <p:txBody>
          <a:bodyPr/>
          <a:lstStyle>
            <a:lvl1pPr marL="0" indent="0">
              <a:buNone/>
              <a:defRPr sz="900" b="1" spc="300"/>
            </a:lvl1pPr>
          </a:lstStyle>
          <a:p>
            <a:pPr lvl="0"/>
            <a:r>
              <a:rPr lang="en-US" dirty="0"/>
              <a:t>INDUSTRY NAME</a:t>
            </a:r>
          </a:p>
        </p:txBody>
      </p:sp>
      <p:sp>
        <p:nvSpPr>
          <p:cNvPr id="88" name="Text Placeholder 116"/>
          <p:cNvSpPr>
            <a:spLocks noGrp="1"/>
          </p:cNvSpPr>
          <p:nvPr>
            <p:ph type="body" sz="quarter" idx="25" hasCustomPrompt="1"/>
          </p:nvPr>
        </p:nvSpPr>
        <p:spPr>
          <a:xfrm>
            <a:off x="5402263" y="3303383"/>
            <a:ext cx="3462337" cy="219678"/>
          </a:xfrm>
          <a:prstGeom prst="rect">
            <a:avLst/>
          </a:prstGeom>
        </p:spPr>
        <p:txBody>
          <a:bodyPr/>
          <a:lstStyle>
            <a:lvl1pPr marL="0" indent="0">
              <a:buNone/>
              <a:defRPr sz="900" b="1" spc="300"/>
            </a:lvl1pPr>
          </a:lstStyle>
          <a:p>
            <a:r>
              <a:rPr lang="en-US" dirty="0"/>
              <a:t>SOLUTION</a:t>
            </a:r>
          </a:p>
        </p:txBody>
      </p:sp>
      <p:sp>
        <p:nvSpPr>
          <p:cNvPr id="89" name="Text Placeholder 117"/>
          <p:cNvSpPr>
            <a:spLocks noGrp="1"/>
          </p:cNvSpPr>
          <p:nvPr>
            <p:ph type="body" sz="quarter" idx="26" hasCustomPrompt="1"/>
          </p:nvPr>
        </p:nvSpPr>
        <p:spPr>
          <a:xfrm>
            <a:off x="5400674" y="4578384"/>
            <a:ext cx="3463925" cy="208097"/>
          </a:xfrm>
          <a:prstGeom prst="rect">
            <a:avLst/>
          </a:prstGeom>
        </p:spPr>
        <p:txBody>
          <a:bodyPr/>
          <a:lstStyle>
            <a:lvl1pPr marL="0" indent="0">
              <a:buNone/>
              <a:defRPr sz="900" b="1" spc="300"/>
            </a:lvl1pPr>
          </a:lstStyle>
          <a:p>
            <a:r>
              <a:rPr lang="en-US" dirty="0"/>
              <a:t>IMPACT</a:t>
            </a:r>
          </a:p>
        </p:txBody>
      </p:sp>
      <p:sp>
        <p:nvSpPr>
          <p:cNvPr id="90" name="Text Placeholder 121"/>
          <p:cNvSpPr>
            <a:spLocks noGrp="1"/>
          </p:cNvSpPr>
          <p:nvPr>
            <p:ph type="body" sz="quarter" idx="31" hasCustomPrompt="1"/>
          </p:nvPr>
        </p:nvSpPr>
        <p:spPr>
          <a:xfrm>
            <a:off x="5400675" y="2038350"/>
            <a:ext cx="3463925" cy="228600"/>
          </a:xfrm>
          <a:prstGeom prst="rect">
            <a:avLst/>
          </a:prstGeom>
        </p:spPr>
        <p:txBody>
          <a:bodyPr/>
          <a:lstStyle>
            <a:lvl1pPr marL="0" indent="0">
              <a:buNone/>
              <a:defRPr sz="900" b="1" spc="300"/>
            </a:lvl1pPr>
          </a:lstStyle>
          <a:p>
            <a:r>
              <a:rPr lang="en-US" dirty="0"/>
              <a:t>ISSUE</a:t>
            </a:r>
          </a:p>
        </p:txBody>
      </p:sp>
      <p:sp>
        <p:nvSpPr>
          <p:cNvPr id="3" name="Text Placeholder 2"/>
          <p:cNvSpPr>
            <a:spLocks noGrp="1"/>
          </p:cNvSpPr>
          <p:nvPr>
            <p:ph type="body" sz="quarter" idx="39" hasCustomPrompt="1"/>
          </p:nvPr>
        </p:nvSpPr>
        <p:spPr>
          <a:xfrm>
            <a:off x="5400675" y="2266950"/>
            <a:ext cx="3463925" cy="1031051"/>
          </a:xfrm>
          <a:prstGeom prst="rect">
            <a:avLst/>
          </a:prstGeom>
        </p:spPr>
        <p:txBody>
          <a:bodyPr bIns="182880">
            <a:spAutoFit/>
          </a:bodyPr>
          <a:lstStyle>
            <a:lvl1pPr marL="0" indent="0">
              <a:lnSpc>
                <a:spcPct val="130000"/>
              </a:lnSpc>
              <a:buNone/>
              <a:defRPr sz="800"/>
            </a:lvl1pPr>
            <a:lvl2pPr marL="457200" indent="0">
              <a:lnSpc>
                <a:spcPct val="130000"/>
              </a:lnSpc>
              <a:buNone/>
              <a:defRPr sz="800"/>
            </a:lvl2pPr>
            <a:lvl3pPr marL="914400" indent="0">
              <a:lnSpc>
                <a:spcPct val="130000"/>
              </a:lnSpc>
              <a:buNone/>
              <a:defRPr sz="800"/>
            </a:lvl3pPr>
            <a:lvl4pPr marL="1371600" indent="0">
              <a:lnSpc>
                <a:spcPct val="130000"/>
              </a:lnSpc>
              <a:buNone/>
              <a:defRPr sz="800"/>
            </a:lvl4pPr>
            <a:lvl5pPr marL="1828800" indent="0">
              <a:lnSpc>
                <a:spcPct val="130000"/>
              </a:lnSpc>
              <a:buNone/>
              <a:defRPr sz="800"/>
            </a:lvl5pPr>
          </a:lstStyle>
          <a:p>
            <a:pPr lvl="0"/>
            <a:r>
              <a:rPr lang="en-US" dirty="0"/>
              <a:t>This is placeholder text. </a:t>
            </a:r>
            <a:r>
              <a:rPr lang="en-US" dirty="0" err="1"/>
              <a:t>Tumperpedic</a:t>
            </a:r>
            <a:r>
              <a:rPr lang="en-US" dirty="0"/>
              <a:t> tempura bacon. Blue bottle coloring book Bay Area art party. Kick starter for hot chicken </a:t>
            </a:r>
            <a:r>
              <a:rPr lang="en-US" dirty="0" err="1"/>
              <a:t>udon</a:t>
            </a:r>
            <a:r>
              <a:rPr lang="en-US" dirty="0"/>
              <a:t> </a:t>
            </a:r>
            <a:r>
              <a:rPr lang="en-US" dirty="0" err="1"/>
              <a:t>odio</a:t>
            </a:r>
            <a:r>
              <a:rPr lang="en-US" dirty="0"/>
              <a:t> ugh, </a:t>
            </a:r>
            <a:r>
              <a:rPr lang="en-US" dirty="0" err="1"/>
              <a:t>occacat</a:t>
            </a:r>
            <a:r>
              <a:rPr lang="en-US" dirty="0"/>
              <a:t> </a:t>
            </a:r>
            <a:r>
              <a:rPr lang="en-US" dirty="0" err="1"/>
              <a:t>microdosing</a:t>
            </a:r>
            <a:r>
              <a:rPr lang="en-US" dirty="0"/>
              <a:t> </a:t>
            </a:r>
            <a:r>
              <a:rPr lang="en-US" dirty="0" err="1"/>
              <a:t>Fugazi</a:t>
            </a:r>
            <a:r>
              <a:rPr lang="en-US" dirty="0"/>
              <a:t> ramps gentrify. </a:t>
            </a:r>
            <a:r>
              <a:rPr lang="en-US" dirty="0" err="1"/>
              <a:t>Accusamus</a:t>
            </a:r>
            <a:r>
              <a:rPr lang="en-US" dirty="0"/>
              <a:t> </a:t>
            </a:r>
            <a:r>
              <a:rPr lang="en-US" dirty="0" err="1"/>
              <a:t>tumblr</a:t>
            </a:r>
            <a:r>
              <a:rPr lang="en-US" dirty="0"/>
              <a:t> bespoke poetry. Represent skateboard </a:t>
            </a:r>
            <a:r>
              <a:rPr lang="en-US" dirty="0" err="1"/>
              <a:t>migas</a:t>
            </a:r>
            <a:r>
              <a:rPr lang="en-US" dirty="0"/>
              <a:t>. La </a:t>
            </a:r>
            <a:r>
              <a:rPr lang="en-US" dirty="0" err="1"/>
              <a:t>croix</a:t>
            </a:r>
            <a:r>
              <a:rPr lang="en-US" dirty="0"/>
              <a:t> trust fund lo-fi lumbersexual leggings hexagon. Lulu et VHS single-origin coffee man braid bun ma jig.</a:t>
            </a:r>
          </a:p>
        </p:txBody>
      </p:sp>
      <p:sp>
        <p:nvSpPr>
          <p:cNvPr id="15" name="Text Placeholder 2"/>
          <p:cNvSpPr>
            <a:spLocks noGrp="1"/>
          </p:cNvSpPr>
          <p:nvPr>
            <p:ph type="body" sz="quarter" idx="40" hasCustomPrompt="1"/>
          </p:nvPr>
        </p:nvSpPr>
        <p:spPr>
          <a:xfrm>
            <a:off x="5400675" y="3537380"/>
            <a:ext cx="3463925" cy="1031051"/>
          </a:xfrm>
          <a:prstGeom prst="rect">
            <a:avLst/>
          </a:prstGeom>
        </p:spPr>
        <p:txBody>
          <a:bodyPr bIns="182880">
            <a:spAutoFit/>
          </a:bodyPr>
          <a:lstStyle>
            <a:lvl1pPr marL="0" indent="0">
              <a:lnSpc>
                <a:spcPct val="130000"/>
              </a:lnSpc>
              <a:buNone/>
              <a:defRPr sz="800"/>
            </a:lvl1pPr>
            <a:lvl2pPr marL="457200" indent="0">
              <a:lnSpc>
                <a:spcPct val="130000"/>
              </a:lnSpc>
              <a:buNone/>
              <a:defRPr sz="800"/>
            </a:lvl2pPr>
            <a:lvl3pPr marL="914400" indent="0">
              <a:lnSpc>
                <a:spcPct val="130000"/>
              </a:lnSpc>
              <a:buNone/>
              <a:defRPr sz="800"/>
            </a:lvl3pPr>
            <a:lvl4pPr marL="1371600" indent="0">
              <a:lnSpc>
                <a:spcPct val="130000"/>
              </a:lnSpc>
              <a:buNone/>
              <a:defRPr sz="800"/>
            </a:lvl4pPr>
            <a:lvl5pPr marL="1828800" indent="0">
              <a:lnSpc>
                <a:spcPct val="130000"/>
              </a:lnSpc>
              <a:buNone/>
              <a:defRPr sz="800"/>
            </a:lvl5pPr>
          </a:lstStyle>
          <a:p>
            <a:pPr lvl="0"/>
            <a:r>
              <a:rPr lang="en-US" dirty="0"/>
              <a:t>This is placeholder text. </a:t>
            </a:r>
            <a:r>
              <a:rPr lang="en-US" dirty="0" err="1"/>
              <a:t>Tumperpedic</a:t>
            </a:r>
            <a:r>
              <a:rPr lang="en-US" dirty="0"/>
              <a:t> tempura bacon. Blue bottle coloring book Bay Area art party. Kick starter for hot chicken </a:t>
            </a:r>
            <a:r>
              <a:rPr lang="en-US" dirty="0" err="1"/>
              <a:t>udon</a:t>
            </a:r>
            <a:r>
              <a:rPr lang="en-US" dirty="0"/>
              <a:t> </a:t>
            </a:r>
            <a:r>
              <a:rPr lang="en-US" dirty="0" err="1"/>
              <a:t>odio</a:t>
            </a:r>
            <a:r>
              <a:rPr lang="en-US" dirty="0"/>
              <a:t> ugh, </a:t>
            </a:r>
            <a:r>
              <a:rPr lang="en-US" dirty="0" err="1"/>
              <a:t>occacat</a:t>
            </a:r>
            <a:r>
              <a:rPr lang="en-US" dirty="0"/>
              <a:t> </a:t>
            </a:r>
            <a:r>
              <a:rPr lang="en-US" dirty="0" err="1"/>
              <a:t>microdosing</a:t>
            </a:r>
            <a:r>
              <a:rPr lang="en-US" dirty="0"/>
              <a:t> </a:t>
            </a:r>
            <a:r>
              <a:rPr lang="en-US" dirty="0" err="1"/>
              <a:t>Fugazi</a:t>
            </a:r>
            <a:r>
              <a:rPr lang="en-US" dirty="0"/>
              <a:t> ramps gentrify. </a:t>
            </a:r>
            <a:r>
              <a:rPr lang="en-US" dirty="0" err="1"/>
              <a:t>Accusamus</a:t>
            </a:r>
            <a:r>
              <a:rPr lang="en-US" dirty="0"/>
              <a:t> </a:t>
            </a:r>
            <a:r>
              <a:rPr lang="en-US" dirty="0" err="1"/>
              <a:t>tumblr</a:t>
            </a:r>
            <a:r>
              <a:rPr lang="en-US" dirty="0"/>
              <a:t> bespoke poetry. Represent skateboard </a:t>
            </a:r>
            <a:r>
              <a:rPr lang="en-US" dirty="0" err="1"/>
              <a:t>migas</a:t>
            </a:r>
            <a:r>
              <a:rPr lang="en-US" dirty="0"/>
              <a:t>. La </a:t>
            </a:r>
            <a:r>
              <a:rPr lang="en-US" dirty="0" err="1"/>
              <a:t>croix</a:t>
            </a:r>
            <a:r>
              <a:rPr lang="en-US" dirty="0"/>
              <a:t> trust fund lo-fi lumbersexual leggings hexagon. Lulu et VHS single-origin coffee man braid bun ma jig.</a:t>
            </a:r>
          </a:p>
        </p:txBody>
      </p:sp>
      <p:sp>
        <p:nvSpPr>
          <p:cNvPr id="19" name="Text Placeholder 2"/>
          <p:cNvSpPr>
            <a:spLocks noGrp="1"/>
          </p:cNvSpPr>
          <p:nvPr>
            <p:ph type="body" sz="quarter" idx="41" hasCustomPrompt="1"/>
          </p:nvPr>
        </p:nvSpPr>
        <p:spPr>
          <a:xfrm>
            <a:off x="5400675" y="4786481"/>
            <a:ext cx="3463925" cy="1031051"/>
          </a:xfrm>
          <a:prstGeom prst="rect">
            <a:avLst/>
          </a:prstGeom>
        </p:spPr>
        <p:txBody>
          <a:bodyPr bIns="182880">
            <a:spAutoFit/>
          </a:bodyPr>
          <a:lstStyle>
            <a:lvl1pPr marL="0" indent="0">
              <a:lnSpc>
                <a:spcPct val="130000"/>
              </a:lnSpc>
              <a:buNone/>
              <a:defRPr sz="800"/>
            </a:lvl1pPr>
            <a:lvl2pPr marL="457200" indent="0">
              <a:lnSpc>
                <a:spcPct val="130000"/>
              </a:lnSpc>
              <a:buNone/>
              <a:defRPr sz="800"/>
            </a:lvl2pPr>
            <a:lvl3pPr marL="914400" indent="0">
              <a:lnSpc>
                <a:spcPct val="130000"/>
              </a:lnSpc>
              <a:buNone/>
              <a:defRPr sz="800"/>
            </a:lvl3pPr>
            <a:lvl4pPr marL="1371600" indent="0">
              <a:lnSpc>
                <a:spcPct val="130000"/>
              </a:lnSpc>
              <a:buNone/>
              <a:defRPr sz="800"/>
            </a:lvl4pPr>
            <a:lvl5pPr marL="1828800" indent="0">
              <a:lnSpc>
                <a:spcPct val="130000"/>
              </a:lnSpc>
              <a:buNone/>
              <a:defRPr sz="800"/>
            </a:lvl5pPr>
          </a:lstStyle>
          <a:p>
            <a:pPr lvl="0"/>
            <a:r>
              <a:rPr lang="en-US" dirty="0"/>
              <a:t>This is placeholder text. </a:t>
            </a:r>
            <a:r>
              <a:rPr lang="en-US" dirty="0" err="1"/>
              <a:t>Tumperpedic</a:t>
            </a:r>
            <a:r>
              <a:rPr lang="en-US" dirty="0"/>
              <a:t> tempura bacon. Blue bottle coloring book Bay Area art party. Kick starter for hot chicken </a:t>
            </a:r>
            <a:r>
              <a:rPr lang="en-US" dirty="0" err="1"/>
              <a:t>udon</a:t>
            </a:r>
            <a:r>
              <a:rPr lang="en-US" dirty="0"/>
              <a:t> </a:t>
            </a:r>
            <a:r>
              <a:rPr lang="en-US" dirty="0" err="1"/>
              <a:t>odio</a:t>
            </a:r>
            <a:r>
              <a:rPr lang="en-US" dirty="0"/>
              <a:t> ugh, </a:t>
            </a:r>
            <a:r>
              <a:rPr lang="en-US" dirty="0" err="1"/>
              <a:t>occacat</a:t>
            </a:r>
            <a:r>
              <a:rPr lang="en-US" dirty="0"/>
              <a:t> </a:t>
            </a:r>
            <a:r>
              <a:rPr lang="en-US" dirty="0" err="1"/>
              <a:t>microdosing</a:t>
            </a:r>
            <a:r>
              <a:rPr lang="en-US" dirty="0"/>
              <a:t> </a:t>
            </a:r>
            <a:r>
              <a:rPr lang="en-US" dirty="0" err="1"/>
              <a:t>Fugazi</a:t>
            </a:r>
            <a:r>
              <a:rPr lang="en-US" dirty="0"/>
              <a:t> ramps gentrify. </a:t>
            </a:r>
            <a:r>
              <a:rPr lang="en-US" dirty="0" err="1"/>
              <a:t>Accusamus</a:t>
            </a:r>
            <a:r>
              <a:rPr lang="en-US" dirty="0"/>
              <a:t> </a:t>
            </a:r>
            <a:r>
              <a:rPr lang="en-US" dirty="0" err="1"/>
              <a:t>tumblr</a:t>
            </a:r>
            <a:r>
              <a:rPr lang="en-US" dirty="0"/>
              <a:t> bespoke poetry. Represent skateboard </a:t>
            </a:r>
            <a:r>
              <a:rPr lang="en-US" dirty="0" err="1"/>
              <a:t>migas</a:t>
            </a:r>
            <a:r>
              <a:rPr lang="en-US" dirty="0"/>
              <a:t>. La </a:t>
            </a:r>
            <a:r>
              <a:rPr lang="en-US" dirty="0" err="1"/>
              <a:t>croix</a:t>
            </a:r>
            <a:r>
              <a:rPr lang="en-US" dirty="0"/>
              <a:t> trust fund lo-fi lumbersexual leggings hexagon. Lulu et VHS single-origin coffee man braid bun ma jig.</a:t>
            </a:r>
          </a:p>
        </p:txBody>
      </p:sp>
      <p:grpSp>
        <p:nvGrpSpPr>
          <p:cNvPr id="11" name="Group 10"/>
          <p:cNvGrpSpPr/>
          <p:nvPr userDrawn="1"/>
        </p:nvGrpSpPr>
        <p:grpSpPr>
          <a:xfrm>
            <a:off x="9367715" y="329812"/>
            <a:ext cx="2454063" cy="315034"/>
            <a:chOff x="9367715" y="329812"/>
            <a:chExt cx="2454063" cy="315034"/>
          </a:xfrm>
        </p:grpSpPr>
        <p:sp>
          <p:nvSpPr>
            <p:cNvPr id="12" name="Shape 47"/>
            <p:cNvSpPr txBox="1">
              <a:spLocks/>
            </p:cNvSpPr>
            <p:nvPr userDrawn="1"/>
          </p:nvSpPr>
          <p:spPr>
            <a:xfrm>
              <a:off x="9367715" y="425210"/>
              <a:ext cx="2350442" cy="219636"/>
            </a:xfrm>
            <a:prstGeom prst="rect">
              <a:avLst/>
            </a:prstGeom>
          </p:spPr>
          <p:txBody>
            <a:bodyPr lIns="0" tIns="0" rIns="0" bIns="0">
              <a:noAutofit/>
            </a:bodyPr>
            <a:lstStyle>
              <a:lvl1pPr algn="l" rtl="0" eaLnBrk="0" fontAlgn="base" hangingPunct="0">
                <a:lnSpc>
                  <a:spcPct val="80000"/>
                </a:lnSpc>
                <a:spcBef>
                  <a:spcPct val="0"/>
                </a:spcBef>
                <a:spcAft>
                  <a:spcPct val="0"/>
                </a:spcAft>
                <a:defRPr sz="9500">
                  <a:solidFill>
                    <a:srgbClr val="FFFFFF"/>
                  </a:solidFill>
                  <a:latin typeface="+mj-lt"/>
                  <a:ea typeface="+mj-ea"/>
                  <a:cs typeface="+mj-cs"/>
                  <a:sym typeface="Gotham Bold" charset="0"/>
                </a:defRPr>
              </a:lvl1pPr>
              <a:lvl2pPr algn="r" rtl="0" eaLnBrk="0" fontAlgn="base" hangingPunct="0">
                <a:lnSpc>
                  <a:spcPct val="80000"/>
                </a:lnSpc>
                <a:spcBef>
                  <a:spcPct val="0"/>
                </a:spcBef>
                <a:spcAft>
                  <a:spcPct val="0"/>
                </a:spcAft>
                <a:defRPr sz="9500">
                  <a:solidFill>
                    <a:srgbClr val="FFFFFF"/>
                  </a:solidFill>
                  <a:latin typeface="Gotham Bold" charset="0"/>
                  <a:ea typeface="ヒラギノ角ゴ ProN W6" charset="0"/>
                  <a:cs typeface="ヒラギノ角ゴ ProN W6" charset="0"/>
                  <a:sym typeface="Gotham Bold" charset="0"/>
                </a:defRPr>
              </a:lvl2pPr>
              <a:lvl3pPr algn="r" rtl="0" eaLnBrk="0" fontAlgn="base" hangingPunct="0">
                <a:lnSpc>
                  <a:spcPct val="80000"/>
                </a:lnSpc>
                <a:spcBef>
                  <a:spcPct val="0"/>
                </a:spcBef>
                <a:spcAft>
                  <a:spcPct val="0"/>
                </a:spcAft>
                <a:defRPr sz="9500">
                  <a:solidFill>
                    <a:srgbClr val="FFFFFF"/>
                  </a:solidFill>
                  <a:latin typeface="Gotham Bold" charset="0"/>
                  <a:ea typeface="ヒラギノ角ゴ ProN W6" charset="0"/>
                  <a:cs typeface="ヒラギノ角ゴ ProN W6" charset="0"/>
                  <a:sym typeface="Gotham Bold" charset="0"/>
                </a:defRPr>
              </a:lvl3pPr>
              <a:lvl4pPr algn="r" rtl="0" eaLnBrk="0" fontAlgn="base" hangingPunct="0">
                <a:lnSpc>
                  <a:spcPct val="80000"/>
                </a:lnSpc>
                <a:spcBef>
                  <a:spcPct val="0"/>
                </a:spcBef>
                <a:spcAft>
                  <a:spcPct val="0"/>
                </a:spcAft>
                <a:defRPr sz="9500">
                  <a:solidFill>
                    <a:srgbClr val="FFFFFF"/>
                  </a:solidFill>
                  <a:latin typeface="Gotham Bold" charset="0"/>
                  <a:ea typeface="ヒラギノ角ゴ ProN W6" charset="0"/>
                  <a:cs typeface="ヒラギノ角ゴ ProN W6" charset="0"/>
                  <a:sym typeface="Gotham Bold" charset="0"/>
                </a:defRPr>
              </a:lvl4pPr>
              <a:lvl5pPr algn="r" rtl="0" eaLnBrk="0" fontAlgn="base" hangingPunct="0">
                <a:lnSpc>
                  <a:spcPct val="80000"/>
                </a:lnSpc>
                <a:spcBef>
                  <a:spcPct val="0"/>
                </a:spcBef>
                <a:spcAft>
                  <a:spcPct val="0"/>
                </a:spcAft>
                <a:defRPr sz="9500">
                  <a:solidFill>
                    <a:srgbClr val="FFFFFF"/>
                  </a:solidFill>
                  <a:latin typeface="Gotham Bold" charset="0"/>
                  <a:ea typeface="ヒラギノ角ゴ ProN W6" charset="0"/>
                  <a:cs typeface="ヒラギノ角ゴ ProN W6" charset="0"/>
                  <a:sym typeface="Gotham Bold" charset="0"/>
                </a:defRPr>
              </a:lvl5pPr>
              <a:lvl6pPr marL="514350" algn="r" rtl="0" fontAlgn="base">
                <a:lnSpc>
                  <a:spcPct val="80000"/>
                </a:lnSpc>
                <a:spcBef>
                  <a:spcPct val="0"/>
                </a:spcBef>
                <a:spcAft>
                  <a:spcPct val="0"/>
                </a:spcAft>
                <a:defRPr sz="9500">
                  <a:solidFill>
                    <a:srgbClr val="FFFFFF"/>
                  </a:solidFill>
                  <a:latin typeface="Gotham Bold" charset="0"/>
                  <a:ea typeface="ヒラギノ角ゴ ProN W6" charset="0"/>
                  <a:cs typeface="ヒラギノ角ゴ ProN W6" charset="0"/>
                  <a:sym typeface="Gotham Bold" charset="0"/>
                </a:defRPr>
              </a:lvl6pPr>
              <a:lvl7pPr marL="1028700" algn="r" rtl="0" fontAlgn="base">
                <a:lnSpc>
                  <a:spcPct val="80000"/>
                </a:lnSpc>
                <a:spcBef>
                  <a:spcPct val="0"/>
                </a:spcBef>
                <a:spcAft>
                  <a:spcPct val="0"/>
                </a:spcAft>
                <a:defRPr sz="9500">
                  <a:solidFill>
                    <a:srgbClr val="FFFFFF"/>
                  </a:solidFill>
                  <a:latin typeface="Gotham Bold" charset="0"/>
                  <a:ea typeface="ヒラギノ角ゴ ProN W6" charset="0"/>
                  <a:cs typeface="ヒラギノ角ゴ ProN W6" charset="0"/>
                  <a:sym typeface="Gotham Bold" charset="0"/>
                </a:defRPr>
              </a:lvl7pPr>
              <a:lvl8pPr marL="1543050" algn="r" rtl="0" fontAlgn="base">
                <a:lnSpc>
                  <a:spcPct val="80000"/>
                </a:lnSpc>
                <a:spcBef>
                  <a:spcPct val="0"/>
                </a:spcBef>
                <a:spcAft>
                  <a:spcPct val="0"/>
                </a:spcAft>
                <a:defRPr sz="9500">
                  <a:solidFill>
                    <a:srgbClr val="FFFFFF"/>
                  </a:solidFill>
                  <a:latin typeface="Gotham Bold" charset="0"/>
                  <a:ea typeface="ヒラギノ角ゴ ProN W6" charset="0"/>
                  <a:cs typeface="ヒラギノ角ゴ ProN W6" charset="0"/>
                  <a:sym typeface="Gotham Bold" charset="0"/>
                </a:defRPr>
              </a:lvl8pPr>
              <a:lvl9pPr marL="2057400" algn="r" rtl="0" fontAlgn="base">
                <a:lnSpc>
                  <a:spcPct val="80000"/>
                </a:lnSpc>
                <a:spcBef>
                  <a:spcPct val="0"/>
                </a:spcBef>
                <a:spcAft>
                  <a:spcPct val="0"/>
                </a:spcAft>
                <a:defRPr sz="9500">
                  <a:solidFill>
                    <a:srgbClr val="FFFFFF"/>
                  </a:solidFill>
                  <a:latin typeface="Gotham Bold" charset="0"/>
                  <a:ea typeface="ヒラギノ角ゴ ProN W6" charset="0"/>
                  <a:cs typeface="ヒラギノ角ゴ ProN W6" charset="0"/>
                  <a:sym typeface="Gotham Bold" charset="0"/>
                </a:defRPr>
              </a:lvl9pPr>
            </a:lstStyle>
            <a:p>
              <a:pPr algn="r">
                <a:defRPr sz="1800"/>
              </a:pPr>
              <a:r>
                <a:rPr lang="en-US" sz="1000" b="0" i="0" spc="20" baseline="0" dirty="0">
                  <a:solidFill>
                    <a:schemeClr val="tx1"/>
                  </a:solidFill>
                  <a:latin typeface="+mj-lt"/>
                  <a:ea typeface="Chronicle Display Light" charset="0"/>
                  <a:cs typeface="Chronicle Display Light" charset="0"/>
                </a:rPr>
                <a:t>FOR INTERNAL USE ONLY</a:t>
              </a:r>
            </a:p>
          </p:txBody>
        </p:sp>
        <p:sp>
          <p:nvSpPr>
            <p:cNvPr id="13" name="Rectangle 12"/>
            <p:cNvSpPr/>
            <p:nvPr userDrawn="1"/>
          </p:nvSpPr>
          <p:spPr>
            <a:xfrm>
              <a:off x="9803877" y="329812"/>
              <a:ext cx="2017901" cy="2785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11943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Bullets and Mess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8001" y="8719"/>
            <a:ext cx="11135999" cy="777600"/>
          </a:xfrm>
          <a:prstGeom prst="rect">
            <a:avLst/>
          </a:prstGeom>
        </p:spPr>
        <p:txBody>
          <a:bodyPr>
            <a:normAutofit/>
          </a:bodyPr>
          <a:lstStyle>
            <a:lvl1pPr rtl="1">
              <a:defRPr sz="2470" baseline="0"/>
            </a:lvl1pPr>
          </a:lstStyle>
          <a:p>
            <a:r>
              <a:rPr lang="he-IL" dirty="0"/>
              <a:t>כותרת 28</a:t>
            </a:r>
            <a:endParaRPr lang="en-US" dirty="0"/>
          </a:p>
        </p:txBody>
      </p:sp>
      <p:sp>
        <p:nvSpPr>
          <p:cNvPr id="9" name="מציין מיקום טקסט 4"/>
          <p:cNvSpPr>
            <a:spLocks noGrp="1"/>
          </p:cNvSpPr>
          <p:nvPr>
            <p:ph type="body" sz="quarter" idx="23" hasCustomPrompt="1"/>
          </p:nvPr>
        </p:nvSpPr>
        <p:spPr>
          <a:xfrm>
            <a:off x="528001" y="882000"/>
            <a:ext cx="11135999" cy="4449600"/>
          </a:xfrm>
          <a:prstGeom prst="rect">
            <a:avLst/>
          </a:prstGeom>
        </p:spPr>
        <p:txBody>
          <a:bodyPr/>
          <a:lstStyle>
            <a:lvl1pPr marL="235283" indent="-235283" algn="r" rtl="1">
              <a:buFont typeface="Arial" panose="020B0604020202020204" pitchFamily="34" charset="0"/>
              <a:buChar char="•"/>
              <a:defRPr sz="1412" baseline="0">
                <a:solidFill>
                  <a:srgbClr val="313131"/>
                </a:solidFill>
                <a:latin typeface="+mn-lt"/>
              </a:defRPr>
            </a:lvl1pPr>
            <a:lvl2pPr marL="554595" indent="-235283" algn="r" rtl="1">
              <a:buFont typeface="Verdana" panose="020B0604030504040204" pitchFamily="34" charset="0"/>
              <a:buChar char="–"/>
              <a:defRPr sz="1235">
                <a:solidFill>
                  <a:srgbClr val="313131"/>
                </a:solidFill>
                <a:latin typeface="+mn-lt"/>
              </a:defRPr>
            </a:lvl2pPr>
            <a:lvl3pPr marL="1130964" indent="-258858" algn="r" rtl="1">
              <a:buFont typeface="Calibri" pitchFamily="34" charset="0"/>
              <a:buChar char="‒"/>
              <a:defRPr>
                <a:solidFill>
                  <a:schemeClr val="tx1"/>
                </a:solidFill>
                <a:latin typeface="+mn-lt"/>
              </a:defRPr>
            </a:lvl3pPr>
            <a:lvl4pPr>
              <a:defRPr>
                <a:solidFill>
                  <a:schemeClr val="tx1"/>
                </a:solidFill>
              </a:defRPr>
            </a:lvl4pPr>
            <a:lvl5pPr>
              <a:defRPr>
                <a:solidFill>
                  <a:schemeClr val="tx1"/>
                </a:solidFill>
              </a:defRPr>
            </a:lvl5pPr>
          </a:lstStyle>
          <a:p>
            <a:pPr lvl="0"/>
            <a:r>
              <a:rPr lang="he-IL" dirty="0"/>
              <a:t>אריאל 16</a:t>
            </a:r>
          </a:p>
          <a:p>
            <a:pPr lvl="1"/>
            <a:r>
              <a:rPr lang="he-IL" dirty="0"/>
              <a:t>אריאל 14</a:t>
            </a:r>
            <a:endParaRPr lang="en-US" dirty="0"/>
          </a:p>
        </p:txBody>
      </p:sp>
      <p:sp>
        <p:nvSpPr>
          <p:cNvPr id="11" name="Text Placeholder 6"/>
          <p:cNvSpPr>
            <a:spLocks noGrp="1"/>
          </p:cNvSpPr>
          <p:nvPr>
            <p:ph type="body" sz="quarter" idx="20" hasCustomPrompt="1"/>
          </p:nvPr>
        </p:nvSpPr>
        <p:spPr>
          <a:xfrm>
            <a:off x="6192417" y="6408000"/>
            <a:ext cx="5471583" cy="180000"/>
          </a:xfrm>
          <a:prstGeom prst="rect">
            <a:avLst/>
          </a:prstGeom>
        </p:spPr>
        <p:txBody>
          <a:bodyPr lIns="0" tIns="0" rIns="90000" bIns="0"/>
          <a:lstStyle>
            <a:lvl1pPr algn="r" rtl="1">
              <a:buNone/>
              <a:defRPr sz="794" i="1" baseline="0">
                <a:solidFill>
                  <a:srgbClr val="313131"/>
                </a:solidFill>
                <a:latin typeface="Calibri" pitchFamily="34" charset="0"/>
              </a:defRPr>
            </a:lvl1pPr>
            <a:lvl2pPr algn="r" rtl="1">
              <a:defRPr/>
            </a:lvl2pPr>
            <a:lvl3pPr algn="r" rtl="1">
              <a:defRPr/>
            </a:lvl3pPr>
            <a:lvl4pPr algn="r" rtl="1">
              <a:defRPr/>
            </a:lvl4pPr>
            <a:lvl5pPr algn="r" rtl="1">
              <a:defRPr/>
            </a:lvl5pPr>
          </a:lstStyle>
          <a:p>
            <a:pPr lvl="0"/>
            <a:r>
              <a:rPr lang="he-IL" dirty="0"/>
              <a:t>מקור:  נטוי 9</a:t>
            </a:r>
            <a:endParaRPr lang="en-US" dirty="0"/>
          </a:p>
        </p:txBody>
      </p:sp>
      <p:sp>
        <p:nvSpPr>
          <p:cNvPr id="12" name="Text Placeholder 6"/>
          <p:cNvSpPr>
            <a:spLocks noGrp="1"/>
          </p:cNvSpPr>
          <p:nvPr>
            <p:ph type="body" sz="quarter" idx="21" hasCustomPrompt="1"/>
          </p:nvPr>
        </p:nvSpPr>
        <p:spPr>
          <a:xfrm>
            <a:off x="6192417" y="6264001"/>
            <a:ext cx="5471583" cy="180000"/>
          </a:xfrm>
          <a:prstGeom prst="rect">
            <a:avLst/>
          </a:prstGeom>
        </p:spPr>
        <p:txBody>
          <a:bodyPr lIns="0" tIns="0" rIns="90000" bIns="0"/>
          <a:lstStyle>
            <a:lvl1pPr algn="r" rtl="1">
              <a:buNone/>
              <a:defRPr sz="926" i="0" baseline="0">
                <a:solidFill>
                  <a:srgbClr val="313131"/>
                </a:solidFill>
                <a:latin typeface="Calibri" pitchFamily="34" charset="0"/>
              </a:defRPr>
            </a:lvl1pPr>
            <a:lvl2pPr algn="r" rtl="1">
              <a:defRPr/>
            </a:lvl2pPr>
            <a:lvl3pPr algn="r" rtl="1">
              <a:defRPr/>
            </a:lvl3pPr>
            <a:lvl4pPr algn="r" rtl="1">
              <a:defRPr/>
            </a:lvl4pPr>
            <a:lvl5pPr algn="r" rtl="1">
              <a:defRPr/>
            </a:lvl5pPr>
          </a:lstStyle>
          <a:p>
            <a:pPr lvl="0"/>
            <a:r>
              <a:rPr lang="he-IL" dirty="0"/>
              <a:t>הערה: אריאל 10.5</a:t>
            </a:r>
            <a:endParaRPr lang="en-US" dirty="0"/>
          </a:p>
        </p:txBody>
      </p:sp>
    </p:spTree>
    <p:extLst>
      <p:ext uri="{BB962C8B-B14F-4D97-AF65-F5344CB8AC3E}">
        <p14:creationId xmlns:p14="http://schemas.microsoft.com/office/powerpoint/2010/main" val="39987823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694481" y="935292"/>
            <a:ext cx="5162309" cy="5017040"/>
          </a:xfrm>
          <a:prstGeom prst="rect">
            <a:avLst/>
          </a:prstGeom>
        </p:spPr>
        <p:txBody>
          <a:bodyPr/>
          <a:lstStyle/>
          <a:p>
            <a:r>
              <a:rPr lang="en-US" noProof="0"/>
              <a:t>Click icon to add picture</a:t>
            </a:r>
            <a:endParaRPr lang="en-US" noProof="0" dirty="0"/>
          </a:p>
        </p:txBody>
      </p:sp>
      <p:sp>
        <p:nvSpPr>
          <p:cNvPr id="19" name="Text Placeholder 3"/>
          <p:cNvSpPr>
            <a:spLocks noGrp="1"/>
          </p:cNvSpPr>
          <p:nvPr>
            <p:ph type="body" sz="quarter" idx="13" hasCustomPrompt="1"/>
          </p:nvPr>
        </p:nvSpPr>
        <p:spPr>
          <a:xfrm>
            <a:off x="6096002" y="5688811"/>
            <a:ext cx="5594351" cy="263521"/>
          </a:xfrm>
          <a:prstGeom prst="rect">
            <a:avLst/>
          </a:prstGeom>
        </p:spPr>
        <p:txBody>
          <a:bodyPr anchor="ctr"/>
          <a:lstStyle>
            <a:lvl1pPr>
              <a:spcAft>
                <a:spcPts val="0"/>
              </a:spcAft>
              <a:defRPr sz="1800" b="1">
                <a:solidFill>
                  <a:schemeClr val="tx1"/>
                </a:solidFill>
                <a:latin typeface="Heebo" panose="00000500000000000000" pitchFamily="2" charset="-79"/>
                <a:cs typeface="Heebo" panose="00000500000000000000" pitchFamily="2" charset="-79"/>
              </a:defRPr>
            </a:lvl1pPr>
          </a:lstStyle>
          <a:p>
            <a:pPr lvl="0"/>
            <a:r>
              <a:rPr lang="he-IL" dirty="0"/>
              <a:t>כותרת </a:t>
            </a:r>
            <a:r>
              <a:rPr lang="he-IL" dirty="0" err="1"/>
              <a:t>היבו</a:t>
            </a:r>
            <a:r>
              <a:rPr lang="he-IL" dirty="0"/>
              <a:t> מודגש</a:t>
            </a:r>
            <a:endParaRPr lang="en-US" dirty="0"/>
          </a:p>
        </p:txBody>
      </p:sp>
      <p:sp>
        <p:nvSpPr>
          <p:cNvPr id="20" name="Text Placeholder 3"/>
          <p:cNvSpPr>
            <a:spLocks noGrp="1"/>
          </p:cNvSpPr>
          <p:nvPr>
            <p:ph type="body" sz="quarter" idx="14" hasCustomPrompt="1"/>
          </p:nvPr>
        </p:nvSpPr>
        <p:spPr>
          <a:xfrm>
            <a:off x="6096002" y="5964207"/>
            <a:ext cx="5594351" cy="452472"/>
          </a:xfrm>
          <a:prstGeom prst="rect">
            <a:avLst/>
          </a:prstGeom>
        </p:spPr>
        <p:txBody>
          <a:bodyPr anchor="ctr"/>
          <a:lstStyle>
            <a:lvl1pPr>
              <a:spcAft>
                <a:spcPts val="0"/>
              </a:spcAft>
              <a:defRPr sz="1200" b="0" baseline="0">
                <a:solidFill>
                  <a:schemeClr val="tx1"/>
                </a:solidFill>
                <a:latin typeface="Heebo" panose="00000500000000000000" pitchFamily="2" charset="-79"/>
                <a:cs typeface="Heebo" panose="00000500000000000000" pitchFamily="2" charset="-79"/>
              </a:defRPr>
            </a:lvl1pPr>
          </a:lstStyle>
          <a:p>
            <a:pPr lvl="0"/>
            <a:r>
              <a:rPr lang="he-IL" dirty="0"/>
              <a:t>כותרת משנה </a:t>
            </a:r>
            <a:r>
              <a:rPr lang="he-IL" dirty="0" err="1"/>
              <a:t>היבו</a:t>
            </a:r>
            <a:r>
              <a:rPr lang="he-IL" dirty="0"/>
              <a:t> רגיל </a:t>
            </a:r>
            <a:r>
              <a:rPr lang="en-US" dirty="0"/>
              <a:t/>
            </a:r>
            <a:br>
              <a:rPr lang="en-US" dirty="0"/>
            </a:br>
            <a:r>
              <a:rPr lang="he-IL" dirty="0"/>
              <a:t>עד שתי שורות של טקסט</a:t>
            </a:r>
          </a:p>
        </p:txBody>
      </p:sp>
      <p:sp>
        <p:nvSpPr>
          <p:cNvPr id="21" name="Text Placeholder 3"/>
          <p:cNvSpPr>
            <a:spLocks noGrp="1"/>
          </p:cNvSpPr>
          <p:nvPr>
            <p:ph type="body" sz="quarter" idx="15" hasCustomPrompt="1"/>
          </p:nvPr>
        </p:nvSpPr>
        <p:spPr>
          <a:xfrm>
            <a:off x="6096002" y="6416681"/>
            <a:ext cx="5594351" cy="263521"/>
          </a:xfrm>
          <a:prstGeom prst="rect">
            <a:avLst/>
          </a:prstGeom>
        </p:spPr>
        <p:txBody>
          <a:bodyPr anchor="ctr"/>
          <a:lstStyle>
            <a:lvl1pPr>
              <a:spcAft>
                <a:spcPts val="0"/>
              </a:spcAft>
              <a:defRPr sz="1200" b="0" baseline="0">
                <a:solidFill>
                  <a:schemeClr val="tx1"/>
                </a:solidFill>
                <a:latin typeface="Heebo" panose="00000500000000000000" pitchFamily="2" charset="-79"/>
                <a:cs typeface="Heebo" panose="00000500000000000000" pitchFamily="2" charset="-79"/>
              </a:defRPr>
            </a:lvl1pPr>
          </a:lstStyle>
          <a:p>
            <a:r>
              <a:rPr lang="he-IL" sz="1400" dirty="0"/>
              <a:t>מחבר, ישות משפטית או תאריך</a:t>
            </a:r>
            <a:endParaRPr lang="en-US" sz="1400" noProof="0" dirty="0"/>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10775" y="552451"/>
            <a:ext cx="1788289" cy="828260"/>
          </a:xfrm>
          <a:prstGeom prst="rect">
            <a:avLst/>
          </a:prstGeom>
        </p:spPr>
      </p:pic>
      <p:pic>
        <p:nvPicPr>
          <p:cNvPr id="7" name="Picture 6"/>
          <p:cNvPicPr>
            <a:picLocks noChangeAspect="1"/>
          </p:cNvPicPr>
          <p:nvPr userDrawn="1"/>
        </p:nvPicPr>
        <p:blipFill>
          <a:blip r:embed="rId3" cstate="email">
            <a:duotone>
              <a:prstClr val="black"/>
              <a:srgbClr val="1ECC7A">
                <a:tint val="45000"/>
                <a:satMod val="400000"/>
              </a:srgbClr>
            </a:duotone>
            <a:extLst>
              <a:ext uri="{28A0092B-C50C-407E-A947-70E740481C1C}">
                <a14:useLocalDpi xmlns:a14="http://schemas.microsoft.com/office/drawing/2010/main"/>
              </a:ext>
            </a:extLst>
          </a:blip>
          <a:stretch>
            <a:fillRect/>
          </a:stretch>
        </p:blipFill>
        <p:spPr>
          <a:xfrm>
            <a:off x="88777" y="7522"/>
            <a:ext cx="825623" cy="550416"/>
          </a:xfrm>
          <a:prstGeom prst="rect">
            <a:avLst/>
          </a:prstGeom>
        </p:spPr>
      </p:pic>
    </p:spTree>
    <p:extLst>
      <p:ext uri="{BB962C8B-B14F-4D97-AF65-F5344CB8AC3E}">
        <p14:creationId xmlns:p14="http://schemas.microsoft.com/office/powerpoint/2010/main" val="1955376798"/>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6096002" y="5688811"/>
            <a:ext cx="5594351" cy="263521"/>
          </a:xfrm>
          <a:prstGeom prst="rect">
            <a:avLst/>
          </a:prstGeom>
        </p:spPr>
        <p:txBody>
          <a:bodyPr anchor="ctr"/>
          <a:lstStyle>
            <a:lvl1pPr>
              <a:spcAft>
                <a:spcPts val="0"/>
              </a:spcAft>
              <a:defRPr sz="1800" b="1">
                <a:solidFill>
                  <a:schemeClr val="bg1"/>
                </a:solidFill>
                <a:latin typeface="Heebo" panose="00000500000000000000" pitchFamily="2" charset="-79"/>
                <a:cs typeface="Heebo" panose="00000500000000000000" pitchFamily="2" charset="-79"/>
              </a:defRPr>
            </a:lvl1pPr>
          </a:lstStyle>
          <a:p>
            <a:pPr lvl="0"/>
            <a:r>
              <a:rPr lang="he-IL" dirty="0"/>
              <a:t>כותרת </a:t>
            </a:r>
            <a:r>
              <a:rPr lang="he-IL" dirty="0" err="1"/>
              <a:t>היבו</a:t>
            </a:r>
            <a:r>
              <a:rPr lang="he-IL" dirty="0"/>
              <a:t> מודגש</a:t>
            </a:r>
            <a:endParaRPr lang="en-US" dirty="0"/>
          </a:p>
        </p:txBody>
      </p:sp>
      <p:sp>
        <p:nvSpPr>
          <p:cNvPr id="24" name="Text Placeholder 3"/>
          <p:cNvSpPr>
            <a:spLocks noGrp="1"/>
          </p:cNvSpPr>
          <p:nvPr>
            <p:ph type="body" sz="quarter" idx="14" hasCustomPrompt="1"/>
          </p:nvPr>
        </p:nvSpPr>
        <p:spPr>
          <a:xfrm>
            <a:off x="6096002" y="5964207"/>
            <a:ext cx="5594351" cy="452472"/>
          </a:xfrm>
          <a:prstGeom prst="rect">
            <a:avLst/>
          </a:prstGeom>
        </p:spPr>
        <p:txBody>
          <a:bodyPr anchor="ctr"/>
          <a:lstStyle>
            <a:lvl1pPr>
              <a:spcAft>
                <a:spcPts val="0"/>
              </a:spcAft>
              <a:defRPr sz="1200" b="0" baseline="0">
                <a:solidFill>
                  <a:schemeClr val="bg1"/>
                </a:solidFill>
                <a:latin typeface="Heebo" panose="00000500000000000000" pitchFamily="2" charset="-79"/>
                <a:cs typeface="Heebo" panose="00000500000000000000" pitchFamily="2" charset="-79"/>
              </a:defRPr>
            </a:lvl1pPr>
          </a:lstStyle>
          <a:p>
            <a:pPr lvl="0"/>
            <a:r>
              <a:rPr lang="he-IL" dirty="0"/>
              <a:t>כותרת משנה </a:t>
            </a:r>
            <a:r>
              <a:rPr lang="he-IL" dirty="0" err="1"/>
              <a:t>היבו</a:t>
            </a:r>
            <a:r>
              <a:rPr lang="he-IL" dirty="0"/>
              <a:t> רגיל </a:t>
            </a:r>
            <a:r>
              <a:rPr lang="en-US" dirty="0"/>
              <a:t/>
            </a:r>
            <a:br>
              <a:rPr lang="en-US" dirty="0"/>
            </a:br>
            <a:r>
              <a:rPr lang="he-IL" dirty="0"/>
              <a:t>עד שתי שורות של טקסט</a:t>
            </a:r>
          </a:p>
        </p:txBody>
      </p:sp>
      <p:sp>
        <p:nvSpPr>
          <p:cNvPr id="25" name="Text Placeholder 3"/>
          <p:cNvSpPr>
            <a:spLocks noGrp="1"/>
          </p:cNvSpPr>
          <p:nvPr>
            <p:ph type="body" sz="quarter" idx="15" hasCustomPrompt="1"/>
          </p:nvPr>
        </p:nvSpPr>
        <p:spPr>
          <a:xfrm>
            <a:off x="6096002" y="6416681"/>
            <a:ext cx="5594351" cy="263521"/>
          </a:xfrm>
          <a:prstGeom prst="rect">
            <a:avLst/>
          </a:prstGeom>
        </p:spPr>
        <p:txBody>
          <a:bodyPr anchor="ctr"/>
          <a:lstStyle>
            <a:lvl1pPr>
              <a:spcAft>
                <a:spcPts val="0"/>
              </a:spcAft>
              <a:defRPr sz="1200" b="0" baseline="0">
                <a:solidFill>
                  <a:schemeClr val="bg1"/>
                </a:solidFill>
                <a:latin typeface="Heebo" panose="00000500000000000000" pitchFamily="2" charset="-79"/>
                <a:cs typeface="Heebo" panose="00000500000000000000" pitchFamily="2" charset="-79"/>
              </a:defRPr>
            </a:lvl1pPr>
          </a:lstStyle>
          <a:p>
            <a:r>
              <a:rPr lang="he-IL" sz="1400" dirty="0"/>
              <a:t>מחבר, ישות משפטית או תאריך</a:t>
            </a:r>
            <a:endParaRPr lang="en-US" sz="1400" noProof="0" dirty="0"/>
          </a:p>
        </p:txBody>
      </p:sp>
      <p:pic>
        <p:nvPicPr>
          <p:cNvPr id="4100" name="Picture 4" descr="Image result for deloitte digital logo whit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088467" y="621914"/>
            <a:ext cx="1738997" cy="800071"/>
          </a:xfrm>
          <a:prstGeom prst="rect">
            <a:avLst/>
          </a:prstGeom>
          <a:noFill/>
          <a:extLst>
            <a:ext uri="{909E8E84-426E-40DD-AFC4-6F175D3DCCD1}">
              <a14:hiddenFill xmlns:a14="http://schemas.microsoft.com/office/drawing/2010/main">
                <a:solidFill>
                  <a:srgbClr val="FFFFFF"/>
                </a:solidFill>
              </a14:hiddenFill>
            </a:ext>
          </a:extLst>
        </p:spPr>
      </p:pic>
      <p:sp>
        <p:nvSpPr>
          <p:cNvPr id="35" name="Picture Placeholder 8"/>
          <p:cNvSpPr>
            <a:spLocks noGrp="1" noChangeAspect="1"/>
          </p:cNvSpPr>
          <p:nvPr>
            <p:ph type="pic" sz="quarter" idx="11"/>
          </p:nvPr>
        </p:nvSpPr>
        <p:spPr>
          <a:xfrm>
            <a:off x="694481" y="935292"/>
            <a:ext cx="5162309" cy="5017040"/>
          </a:xfrm>
          <a:prstGeom prst="rect">
            <a:avLst/>
          </a:prstGeom>
        </p:spPr>
        <p:txBody>
          <a:bodyPr/>
          <a:lstStyle/>
          <a:p>
            <a:r>
              <a:rPr lang="en-US" noProof="0"/>
              <a:t>Click icon to add picture</a:t>
            </a:r>
            <a:endParaRPr lang="en-US" noProof="0" dirty="0"/>
          </a:p>
        </p:txBody>
      </p:sp>
    </p:spTree>
    <p:extLst>
      <p:ext uri="{BB962C8B-B14F-4D97-AF65-F5344CB8AC3E}">
        <p14:creationId xmlns:p14="http://schemas.microsoft.com/office/powerpoint/2010/main" val="20390395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3_Divider - Gradient blu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7867806" cy="6858001"/>
          </a:xfrm>
          <a:prstGeom prst="rect">
            <a:avLst/>
          </a:prstGeom>
        </p:spPr>
      </p:pic>
    </p:spTree>
    <p:extLst>
      <p:ext uri="{BB962C8B-B14F-4D97-AF65-F5344CB8AC3E}">
        <p14:creationId xmlns:p14="http://schemas.microsoft.com/office/powerpoint/2010/main" val="149853068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5897853" cy="6858000"/>
          </a:xfrm>
          <a:prstGeom prst="rect">
            <a:avLst/>
          </a:prstGeom>
        </p:spPr>
      </p:pic>
    </p:spTree>
    <p:extLst>
      <p:ext uri="{BB962C8B-B14F-4D97-AF65-F5344CB8AC3E}">
        <p14:creationId xmlns:p14="http://schemas.microsoft.com/office/powerpoint/2010/main" val="792070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6121400" cy="6885457"/>
          </a:xfrm>
          <a:prstGeom prst="rect">
            <a:avLst/>
          </a:prstGeom>
        </p:spPr>
      </p:pic>
    </p:spTree>
    <p:extLst>
      <p:ext uri="{BB962C8B-B14F-4D97-AF65-F5344CB8AC3E}">
        <p14:creationId xmlns:p14="http://schemas.microsoft.com/office/powerpoint/2010/main" val="22572869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4_Divider - Gradient blue">
    <p:spTree>
      <p:nvGrpSpPr>
        <p:cNvPr id="1" name=""/>
        <p:cNvGrpSpPr/>
        <p:nvPr/>
      </p:nvGrpSpPr>
      <p:grpSpPr>
        <a:xfrm>
          <a:off x="0" y="0"/>
          <a:ext cx="0" cy="0"/>
          <a:chOff x="0" y="0"/>
          <a:chExt cx="0" cy="0"/>
        </a:xfrm>
      </p:grpSpPr>
      <p:pic>
        <p:nvPicPr>
          <p:cNvPr id="3" name="Picture Placeholder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noFill/>
          <a:effectLst/>
        </p:spPr>
      </p:pic>
      <p:sp>
        <p:nvSpPr>
          <p:cNvPr id="4" name="Rectangle 3"/>
          <p:cNvSpPr/>
          <p:nvPr userDrawn="1"/>
        </p:nvSpPr>
        <p:spPr bwMode="gray">
          <a:xfrm>
            <a:off x="973394" y="4463845"/>
            <a:ext cx="4149213" cy="2413819"/>
          </a:xfrm>
          <a:prstGeom prst="rect">
            <a:avLst/>
          </a:prstGeom>
          <a:solidFill>
            <a:schemeClr val="bg1"/>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rtl="1">
              <a:lnSpc>
                <a:spcPct val="106000"/>
              </a:lnSpc>
              <a:buFont typeface="Wingdings 2" pitchFamily="18" charset="2"/>
              <a:buNone/>
            </a:pPr>
            <a:endParaRPr lang="he-IL" sz="1600" b="0" dirty="0">
              <a:solidFill>
                <a:schemeClr val="tx1"/>
              </a:solidFill>
              <a:latin typeface="Heebo" panose="00000500000000000000" pitchFamily="2" charset="-79"/>
              <a:cs typeface="Heebo" panose="00000500000000000000" pitchFamily="2" charset="-79"/>
            </a:endParaRPr>
          </a:p>
        </p:txBody>
      </p:sp>
      <p:sp>
        <p:nvSpPr>
          <p:cNvPr id="6" name="Title Placeholder 1"/>
          <p:cNvSpPr>
            <a:spLocks noGrp="1"/>
          </p:cNvSpPr>
          <p:nvPr>
            <p:ph type="title" hasCustomPrompt="1"/>
          </p:nvPr>
        </p:nvSpPr>
        <p:spPr>
          <a:xfrm>
            <a:off x="1574158" y="4739616"/>
            <a:ext cx="3204320" cy="1862275"/>
          </a:xfrm>
          <a:prstGeom prst="rect">
            <a:avLst/>
          </a:prstGeom>
        </p:spPr>
        <p:txBody>
          <a:bodyPr vert="horz" lIns="0" tIns="0" rIns="0" bIns="0" rtlCol="0" anchor="t" anchorCtr="0">
            <a:noAutofit/>
          </a:bodyPr>
          <a:lstStyle>
            <a:lvl1pPr algn="l" rtl="1">
              <a:defRPr sz="2400" b="0"/>
            </a:lvl1pPr>
          </a:lstStyle>
          <a:p>
            <a:r>
              <a:rPr lang="en-US" noProof="0" dirty="0"/>
              <a:t>Title</a:t>
            </a:r>
          </a:p>
        </p:txBody>
      </p:sp>
    </p:spTree>
    <p:extLst>
      <p:ext uri="{BB962C8B-B14F-4D97-AF65-F5344CB8AC3E}">
        <p14:creationId xmlns:p14="http://schemas.microsoft.com/office/powerpoint/2010/main" val="259201552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88DC4F5-37E6-4355-BB74-1EFFF9CED58B}"/>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id="{220F27B6-BA67-48E5-8D98-1F9F96E43C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63319460-03B8-446E-B9AB-4F95882A0391}"/>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טקסט 4">
            <a:extLst>
              <a:ext uri="{FF2B5EF4-FFF2-40B4-BE49-F238E27FC236}">
                <a16:creationId xmlns:a16="http://schemas.microsoft.com/office/drawing/2014/main" id="{DDCA9877-4490-4919-AB53-BA28F6095A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3051CB82-C009-487E-8A2E-275F804C6A85}"/>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6">
            <a:extLst>
              <a:ext uri="{FF2B5EF4-FFF2-40B4-BE49-F238E27FC236}">
                <a16:creationId xmlns:a16="http://schemas.microsoft.com/office/drawing/2014/main" id="{8361BC37-6335-4269-B3EB-DA7FA0102A55}"/>
              </a:ext>
            </a:extLst>
          </p:cNvPr>
          <p:cNvSpPr>
            <a:spLocks noGrp="1"/>
          </p:cNvSpPr>
          <p:nvPr>
            <p:ph type="dt" sz="half" idx="10"/>
          </p:nvPr>
        </p:nvSpPr>
        <p:spPr/>
        <p:txBody>
          <a:bodyPr/>
          <a:lstStyle/>
          <a:p>
            <a:fld id="{5E1C457F-7A9D-409C-AD49-FB36B8130805}" type="datetimeFigureOut">
              <a:rPr lang="en-US" smtClean="0"/>
              <a:t>05/06/2024</a:t>
            </a:fld>
            <a:endParaRPr lang="en-US"/>
          </a:p>
        </p:txBody>
      </p:sp>
      <p:sp>
        <p:nvSpPr>
          <p:cNvPr id="8" name="מציין מיקום של כותרת תחתונה 7">
            <a:extLst>
              <a:ext uri="{FF2B5EF4-FFF2-40B4-BE49-F238E27FC236}">
                <a16:creationId xmlns:a16="http://schemas.microsoft.com/office/drawing/2014/main" id="{ED33654B-0010-4273-9F45-3B428CC78D6E}"/>
              </a:ext>
            </a:extLst>
          </p:cNvPr>
          <p:cNvSpPr>
            <a:spLocks noGrp="1"/>
          </p:cNvSpPr>
          <p:nvPr>
            <p:ph type="ftr" sz="quarter" idx="11"/>
          </p:nvPr>
        </p:nvSpPr>
        <p:spPr/>
        <p:txBody>
          <a:bodyPr/>
          <a:lstStyle/>
          <a:p>
            <a:endParaRPr lang="en-US"/>
          </a:p>
        </p:txBody>
      </p:sp>
      <p:sp>
        <p:nvSpPr>
          <p:cNvPr id="9" name="מציין מיקום של מספר שקופית 8">
            <a:extLst>
              <a:ext uri="{FF2B5EF4-FFF2-40B4-BE49-F238E27FC236}">
                <a16:creationId xmlns:a16="http://schemas.microsoft.com/office/drawing/2014/main" id="{BC495BEB-C7DC-4ACD-9EC2-BE690FC47AE5}"/>
              </a:ext>
            </a:extLst>
          </p:cNvPr>
          <p:cNvSpPr>
            <a:spLocks noGrp="1"/>
          </p:cNvSpPr>
          <p:nvPr>
            <p:ph type="sldNum" sz="quarter" idx="12"/>
          </p:nvPr>
        </p:nvSpPr>
        <p:spPr/>
        <p:txBody>
          <a:bodyPr/>
          <a:lstStyle/>
          <a:p>
            <a:fld id="{0E05B87A-209E-439F-9E01-3F3F071CD717}" type="slidenum">
              <a:rPr lang="en-US" smtClean="0"/>
              <a:t>‹#›</a:t>
            </a:fld>
            <a:endParaRPr lang="en-US"/>
          </a:p>
        </p:txBody>
      </p:sp>
    </p:spTree>
    <p:extLst>
      <p:ext uri="{BB962C8B-B14F-4D97-AF65-F5344CB8AC3E}">
        <p14:creationId xmlns:p14="http://schemas.microsoft.com/office/powerpoint/2010/main" val="39994283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5_Divider - Gradient blue">
    <p:spTree>
      <p:nvGrpSpPr>
        <p:cNvPr id="1" name=""/>
        <p:cNvGrpSpPr/>
        <p:nvPr/>
      </p:nvGrpSpPr>
      <p:grpSpPr>
        <a:xfrm>
          <a:off x="0" y="0"/>
          <a:ext cx="0" cy="0"/>
          <a:chOff x="0" y="0"/>
          <a:chExt cx="0" cy="0"/>
        </a:xfrm>
      </p:grpSpPr>
      <p:pic>
        <p:nvPicPr>
          <p:cNvPr id="7" name="Picture Placeholder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4" name="Rectangle 3"/>
          <p:cNvSpPr/>
          <p:nvPr userDrawn="1"/>
        </p:nvSpPr>
        <p:spPr bwMode="gray">
          <a:xfrm>
            <a:off x="973394" y="4463845"/>
            <a:ext cx="4149213" cy="2413819"/>
          </a:xfrm>
          <a:prstGeom prst="rect">
            <a:avLst/>
          </a:prstGeom>
          <a:solidFill>
            <a:schemeClr val="bg1"/>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rtl="1">
              <a:lnSpc>
                <a:spcPct val="106000"/>
              </a:lnSpc>
              <a:buFont typeface="Wingdings 2" pitchFamily="18" charset="2"/>
              <a:buNone/>
            </a:pPr>
            <a:endParaRPr lang="he-IL" sz="1600" b="0" dirty="0">
              <a:solidFill>
                <a:schemeClr val="tx1"/>
              </a:solidFill>
              <a:latin typeface="Heebo" panose="00000500000000000000" pitchFamily="2" charset="-79"/>
              <a:cs typeface="Heebo" panose="00000500000000000000" pitchFamily="2" charset="-79"/>
            </a:endParaRPr>
          </a:p>
        </p:txBody>
      </p:sp>
      <p:sp>
        <p:nvSpPr>
          <p:cNvPr id="8" name="Title Placeholder 1"/>
          <p:cNvSpPr>
            <a:spLocks noGrp="1"/>
          </p:cNvSpPr>
          <p:nvPr>
            <p:ph type="title" hasCustomPrompt="1"/>
          </p:nvPr>
        </p:nvSpPr>
        <p:spPr>
          <a:xfrm>
            <a:off x="1574158" y="4739616"/>
            <a:ext cx="3204320" cy="1862275"/>
          </a:xfrm>
          <a:prstGeom prst="rect">
            <a:avLst/>
          </a:prstGeom>
        </p:spPr>
        <p:txBody>
          <a:bodyPr vert="horz" lIns="0" tIns="0" rIns="0" bIns="0" rtlCol="0" anchor="t" anchorCtr="0">
            <a:noAutofit/>
          </a:bodyPr>
          <a:lstStyle>
            <a:lvl1pPr algn="r" rtl="1">
              <a:defRPr sz="2400" b="0"/>
            </a:lvl1pPr>
          </a:lstStyle>
          <a:p>
            <a:r>
              <a:rPr lang="he-IL" noProof="0" dirty="0"/>
              <a:t>24 </a:t>
            </a:r>
            <a:r>
              <a:rPr lang="he-IL" noProof="0" dirty="0" err="1"/>
              <a:t>היבו</a:t>
            </a:r>
            <a:endParaRPr lang="en-US" noProof="0" dirty="0"/>
          </a:p>
        </p:txBody>
      </p:sp>
    </p:spTree>
    <p:extLst>
      <p:ext uri="{BB962C8B-B14F-4D97-AF65-F5344CB8AC3E}">
        <p14:creationId xmlns:p14="http://schemas.microsoft.com/office/powerpoint/2010/main" val="219822803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8_Divider - Gradient blue">
    <p:spTree>
      <p:nvGrpSpPr>
        <p:cNvPr id="1" name=""/>
        <p:cNvGrpSpPr/>
        <p:nvPr/>
      </p:nvGrpSpPr>
      <p:grpSpPr>
        <a:xfrm>
          <a:off x="0" y="0"/>
          <a:ext cx="0" cy="0"/>
          <a:chOff x="0" y="0"/>
          <a:chExt cx="0" cy="0"/>
        </a:xfrm>
      </p:grpSpPr>
      <p:pic>
        <p:nvPicPr>
          <p:cNvPr id="6" name="Picture Placeholder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a:prstGeom prst="rect">
            <a:avLst/>
          </a:prstGeom>
          <a:noFill/>
          <a:effectLst/>
        </p:spPr>
      </p:pic>
      <p:sp>
        <p:nvSpPr>
          <p:cNvPr id="4" name="Rectangle 3"/>
          <p:cNvSpPr/>
          <p:nvPr userDrawn="1"/>
        </p:nvSpPr>
        <p:spPr bwMode="gray">
          <a:xfrm>
            <a:off x="973394" y="4463845"/>
            <a:ext cx="4149213" cy="2413819"/>
          </a:xfrm>
          <a:prstGeom prst="rect">
            <a:avLst/>
          </a:prstGeom>
          <a:solidFill>
            <a:schemeClr val="bg1"/>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rtl="1">
              <a:lnSpc>
                <a:spcPct val="106000"/>
              </a:lnSpc>
              <a:buFont typeface="Wingdings 2" pitchFamily="18" charset="2"/>
              <a:buNone/>
            </a:pPr>
            <a:endParaRPr lang="he-IL" sz="1600" b="0" dirty="0">
              <a:solidFill>
                <a:schemeClr val="tx1"/>
              </a:solidFill>
              <a:latin typeface="Heebo" panose="00000500000000000000" pitchFamily="2" charset="-79"/>
              <a:cs typeface="Heebo" panose="00000500000000000000" pitchFamily="2" charset="-79"/>
            </a:endParaRPr>
          </a:p>
        </p:txBody>
      </p:sp>
      <p:sp>
        <p:nvSpPr>
          <p:cNvPr id="8" name="Title Placeholder 1"/>
          <p:cNvSpPr>
            <a:spLocks noGrp="1"/>
          </p:cNvSpPr>
          <p:nvPr>
            <p:ph type="title" hasCustomPrompt="1"/>
          </p:nvPr>
        </p:nvSpPr>
        <p:spPr>
          <a:xfrm>
            <a:off x="1574158" y="4739616"/>
            <a:ext cx="3204320" cy="1862275"/>
          </a:xfrm>
          <a:prstGeom prst="rect">
            <a:avLst/>
          </a:prstGeom>
        </p:spPr>
        <p:txBody>
          <a:bodyPr vert="horz" lIns="0" tIns="0" rIns="0" bIns="0" rtlCol="0" anchor="t" anchorCtr="0">
            <a:noAutofit/>
          </a:bodyPr>
          <a:lstStyle>
            <a:lvl1pPr algn="l" rtl="0">
              <a:defRPr sz="2400" b="0" baseline="0"/>
            </a:lvl1pPr>
          </a:lstStyle>
          <a:p>
            <a:r>
              <a:rPr lang="en-US" noProof="0" dirty="0"/>
              <a:t>Section Title</a:t>
            </a:r>
          </a:p>
        </p:txBody>
      </p:sp>
    </p:spTree>
    <p:extLst>
      <p:ext uri="{BB962C8B-B14F-4D97-AF65-F5344CB8AC3E}">
        <p14:creationId xmlns:p14="http://schemas.microsoft.com/office/powerpoint/2010/main" val="77241156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9_Divider - Gradient blue">
    <p:spTree>
      <p:nvGrpSpPr>
        <p:cNvPr id="1" name=""/>
        <p:cNvGrpSpPr/>
        <p:nvPr/>
      </p:nvGrpSpPr>
      <p:grpSpPr>
        <a:xfrm>
          <a:off x="0" y="0"/>
          <a:ext cx="0" cy="0"/>
          <a:chOff x="0" y="0"/>
          <a:chExt cx="0" cy="0"/>
        </a:xfrm>
      </p:grpSpPr>
      <p:pic>
        <p:nvPicPr>
          <p:cNvPr id="7" name="Picture Placeholder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noFill/>
          <a:effectLst/>
        </p:spPr>
      </p:pic>
      <p:sp>
        <p:nvSpPr>
          <p:cNvPr id="4" name="Rectangle 3"/>
          <p:cNvSpPr/>
          <p:nvPr userDrawn="1"/>
        </p:nvSpPr>
        <p:spPr bwMode="gray">
          <a:xfrm>
            <a:off x="973394" y="4463845"/>
            <a:ext cx="4149213" cy="2413819"/>
          </a:xfrm>
          <a:prstGeom prst="rect">
            <a:avLst/>
          </a:prstGeom>
          <a:solidFill>
            <a:schemeClr val="bg1"/>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rtl="1">
              <a:lnSpc>
                <a:spcPct val="106000"/>
              </a:lnSpc>
              <a:buFont typeface="Wingdings 2" pitchFamily="18" charset="2"/>
              <a:buNone/>
            </a:pPr>
            <a:endParaRPr lang="he-IL" sz="1600" b="0" dirty="0">
              <a:solidFill>
                <a:schemeClr val="tx1"/>
              </a:solidFill>
              <a:latin typeface="Heebo" panose="00000500000000000000" pitchFamily="2" charset="-79"/>
              <a:cs typeface="Heebo" panose="00000500000000000000" pitchFamily="2" charset="-79"/>
            </a:endParaRPr>
          </a:p>
        </p:txBody>
      </p:sp>
      <p:sp>
        <p:nvSpPr>
          <p:cNvPr id="8" name="Title Placeholder 1"/>
          <p:cNvSpPr>
            <a:spLocks noGrp="1"/>
          </p:cNvSpPr>
          <p:nvPr>
            <p:ph type="title" hasCustomPrompt="1"/>
          </p:nvPr>
        </p:nvSpPr>
        <p:spPr>
          <a:xfrm>
            <a:off x="1574158" y="4739616"/>
            <a:ext cx="3204320" cy="1862275"/>
          </a:xfrm>
          <a:prstGeom prst="rect">
            <a:avLst/>
          </a:prstGeom>
        </p:spPr>
        <p:txBody>
          <a:bodyPr vert="horz" lIns="0" tIns="0" rIns="0" bIns="0" rtlCol="0" anchor="t" anchorCtr="0">
            <a:noAutofit/>
          </a:bodyPr>
          <a:lstStyle>
            <a:lvl1pPr algn="l" rtl="0">
              <a:defRPr sz="2400" b="0"/>
            </a:lvl1pPr>
          </a:lstStyle>
          <a:p>
            <a:r>
              <a:rPr lang="en-US" noProof="0" dirty="0"/>
              <a:t>Section Title</a:t>
            </a:r>
          </a:p>
        </p:txBody>
      </p:sp>
    </p:spTree>
    <p:extLst>
      <p:ext uri="{BB962C8B-B14F-4D97-AF65-F5344CB8AC3E}">
        <p14:creationId xmlns:p14="http://schemas.microsoft.com/office/powerpoint/2010/main" val="309705359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0_Divider - Gradient blue">
    <p:spTree>
      <p:nvGrpSpPr>
        <p:cNvPr id="1" name=""/>
        <p:cNvGrpSpPr/>
        <p:nvPr/>
      </p:nvGrpSpPr>
      <p:grpSpPr>
        <a:xfrm>
          <a:off x="0" y="0"/>
          <a:ext cx="0" cy="0"/>
          <a:chOff x="0" y="0"/>
          <a:chExt cx="0" cy="0"/>
        </a:xfrm>
      </p:grpSpPr>
      <p:pic>
        <p:nvPicPr>
          <p:cNvPr id="6" name="Picture Placeholder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a:prstGeom prst="rect">
            <a:avLst/>
          </a:prstGeom>
          <a:noFill/>
          <a:effectLst/>
        </p:spPr>
      </p:pic>
      <p:sp>
        <p:nvSpPr>
          <p:cNvPr id="4" name="Rectangle 3"/>
          <p:cNvSpPr/>
          <p:nvPr userDrawn="1"/>
        </p:nvSpPr>
        <p:spPr bwMode="gray">
          <a:xfrm>
            <a:off x="973394" y="4463845"/>
            <a:ext cx="4149213" cy="2413819"/>
          </a:xfrm>
          <a:prstGeom prst="rect">
            <a:avLst/>
          </a:prstGeom>
          <a:solidFill>
            <a:schemeClr val="bg1"/>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rtl="1">
              <a:lnSpc>
                <a:spcPct val="106000"/>
              </a:lnSpc>
              <a:buFont typeface="Wingdings 2" pitchFamily="18" charset="2"/>
              <a:buNone/>
            </a:pPr>
            <a:endParaRPr lang="he-IL" sz="1600" b="0" dirty="0">
              <a:solidFill>
                <a:schemeClr val="tx1"/>
              </a:solidFill>
              <a:latin typeface="Heebo" panose="00000500000000000000" pitchFamily="2" charset="-79"/>
              <a:cs typeface="Heebo" panose="00000500000000000000" pitchFamily="2" charset="-79"/>
            </a:endParaRPr>
          </a:p>
        </p:txBody>
      </p:sp>
      <p:sp>
        <p:nvSpPr>
          <p:cNvPr id="8" name="Title Placeholder 1"/>
          <p:cNvSpPr>
            <a:spLocks noGrp="1"/>
          </p:cNvSpPr>
          <p:nvPr>
            <p:ph type="title" hasCustomPrompt="1"/>
          </p:nvPr>
        </p:nvSpPr>
        <p:spPr>
          <a:xfrm>
            <a:off x="1574158" y="4739616"/>
            <a:ext cx="3204320" cy="1862275"/>
          </a:xfrm>
          <a:prstGeom prst="rect">
            <a:avLst/>
          </a:prstGeom>
        </p:spPr>
        <p:txBody>
          <a:bodyPr vert="horz" lIns="0" tIns="0" rIns="0" bIns="0" rtlCol="0" anchor="t" anchorCtr="0">
            <a:noAutofit/>
          </a:bodyPr>
          <a:lstStyle>
            <a:lvl1pPr algn="l" rtl="0">
              <a:defRPr sz="2400" b="0"/>
            </a:lvl1pPr>
          </a:lstStyle>
          <a:p>
            <a:r>
              <a:rPr lang="en-US" noProof="0" dirty="0"/>
              <a:t>Section Title</a:t>
            </a:r>
          </a:p>
        </p:txBody>
      </p:sp>
    </p:spTree>
    <p:extLst>
      <p:ext uri="{BB962C8B-B14F-4D97-AF65-F5344CB8AC3E}">
        <p14:creationId xmlns:p14="http://schemas.microsoft.com/office/powerpoint/2010/main" val="235181059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6_Divider - Gradient blu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2000" cy="6876645"/>
          </a:xfrm>
          <a:prstGeom prst="rect">
            <a:avLst/>
          </a:prstGeom>
        </p:spPr>
      </p:pic>
      <p:sp>
        <p:nvSpPr>
          <p:cNvPr id="8" name="Rectangle 7"/>
          <p:cNvSpPr/>
          <p:nvPr userDrawn="1"/>
        </p:nvSpPr>
        <p:spPr>
          <a:xfrm>
            <a:off x="8003242" y="2002420"/>
            <a:ext cx="4229100" cy="3682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7791787" y="1747777"/>
            <a:ext cx="4652010" cy="4152535"/>
          </a:xfrm>
          <a:prstGeom prst="rect">
            <a:avLst/>
          </a:prstGeom>
          <a:noFill/>
          <a:ln w="285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Placeholder 1"/>
          <p:cNvSpPr>
            <a:spLocks noGrp="1"/>
          </p:cNvSpPr>
          <p:nvPr>
            <p:ph type="title" hasCustomPrompt="1"/>
          </p:nvPr>
        </p:nvSpPr>
        <p:spPr>
          <a:xfrm>
            <a:off x="8669439" y="2378380"/>
            <a:ext cx="3204320" cy="1862275"/>
          </a:xfrm>
          <a:prstGeom prst="rect">
            <a:avLst/>
          </a:prstGeom>
        </p:spPr>
        <p:txBody>
          <a:bodyPr vert="horz" lIns="0" tIns="0" rIns="0" bIns="0" rtlCol="0" anchor="t" anchorCtr="0">
            <a:noAutofit/>
          </a:bodyPr>
          <a:lstStyle>
            <a:lvl1pPr algn="r" rtl="1">
              <a:defRPr sz="2400" b="0"/>
            </a:lvl1pPr>
          </a:lstStyle>
          <a:p>
            <a:r>
              <a:rPr lang="he-IL" noProof="0" dirty="0"/>
              <a:t>24 </a:t>
            </a:r>
            <a:r>
              <a:rPr lang="he-IL" noProof="0" dirty="0" err="1"/>
              <a:t>היבו</a:t>
            </a:r>
            <a:endParaRPr lang="en-US" noProof="0" dirty="0"/>
          </a:p>
        </p:txBody>
      </p:sp>
    </p:spTree>
    <p:extLst>
      <p:ext uri="{BB962C8B-B14F-4D97-AF65-F5344CB8AC3E}">
        <p14:creationId xmlns:p14="http://schemas.microsoft.com/office/powerpoint/2010/main" val="129996672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7_Divider - Gradient blu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247"/>
          <a:stretch/>
        </p:blipFill>
        <p:spPr>
          <a:xfrm>
            <a:off x="-70338" y="-39672"/>
            <a:ext cx="12262338" cy="6916317"/>
          </a:xfrm>
          <a:prstGeom prst="rect">
            <a:avLst/>
          </a:prstGeom>
        </p:spPr>
      </p:pic>
      <p:sp>
        <p:nvSpPr>
          <p:cNvPr id="8" name="Rectangle 7"/>
          <p:cNvSpPr/>
          <p:nvPr userDrawn="1"/>
        </p:nvSpPr>
        <p:spPr>
          <a:xfrm>
            <a:off x="8003242" y="2002420"/>
            <a:ext cx="4229100" cy="3682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4800" b="0" i="0" u="none" strike="noStrike" kern="1200" cap="none" spc="-100" normalizeH="0" baseline="0" noProof="0" dirty="0">
                <a:ln>
                  <a:noFill/>
                </a:ln>
                <a:solidFill>
                  <a:srgbClr val="000000"/>
                </a:solidFill>
                <a:effectLst/>
                <a:uLnTx/>
                <a:uFillTx/>
                <a:latin typeface="Chronicle Display Black"/>
              </a:rPr>
              <a:t>Section Title</a:t>
            </a:r>
            <a:endParaRPr lang="en-US" dirty="0"/>
          </a:p>
        </p:txBody>
      </p:sp>
      <p:sp>
        <p:nvSpPr>
          <p:cNvPr id="9" name="Rectangle 8"/>
          <p:cNvSpPr/>
          <p:nvPr userDrawn="1"/>
        </p:nvSpPr>
        <p:spPr>
          <a:xfrm>
            <a:off x="7791787" y="1747777"/>
            <a:ext cx="4652010" cy="4152535"/>
          </a:xfrm>
          <a:prstGeom prst="rect">
            <a:avLst/>
          </a:prstGeom>
          <a:noFill/>
          <a:ln w="285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327693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 name="Rectangle 2"/>
          <p:cNvSpPr/>
          <p:nvPr userDrawn="1"/>
        </p:nvSpPr>
        <p:spPr>
          <a:xfrm>
            <a:off x="1" y="0"/>
            <a:ext cx="593757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pic>
        <p:nvPicPr>
          <p:cNvPr id="4" name="Picture Placeholder 11"/>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l="-46"/>
          <a:stretch/>
        </p:blipFill>
        <p:spPr>
          <a:xfrm>
            <a:off x="3659680" y="1262675"/>
            <a:ext cx="4545062" cy="4480900"/>
          </a:xfrm>
          <a:prstGeom prst="ellipse">
            <a:avLst/>
          </a:prstGeom>
          <a:gradFill>
            <a:gsLst>
              <a:gs pos="0">
                <a:srgbClr val="34F0FF"/>
              </a:gs>
              <a:gs pos="100000">
                <a:srgbClr val="3EFBC6"/>
              </a:gs>
            </a:gsLst>
            <a:lin ang="5400000" scaled="1"/>
          </a:gradFill>
          <a:effectLst>
            <a:outerShdw blurRad="50800" dist="50800" dir="5400000" algn="ctr" rotWithShape="0">
              <a:srgbClr val="000000">
                <a:alpha val="0"/>
              </a:srgbClr>
            </a:outerShdw>
          </a:effectLst>
        </p:spPr>
      </p:pic>
      <p:sp>
        <p:nvSpPr>
          <p:cNvPr id="5" name="Title 1"/>
          <p:cNvSpPr txBox="1">
            <a:spLocks/>
          </p:cNvSpPr>
          <p:nvPr userDrawn="1"/>
        </p:nvSpPr>
        <p:spPr>
          <a:xfrm>
            <a:off x="3981300" y="3362945"/>
            <a:ext cx="1930146" cy="566118"/>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2470" kern="1200" baseline="0">
                <a:solidFill>
                  <a:schemeClr val="tx1"/>
                </a:solidFill>
                <a:latin typeface="+mj-lt"/>
                <a:ea typeface="+mj-ea"/>
                <a:cs typeface="+mj-cs"/>
              </a:defRPr>
            </a:lvl1pPr>
          </a:lstStyle>
          <a:p>
            <a:pPr marL="0" marR="0" lvl="0" indent="0" algn="r" defTabSz="914400" rtl="1" eaLnBrk="1" fontAlgn="auto" latinLnBrk="0" hangingPunct="1">
              <a:lnSpc>
                <a:spcPts val="304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Open Sans" charset="0"/>
                <a:ea typeface="Open Sans" charset="0"/>
                <a:cs typeface="Open Sans" charset="0"/>
              </a:rPr>
              <a:t>Thank</a:t>
            </a:r>
          </a:p>
          <a:p>
            <a:pPr marL="0" marR="0" lvl="0" indent="0" algn="r" defTabSz="914400" rtl="1" eaLnBrk="1" fontAlgn="auto" latinLnBrk="0" hangingPunct="1">
              <a:lnSpc>
                <a:spcPts val="304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Open Sans" charset="0"/>
                <a:ea typeface="Open Sans" charset="0"/>
                <a:cs typeface="Open Sans" charset="0"/>
              </a:rPr>
              <a:t>You</a:t>
            </a:r>
          </a:p>
        </p:txBody>
      </p:sp>
      <p:pic>
        <p:nvPicPr>
          <p:cNvPr id="6" name="Picture 5"/>
          <p:cNvPicPr>
            <a:picLocks noChangeAspect="1"/>
          </p:cNvPicPr>
          <p:nvPr userDrawn="1"/>
        </p:nvPicPr>
        <p:blipFill>
          <a:blip r:embed="rId3" cstate="email">
            <a:biLevel thresh="75000"/>
            <a:extLst>
              <a:ext uri="{28A0092B-C50C-407E-A947-70E740481C1C}">
                <a14:useLocalDpi xmlns:a14="http://schemas.microsoft.com/office/drawing/2010/main"/>
              </a:ext>
            </a:extLst>
          </a:blip>
          <a:stretch>
            <a:fillRect/>
          </a:stretch>
        </p:blipFill>
        <p:spPr>
          <a:xfrm>
            <a:off x="6021839" y="3063951"/>
            <a:ext cx="1636263" cy="1090844"/>
          </a:xfrm>
          <a:prstGeom prst="rect">
            <a:avLst/>
          </a:prstGeom>
        </p:spPr>
      </p:pic>
    </p:spTree>
    <p:extLst>
      <p:ext uri="{BB962C8B-B14F-4D97-AF65-F5344CB8AC3E}">
        <p14:creationId xmlns:p14="http://schemas.microsoft.com/office/powerpoint/2010/main" val="11591245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1_Case Study ">
    <p:spTree>
      <p:nvGrpSpPr>
        <p:cNvPr id="1" name=""/>
        <p:cNvGrpSpPr/>
        <p:nvPr/>
      </p:nvGrpSpPr>
      <p:grpSpPr>
        <a:xfrm>
          <a:off x="0" y="0"/>
          <a:ext cx="0" cy="0"/>
          <a:chOff x="0" y="0"/>
          <a:chExt cx="0" cy="0"/>
        </a:xfrm>
      </p:grpSpPr>
      <p:sp>
        <p:nvSpPr>
          <p:cNvPr id="40" name="Picture Placeholder 2"/>
          <p:cNvSpPr>
            <a:spLocks noGrp="1"/>
          </p:cNvSpPr>
          <p:nvPr>
            <p:ph type="pic" sz="quarter" idx="17" hasCustomPrompt="1"/>
          </p:nvPr>
        </p:nvSpPr>
        <p:spPr>
          <a:xfrm>
            <a:off x="0" y="0"/>
            <a:ext cx="4589463" cy="6858000"/>
          </a:xfrm>
          <a:prstGeom prst="rect">
            <a:avLst/>
          </a:prstGeom>
          <a:ln>
            <a:noFill/>
          </a:ln>
        </p:spPr>
        <p:txBody>
          <a:bodyPr lIns="1554480" tIns="2743200"/>
          <a:lstStyle>
            <a:lvl1pPr marL="0" indent="0">
              <a:spcBef>
                <a:spcPts val="3200"/>
              </a:spcBef>
              <a:buNone/>
              <a:defRPr sz="1800" b="1" spc="300"/>
            </a:lvl1pPr>
          </a:lstStyle>
          <a:p>
            <a:r>
              <a:rPr lang="en-US" dirty="0"/>
              <a:t>PICTURE</a:t>
            </a:r>
          </a:p>
        </p:txBody>
      </p:sp>
      <p:sp>
        <p:nvSpPr>
          <p:cNvPr id="41" name="Text Placeholder 4"/>
          <p:cNvSpPr>
            <a:spLocks noGrp="1"/>
          </p:cNvSpPr>
          <p:nvPr>
            <p:ph type="body" sz="quarter" idx="18" hasCustomPrompt="1"/>
          </p:nvPr>
        </p:nvSpPr>
        <p:spPr>
          <a:xfrm>
            <a:off x="5402264" y="1389063"/>
            <a:ext cx="5400416" cy="439737"/>
          </a:xfrm>
          <a:prstGeom prst="rect">
            <a:avLst/>
          </a:prstGeom>
        </p:spPr>
        <p:txBody>
          <a:bodyPr anchor="b" anchorCtr="0"/>
          <a:lstStyle>
            <a:lvl1pPr marL="0" indent="0">
              <a:lnSpc>
                <a:spcPct val="90000"/>
              </a:lnSpc>
              <a:spcBef>
                <a:spcPts val="0"/>
              </a:spcBef>
              <a:buNone/>
              <a:defRPr sz="2800">
                <a:latin typeface="+mj-lt"/>
              </a:defRPr>
            </a:lvl1pPr>
          </a:lstStyle>
          <a:p>
            <a:pPr lvl="0"/>
            <a:r>
              <a:rPr lang="en-US" dirty="0"/>
              <a:t>2-5 Word Tagline</a:t>
            </a:r>
          </a:p>
        </p:txBody>
      </p:sp>
      <p:sp>
        <p:nvSpPr>
          <p:cNvPr id="83" name="Text Placeholder 76"/>
          <p:cNvSpPr>
            <a:spLocks noGrp="1"/>
          </p:cNvSpPr>
          <p:nvPr>
            <p:ph type="body" sz="quarter" idx="32" hasCustomPrompt="1"/>
          </p:nvPr>
        </p:nvSpPr>
        <p:spPr>
          <a:xfrm rot="16200000">
            <a:off x="10096089" y="4587371"/>
            <a:ext cx="3463925" cy="228600"/>
          </a:xfrm>
          <a:prstGeom prst="rect">
            <a:avLst/>
          </a:prstGeom>
        </p:spPr>
        <p:txBody>
          <a:bodyPr/>
          <a:lstStyle>
            <a:lvl1pPr marL="0" indent="0">
              <a:buNone/>
              <a:defRPr sz="900" b="1" spc="300"/>
            </a:lvl1pPr>
          </a:lstStyle>
          <a:p>
            <a:pPr lvl="0"/>
            <a:r>
              <a:rPr lang="en-US" dirty="0"/>
              <a:t>INDUSTRY NAME</a:t>
            </a:r>
          </a:p>
        </p:txBody>
      </p:sp>
      <p:sp>
        <p:nvSpPr>
          <p:cNvPr id="88" name="Text Placeholder 116"/>
          <p:cNvSpPr>
            <a:spLocks noGrp="1"/>
          </p:cNvSpPr>
          <p:nvPr>
            <p:ph type="body" sz="quarter" idx="25" hasCustomPrompt="1"/>
          </p:nvPr>
        </p:nvSpPr>
        <p:spPr>
          <a:xfrm>
            <a:off x="5402263" y="3303383"/>
            <a:ext cx="3462337" cy="219678"/>
          </a:xfrm>
          <a:prstGeom prst="rect">
            <a:avLst/>
          </a:prstGeom>
        </p:spPr>
        <p:txBody>
          <a:bodyPr/>
          <a:lstStyle>
            <a:lvl1pPr marL="0" indent="0">
              <a:buNone/>
              <a:defRPr sz="900" b="1" spc="300"/>
            </a:lvl1pPr>
          </a:lstStyle>
          <a:p>
            <a:r>
              <a:rPr lang="en-US" dirty="0"/>
              <a:t>SOLUTION</a:t>
            </a:r>
          </a:p>
        </p:txBody>
      </p:sp>
      <p:sp>
        <p:nvSpPr>
          <p:cNvPr id="89" name="Text Placeholder 117"/>
          <p:cNvSpPr>
            <a:spLocks noGrp="1"/>
          </p:cNvSpPr>
          <p:nvPr>
            <p:ph type="body" sz="quarter" idx="26" hasCustomPrompt="1"/>
          </p:nvPr>
        </p:nvSpPr>
        <p:spPr>
          <a:xfrm>
            <a:off x="5400674" y="4578384"/>
            <a:ext cx="3463925" cy="208097"/>
          </a:xfrm>
          <a:prstGeom prst="rect">
            <a:avLst/>
          </a:prstGeom>
        </p:spPr>
        <p:txBody>
          <a:bodyPr/>
          <a:lstStyle>
            <a:lvl1pPr marL="0" indent="0">
              <a:buNone/>
              <a:defRPr sz="900" b="1" spc="300"/>
            </a:lvl1pPr>
          </a:lstStyle>
          <a:p>
            <a:r>
              <a:rPr lang="en-US" dirty="0"/>
              <a:t>IMPACT</a:t>
            </a:r>
          </a:p>
        </p:txBody>
      </p:sp>
      <p:sp>
        <p:nvSpPr>
          <p:cNvPr id="90" name="Text Placeholder 121"/>
          <p:cNvSpPr>
            <a:spLocks noGrp="1"/>
          </p:cNvSpPr>
          <p:nvPr>
            <p:ph type="body" sz="quarter" idx="31" hasCustomPrompt="1"/>
          </p:nvPr>
        </p:nvSpPr>
        <p:spPr>
          <a:xfrm>
            <a:off x="5400675" y="2038350"/>
            <a:ext cx="3463925" cy="228600"/>
          </a:xfrm>
          <a:prstGeom prst="rect">
            <a:avLst/>
          </a:prstGeom>
        </p:spPr>
        <p:txBody>
          <a:bodyPr/>
          <a:lstStyle>
            <a:lvl1pPr marL="0" indent="0">
              <a:buNone/>
              <a:defRPr sz="900" b="1" spc="300"/>
            </a:lvl1pPr>
          </a:lstStyle>
          <a:p>
            <a:r>
              <a:rPr lang="en-US" dirty="0"/>
              <a:t>ISSUE</a:t>
            </a:r>
          </a:p>
        </p:txBody>
      </p:sp>
      <p:sp>
        <p:nvSpPr>
          <p:cNvPr id="3" name="Text Placeholder 2"/>
          <p:cNvSpPr>
            <a:spLocks noGrp="1"/>
          </p:cNvSpPr>
          <p:nvPr>
            <p:ph type="body" sz="quarter" idx="39" hasCustomPrompt="1"/>
          </p:nvPr>
        </p:nvSpPr>
        <p:spPr>
          <a:xfrm>
            <a:off x="5400675" y="2266950"/>
            <a:ext cx="3463925" cy="1031051"/>
          </a:xfrm>
          <a:prstGeom prst="rect">
            <a:avLst/>
          </a:prstGeom>
        </p:spPr>
        <p:txBody>
          <a:bodyPr bIns="182880">
            <a:spAutoFit/>
          </a:bodyPr>
          <a:lstStyle>
            <a:lvl1pPr marL="0" indent="0">
              <a:lnSpc>
                <a:spcPct val="130000"/>
              </a:lnSpc>
              <a:buNone/>
              <a:defRPr sz="800"/>
            </a:lvl1pPr>
            <a:lvl2pPr marL="457200" indent="0">
              <a:lnSpc>
                <a:spcPct val="130000"/>
              </a:lnSpc>
              <a:buNone/>
              <a:defRPr sz="800"/>
            </a:lvl2pPr>
            <a:lvl3pPr marL="914400" indent="0">
              <a:lnSpc>
                <a:spcPct val="130000"/>
              </a:lnSpc>
              <a:buNone/>
              <a:defRPr sz="800"/>
            </a:lvl3pPr>
            <a:lvl4pPr marL="1371600" indent="0">
              <a:lnSpc>
                <a:spcPct val="130000"/>
              </a:lnSpc>
              <a:buNone/>
              <a:defRPr sz="800"/>
            </a:lvl4pPr>
            <a:lvl5pPr marL="1828800" indent="0">
              <a:lnSpc>
                <a:spcPct val="130000"/>
              </a:lnSpc>
              <a:buNone/>
              <a:defRPr sz="800"/>
            </a:lvl5pPr>
          </a:lstStyle>
          <a:p>
            <a:pPr lvl="0"/>
            <a:r>
              <a:rPr lang="en-US" dirty="0"/>
              <a:t>This is placeholder text. </a:t>
            </a:r>
            <a:r>
              <a:rPr lang="en-US" dirty="0" err="1"/>
              <a:t>Tumperpedic</a:t>
            </a:r>
            <a:r>
              <a:rPr lang="en-US" dirty="0"/>
              <a:t> tempura bacon. Blue bottle coloring book Bay Area art party. Kick starter for hot chicken </a:t>
            </a:r>
            <a:r>
              <a:rPr lang="en-US" dirty="0" err="1"/>
              <a:t>udon</a:t>
            </a:r>
            <a:r>
              <a:rPr lang="en-US" dirty="0"/>
              <a:t> </a:t>
            </a:r>
            <a:r>
              <a:rPr lang="en-US" dirty="0" err="1"/>
              <a:t>odio</a:t>
            </a:r>
            <a:r>
              <a:rPr lang="en-US" dirty="0"/>
              <a:t> ugh, </a:t>
            </a:r>
            <a:r>
              <a:rPr lang="en-US" dirty="0" err="1"/>
              <a:t>occacat</a:t>
            </a:r>
            <a:r>
              <a:rPr lang="en-US" dirty="0"/>
              <a:t> </a:t>
            </a:r>
            <a:r>
              <a:rPr lang="en-US" dirty="0" err="1"/>
              <a:t>microdosing</a:t>
            </a:r>
            <a:r>
              <a:rPr lang="en-US" dirty="0"/>
              <a:t> </a:t>
            </a:r>
            <a:r>
              <a:rPr lang="en-US" dirty="0" err="1"/>
              <a:t>Fugazi</a:t>
            </a:r>
            <a:r>
              <a:rPr lang="en-US" dirty="0"/>
              <a:t> ramps gentrify. </a:t>
            </a:r>
            <a:r>
              <a:rPr lang="en-US" dirty="0" err="1"/>
              <a:t>Accusamus</a:t>
            </a:r>
            <a:r>
              <a:rPr lang="en-US" dirty="0"/>
              <a:t> </a:t>
            </a:r>
            <a:r>
              <a:rPr lang="en-US" dirty="0" err="1"/>
              <a:t>tumblr</a:t>
            </a:r>
            <a:r>
              <a:rPr lang="en-US" dirty="0"/>
              <a:t> bespoke poetry. Represent skateboard </a:t>
            </a:r>
            <a:r>
              <a:rPr lang="en-US" dirty="0" err="1"/>
              <a:t>migas</a:t>
            </a:r>
            <a:r>
              <a:rPr lang="en-US" dirty="0"/>
              <a:t>. La </a:t>
            </a:r>
            <a:r>
              <a:rPr lang="en-US" dirty="0" err="1"/>
              <a:t>croix</a:t>
            </a:r>
            <a:r>
              <a:rPr lang="en-US" dirty="0"/>
              <a:t> trust fund lo-fi lumbersexual leggings hexagon. Lulu et VHS single-origin coffee man braid bun ma jig.</a:t>
            </a:r>
          </a:p>
        </p:txBody>
      </p:sp>
      <p:sp>
        <p:nvSpPr>
          <p:cNvPr id="15" name="Text Placeholder 2"/>
          <p:cNvSpPr>
            <a:spLocks noGrp="1"/>
          </p:cNvSpPr>
          <p:nvPr>
            <p:ph type="body" sz="quarter" idx="40" hasCustomPrompt="1"/>
          </p:nvPr>
        </p:nvSpPr>
        <p:spPr>
          <a:xfrm>
            <a:off x="5400675" y="3537380"/>
            <a:ext cx="3463925" cy="1031051"/>
          </a:xfrm>
          <a:prstGeom prst="rect">
            <a:avLst/>
          </a:prstGeom>
        </p:spPr>
        <p:txBody>
          <a:bodyPr bIns="182880">
            <a:spAutoFit/>
          </a:bodyPr>
          <a:lstStyle>
            <a:lvl1pPr marL="0" indent="0">
              <a:lnSpc>
                <a:spcPct val="130000"/>
              </a:lnSpc>
              <a:buNone/>
              <a:defRPr sz="800"/>
            </a:lvl1pPr>
            <a:lvl2pPr marL="457200" indent="0">
              <a:lnSpc>
                <a:spcPct val="130000"/>
              </a:lnSpc>
              <a:buNone/>
              <a:defRPr sz="800"/>
            </a:lvl2pPr>
            <a:lvl3pPr marL="914400" indent="0">
              <a:lnSpc>
                <a:spcPct val="130000"/>
              </a:lnSpc>
              <a:buNone/>
              <a:defRPr sz="800"/>
            </a:lvl3pPr>
            <a:lvl4pPr marL="1371600" indent="0">
              <a:lnSpc>
                <a:spcPct val="130000"/>
              </a:lnSpc>
              <a:buNone/>
              <a:defRPr sz="800"/>
            </a:lvl4pPr>
            <a:lvl5pPr marL="1828800" indent="0">
              <a:lnSpc>
                <a:spcPct val="130000"/>
              </a:lnSpc>
              <a:buNone/>
              <a:defRPr sz="800"/>
            </a:lvl5pPr>
          </a:lstStyle>
          <a:p>
            <a:pPr lvl="0"/>
            <a:r>
              <a:rPr lang="en-US" dirty="0"/>
              <a:t>This is placeholder text. </a:t>
            </a:r>
            <a:r>
              <a:rPr lang="en-US" dirty="0" err="1"/>
              <a:t>Tumperpedic</a:t>
            </a:r>
            <a:r>
              <a:rPr lang="en-US" dirty="0"/>
              <a:t> tempura bacon. Blue bottle coloring book Bay Area art party. Kick starter for hot chicken </a:t>
            </a:r>
            <a:r>
              <a:rPr lang="en-US" dirty="0" err="1"/>
              <a:t>udon</a:t>
            </a:r>
            <a:r>
              <a:rPr lang="en-US" dirty="0"/>
              <a:t> </a:t>
            </a:r>
            <a:r>
              <a:rPr lang="en-US" dirty="0" err="1"/>
              <a:t>odio</a:t>
            </a:r>
            <a:r>
              <a:rPr lang="en-US" dirty="0"/>
              <a:t> ugh, </a:t>
            </a:r>
            <a:r>
              <a:rPr lang="en-US" dirty="0" err="1"/>
              <a:t>occacat</a:t>
            </a:r>
            <a:r>
              <a:rPr lang="en-US" dirty="0"/>
              <a:t> </a:t>
            </a:r>
            <a:r>
              <a:rPr lang="en-US" dirty="0" err="1"/>
              <a:t>microdosing</a:t>
            </a:r>
            <a:r>
              <a:rPr lang="en-US" dirty="0"/>
              <a:t> </a:t>
            </a:r>
            <a:r>
              <a:rPr lang="en-US" dirty="0" err="1"/>
              <a:t>Fugazi</a:t>
            </a:r>
            <a:r>
              <a:rPr lang="en-US" dirty="0"/>
              <a:t> ramps gentrify. </a:t>
            </a:r>
            <a:r>
              <a:rPr lang="en-US" dirty="0" err="1"/>
              <a:t>Accusamus</a:t>
            </a:r>
            <a:r>
              <a:rPr lang="en-US" dirty="0"/>
              <a:t> </a:t>
            </a:r>
            <a:r>
              <a:rPr lang="en-US" dirty="0" err="1"/>
              <a:t>tumblr</a:t>
            </a:r>
            <a:r>
              <a:rPr lang="en-US" dirty="0"/>
              <a:t> bespoke poetry. Represent skateboard </a:t>
            </a:r>
            <a:r>
              <a:rPr lang="en-US" dirty="0" err="1"/>
              <a:t>migas</a:t>
            </a:r>
            <a:r>
              <a:rPr lang="en-US" dirty="0"/>
              <a:t>. La </a:t>
            </a:r>
            <a:r>
              <a:rPr lang="en-US" dirty="0" err="1"/>
              <a:t>croix</a:t>
            </a:r>
            <a:r>
              <a:rPr lang="en-US" dirty="0"/>
              <a:t> trust fund lo-fi lumbersexual leggings hexagon. Lulu et VHS single-origin coffee man braid bun ma jig.</a:t>
            </a:r>
          </a:p>
        </p:txBody>
      </p:sp>
      <p:sp>
        <p:nvSpPr>
          <p:cNvPr id="19" name="Text Placeholder 2"/>
          <p:cNvSpPr>
            <a:spLocks noGrp="1"/>
          </p:cNvSpPr>
          <p:nvPr>
            <p:ph type="body" sz="quarter" idx="41" hasCustomPrompt="1"/>
          </p:nvPr>
        </p:nvSpPr>
        <p:spPr>
          <a:xfrm>
            <a:off x="5400675" y="4786481"/>
            <a:ext cx="3463925" cy="1031051"/>
          </a:xfrm>
          <a:prstGeom prst="rect">
            <a:avLst/>
          </a:prstGeom>
        </p:spPr>
        <p:txBody>
          <a:bodyPr bIns="182880">
            <a:spAutoFit/>
          </a:bodyPr>
          <a:lstStyle>
            <a:lvl1pPr marL="0" indent="0">
              <a:lnSpc>
                <a:spcPct val="130000"/>
              </a:lnSpc>
              <a:buNone/>
              <a:defRPr sz="800"/>
            </a:lvl1pPr>
            <a:lvl2pPr marL="457200" indent="0">
              <a:lnSpc>
                <a:spcPct val="130000"/>
              </a:lnSpc>
              <a:buNone/>
              <a:defRPr sz="800"/>
            </a:lvl2pPr>
            <a:lvl3pPr marL="914400" indent="0">
              <a:lnSpc>
                <a:spcPct val="130000"/>
              </a:lnSpc>
              <a:buNone/>
              <a:defRPr sz="800"/>
            </a:lvl3pPr>
            <a:lvl4pPr marL="1371600" indent="0">
              <a:lnSpc>
                <a:spcPct val="130000"/>
              </a:lnSpc>
              <a:buNone/>
              <a:defRPr sz="800"/>
            </a:lvl4pPr>
            <a:lvl5pPr marL="1828800" indent="0">
              <a:lnSpc>
                <a:spcPct val="130000"/>
              </a:lnSpc>
              <a:buNone/>
              <a:defRPr sz="800"/>
            </a:lvl5pPr>
          </a:lstStyle>
          <a:p>
            <a:pPr lvl="0"/>
            <a:r>
              <a:rPr lang="en-US" dirty="0"/>
              <a:t>This is placeholder text. </a:t>
            </a:r>
            <a:r>
              <a:rPr lang="en-US" dirty="0" err="1"/>
              <a:t>Tumperpedic</a:t>
            </a:r>
            <a:r>
              <a:rPr lang="en-US" dirty="0"/>
              <a:t> tempura bacon. Blue bottle coloring book Bay Area art party. Kick starter for hot chicken </a:t>
            </a:r>
            <a:r>
              <a:rPr lang="en-US" dirty="0" err="1"/>
              <a:t>udon</a:t>
            </a:r>
            <a:r>
              <a:rPr lang="en-US" dirty="0"/>
              <a:t> </a:t>
            </a:r>
            <a:r>
              <a:rPr lang="en-US" dirty="0" err="1"/>
              <a:t>odio</a:t>
            </a:r>
            <a:r>
              <a:rPr lang="en-US" dirty="0"/>
              <a:t> ugh, </a:t>
            </a:r>
            <a:r>
              <a:rPr lang="en-US" dirty="0" err="1"/>
              <a:t>occacat</a:t>
            </a:r>
            <a:r>
              <a:rPr lang="en-US" dirty="0"/>
              <a:t> </a:t>
            </a:r>
            <a:r>
              <a:rPr lang="en-US" dirty="0" err="1"/>
              <a:t>microdosing</a:t>
            </a:r>
            <a:r>
              <a:rPr lang="en-US" dirty="0"/>
              <a:t> </a:t>
            </a:r>
            <a:r>
              <a:rPr lang="en-US" dirty="0" err="1"/>
              <a:t>Fugazi</a:t>
            </a:r>
            <a:r>
              <a:rPr lang="en-US" dirty="0"/>
              <a:t> ramps gentrify. </a:t>
            </a:r>
            <a:r>
              <a:rPr lang="en-US" dirty="0" err="1"/>
              <a:t>Accusamus</a:t>
            </a:r>
            <a:r>
              <a:rPr lang="en-US" dirty="0"/>
              <a:t> </a:t>
            </a:r>
            <a:r>
              <a:rPr lang="en-US" dirty="0" err="1"/>
              <a:t>tumblr</a:t>
            </a:r>
            <a:r>
              <a:rPr lang="en-US" dirty="0"/>
              <a:t> bespoke poetry. Represent skateboard </a:t>
            </a:r>
            <a:r>
              <a:rPr lang="en-US" dirty="0" err="1"/>
              <a:t>migas</a:t>
            </a:r>
            <a:r>
              <a:rPr lang="en-US" dirty="0"/>
              <a:t>. La </a:t>
            </a:r>
            <a:r>
              <a:rPr lang="en-US" dirty="0" err="1"/>
              <a:t>croix</a:t>
            </a:r>
            <a:r>
              <a:rPr lang="en-US" dirty="0"/>
              <a:t> trust fund lo-fi lumbersexual leggings hexagon. Lulu et VHS single-origin coffee man braid bun ma jig.</a:t>
            </a:r>
          </a:p>
        </p:txBody>
      </p:sp>
    </p:spTree>
    <p:extLst>
      <p:ext uri="{BB962C8B-B14F-4D97-AF65-F5344CB8AC3E}">
        <p14:creationId xmlns:p14="http://schemas.microsoft.com/office/powerpoint/2010/main" val="1996412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1_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12192000" cy="6857999"/>
          </a:xfrm>
          <a:noFill/>
        </p:spPr>
        <p:txBody>
          <a:bodyPr anchor="ctr"/>
          <a:lstStyle>
            <a:lvl1pPr marL="0" indent="0" algn="ctr">
              <a:buNone/>
              <a:defRPr>
                <a:solidFill>
                  <a:schemeClr val="accent6"/>
                </a:solidFill>
              </a:defRPr>
            </a:lvl1pPr>
          </a:lstStyle>
          <a:p>
            <a:r>
              <a:rPr lang="en-US" dirty="0"/>
              <a:t>Drag picture to placeholder or click icon to add</a:t>
            </a:r>
          </a:p>
        </p:txBody>
      </p:sp>
      <p:sp>
        <p:nvSpPr>
          <p:cNvPr id="3" name="Title 1"/>
          <p:cNvSpPr>
            <a:spLocks noGrp="1"/>
          </p:cNvSpPr>
          <p:nvPr>
            <p:ph type="title" hasCustomPrompt="1"/>
          </p:nvPr>
        </p:nvSpPr>
        <p:spPr>
          <a:xfrm>
            <a:off x="914402" y="4725108"/>
            <a:ext cx="4389120" cy="2132892"/>
          </a:xfrm>
          <a:solidFill>
            <a:schemeClr val="bg1"/>
          </a:solidFill>
        </p:spPr>
        <p:txBody>
          <a:bodyPr vert="horz" lIns="365760" tIns="365760" rIns="365760" bIns="1280160" rtlCol="0" anchor="b" anchorCtr="0">
            <a:spAutoFit/>
          </a:bodyPr>
          <a:lstStyle>
            <a:lvl1pPr>
              <a:lnSpc>
                <a:spcPct val="90000"/>
              </a:lnSpc>
              <a:defRPr lang="en-US" sz="3600" b="1" baseline="0" dirty="0">
                <a:solidFill>
                  <a:sysClr val="windowText" lastClr="000000"/>
                </a:solidFill>
                <a:latin typeface="+mn-lt"/>
              </a:defRPr>
            </a:lvl1pPr>
          </a:lstStyle>
          <a:p>
            <a:pPr lvl="0">
              <a:lnSpc>
                <a:spcPct val="85000"/>
              </a:lnSpc>
            </a:pPr>
            <a:r>
              <a:rPr lang="en-US" dirty="0"/>
              <a:t>Click to edit Title</a:t>
            </a:r>
          </a:p>
        </p:txBody>
      </p:sp>
      <p:sp>
        <p:nvSpPr>
          <p:cNvPr id="4" name="Text Placeholder 4"/>
          <p:cNvSpPr>
            <a:spLocks noGrp="1"/>
          </p:cNvSpPr>
          <p:nvPr>
            <p:ph type="body" sz="quarter" idx="10" hasCustomPrompt="1"/>
          </p:nvPr>
        </p:nvSpPr>
        <p:spPr>
          <a:xfrm>
            <a:off x="914402" y="5694829"/>
            <a:ext cx="4389120" cy="1163171"/>
          </a:xfrm>
        </p:spPr>
        <p:txBody>
          <a:bodyPr vert="horz" lIns="365760" tIns="0" rIns="365760" bIns="0" rtlCol="0">
            <a:noAutofit/>
          </a:bodyPr>
          <a:lstStyle>
            <a:lvl1pPr marL="0" indent="0">
              <a:buNone/>
              <a:defRPr lang="en-US" sz="1400" baseline="0" dirty="0"/>
            </a:lvl1pPr>
          </a:lstStyle>
          <a:p>
            <a:pPr marL="228600" lvl="0" indent="-228600">
              <a:lnSpc>
                <a:spcPct val="130000"/>
              </a:lnSpc>
            </a:pPr>
            <a:r>
              <a:rPr lang="en-US" dirty="0"/>
              <a:t>Click to edit subtitle</a:t>
            </a:r>
          </a:p>
        </p:txBody>
      </p:sp>
      <p:pic>
        <p:nvPicPr>
          <p:cNvPr id="5" name="Picture 4"/>
          <p:cNvPicPr>
            <a:picLocks noChangeAspect="1"/>
          </p:cNvPicPr>
          <p:nvPr userDrawn="1"/>
        </p:nvPicPr>
        <p:blipFill>
          <a:blip r:embed="rId2" cstate="email">
            <a:duotone>
              <a:prstClr val="black"/>
              <a:srgbClr val="1ECC7A">
                <a:tint val="45000"/>
                <a:satMod val="400000"/>
              </a:srgbClr>
            </a:duotone>
            <a:extLst>
              <a:ext uri="{28A0092B-C50C-407E-A947-70E740481C1C}">
                <a14:useLocalDpi xmlns:a14="http://schemas.microsoft.com/office/drawing/2010/main"/>
              </a:ext>
            </a:extLst>
          </a:blip>
          <a:stretch>
            <a:fillRect/>
          </a:stretch>
        </p:blipFill>
        <p:spPr>
          <a:xfrm>
            <a:off x="88777" y="7522"/>
            <a:ext cx="825623" cy="550416"/>
          </a:xfrm>
          <a:prstGeom prst="rect">
            <a:avLst/>
          </a:prstGeom>
        </p:spPr>
      </p:pic>
    </p:spTree>
    <p:extLst>
      <p:ext uri="{BB962C8B-B14F-4D97-AF65-F5344CB8AC3E}">
        <p14:creationId xmlns:p14="http://schemas.microsoft.com/office/powerpoint/2010/main" val="37380129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3_Bullets and Message">
    <p:spTree>
      <p:nvGrpSpPr>
        <p:cNvPr id="1" name=""/>
        <p:cNvGrpSpPr/>
        <p:nvPr/>
      </p:nvGrpSpPr>
      <p:grpSpPr>
        <a:xfrm>
          <a:off x="0" y="0"/>
          <a:ext cx="0" cy="0"/>
          <a:chOff x="0" y="0"/>
          <a:chExt cx="0" cy="0"/>
        </a:xfrm>
      </p:grpSpPr>
      <p:sp>
        <p:nvSpPr>
          <p:cNvPr id="6" name="מציין מיקום תוכן 5"/>
          <p:cNvSpPr>
            <a:spLocks noGrp="1"/>
          </p:cNvSpPr>
          <p:nvPr>
            <p:ph sz="quarter" idx="20" hasCustomPrompt="1"/>
          </p:nvPr>
        </p:nvSpPr>
        <p:spPr>
          <a:xfrm>
            <a:off x="533401" y="5481180"/>
            <a:ext cx="11125200" cy="648000"/>
          </a:xfrm>
          <a:prstGeom prst="rect">
            <a:avLst/>
          </a:prstGeom>
          <a:ln w="12700">
            <a:solidFill>
              <a:srgbClr val="72C7E7"/>
            </a:solidFill>
          </a:ln>
        </p:spPr>
        <p:txBody>
          <a:bodyPr/>
          <a:lstStyle>
            <a:lvl1pPr marL="129429" indent="-129429" algn="r" rtl="1">
              <a:buFont typeface="Wingdings" pitchFamily="2" charset="2"/>
              <a:buChar char="§"/>
              <a:defRPr baseline="0">
                <a:solidFill>
                  <a:schemeClr val="tx1"/>
                </a:solidFill>
              </a:defRPr>
            </a:lvl1pPr>
            <a:lvl2pPr marL="540829" indent="-208011">
              <a:buFont typeface="Wingdings" pitchFamily="2" charset="2"/>
              <a:buChar char="§"/>
              <a:defRPr>
                <a:solidFill>
                  <a:schemeClr val="tx1"/>
                </a:solidFill>
              </a:defRPr>
            </a:lvl2pPr>
            <a:lvl3pPr marL="832044" indent="-166409">
              <a:buFont typeface="Wingdings" pitchFamily="2" charset="2"/>
              <a:buChar char="§"/>
              <a:defRPr>
                <a:solidFill>
                  <a:schemeClr val="tx1"/>
                </a:solidFill>
              </a:defRPr>
            </a:lvl3pPr>
            <a:lvl4pPr marL="1164861" indent="-166409">
              <a:buFont typeface="Wingdings" pitchFamily="2" charset="2"/>
              <a:buChar char="§"/>
              <a:defRPr>
                <a:solidFill>
                  <a:schemeClr val="tx1"/>
                </a:solidFill>
              </a:defRPr>
            </a:lvl4pPr>
            <a:lvl5pPr marL="1497679" indent="-166409">
              <a:buFont typeface="Wingdings" pitchFamily="2" charset="2"/>
              <a:buChar char="§"/>
              <a:defRPr>
                <a:solidFill>
                  <a:schemeClr val="tx1"/>
                </a:solidFill>
              </a:defRPr>
            </a:lvl5pPr>
          </a:lstStyle>
          <a:p>
            <a:pPr lvl="0"/>
            <a:r>
              <a:rPr lang="he-IL" dirty="0"/>
              <a:t>אריאל 16</a:t>
            </a:r>
          </a:p>
        </p:txBody>
      </p:sp>
      <p:sp>
        <p:nvSpPr>
          <p:cNvPr id="2" name="Title 1"/>
          <p:cNvSpPr>
            <a:spLocks noGrp="1"/>
          </p:cNvSpPr>
          <p:nvPr>
            <p:ph type="title" hasCustomPrompt="1"/>
          </p:nvPr>
        </p:nvSpPr>
        <p:spPr>
          <a:xfrm>
            <a:off x="528002" y="8719"/>
            <a:ext cx="11135999" cy="777600"/>
          </a:xfrm>
        </p:spPr>
        <p:txBody>
          <a:bodyPr/>
          <a:lstStyle>
            <a:lvl1pPr rtl="1">
              <a:defRPr/>
            </a:lvl1pPr>
          </a:lstStyle>
          <a:p>
            <a:r>
              <a:rPr lang="en-US" dirty="0"/>
              <a:t>TAHONA</a:t>
            </a:r>
            <a:r>
              <a:rPr lang="he-IL" dirty="0"/>
              <a:t> </a:t>
            </a:r>
            <a:r>
              <a:rPr lang="he-IL" dirty="0" err="1"/>
              <a:t>בולד</a:t>
            </a:r>
            <a:r>
              <a:rPr lang="he-IL" dirty="0"/>
              <a:t> 20</a:t>
            </a:r>
            <a:endParaRPr lang="en-US" dirty="0"/>
          </a:p>
        </p:txBody>
      </p:sp>
      <p:sp>
        <p:nvSpPr>
          <p:cNvPr id="4" name="Content Placeholder 3"/>
          <p:cNvSpPr>
            <a:spLocks noGrp="1"/>
          </p:cNvSpPr>
          <p:nvPr>
            <p:ph sz="half" idx="2" hasCustomPrompt="1"/>
          </p:nvPr>
        </p:nvSpPr>
        <p:spPr>
          <a:xfrm>
            <a:off x="527054" y="881746"/>
            <a:ext cx="11135999" cy="4450763"/>
          </a:xfrm>
          <a:prstGeom prst="rect">
            <a:avLst/>
          </a:prstGeom>
        </p:spPr>
        <p:txBody>
          <a:bodyPr/>
          <a:lstStyle>
            <a:lvl1pPr marL="194144" indent="-194144" algn="r" defTabSz="665635" rtl="1" eaLnBrk="1" fontAlgn="base" latinLnBrk="0" hangingPunct="1">
              <a:spcBef>
                <a:spcPct val="20000"/>
              </a:spcBef>
              <a:spcAft>
                <a:spcPct val="0"/>
              </a:spcAft>
              <a:defRPr lang="en-US" sz="1165" kern="0" baseline="0" dirty="0" smtClean="0">
                <a:solidFill>
                  <a:schemeClr val="tx1"/>
                </a:solidFill>
                <a:latin typeface="+mn-lt"/>
                <a:ea typeface="Arial Unicode MS"/>
                <a:cs typeface="Arial" pitchFamily="34" charset="0"/>
              </a:defRPr>
            </a:lvl1pPr>
            <a:lvl2pPr marL="526961" indent="-198767" algn="r" defTabSz="665635" rtl="1" eaLnBrk="1" fontAlgn="base" latinLnBrk="0" hangingPunct="1">
              <a:spcBef>
                <a:spcPct val="20000"/>
              </a:spcBef>
              <a:spcAft>
                <a:spcPct val="0"/>
              </a:spcAft>
              <a:defRPr lang="en-US" sz="1019" kern="0" baseline="0" dirty="0" smtClean="0">
                <a:solidFill>
                  <a:schemeClr val="tx1"/>
                </a:solidFill>
                <a:latin typeface="+mn-lt"/>
                <a:ea typeface="Arial Unicode MS"/>
                <a:cs typeface="Arial" pitchFamily="34" charset="0"/>
              </a:defRPr>
            </a:lvl2pPr>
            <a:lvl3pPr marL="848223" indent="-194144" algn="r" defTabSz="665635" rtl="1" eaLnBrk="1" fontAlgn="base" latinLnBrk="0" hangingPunct="1">
              <a:spcBef>
                <a:spcPct val="20000"/>
              </a:spcBef>
              <a:spcAft>
                <a:spcPct val="0"/>
              </a:spcAft>
              <a:defRPr lang="en-US" sz="874" kern="0" dirty="0" smtClean="0">
                <a:solidFill>
                  <a:schemeClr val="tx1"/>
                </a:solidFill>
                <a:latin typeface="+mn-lt"/>
                <a:ea typeface="Arial Unicode MS"/>
                <a:cs typeface="Arial" pitchFamily="34" charset="0"/>
              </a:defRPr>
            </a:lvl3pPr>
            <a:lvl4pPr algn="l" defTabSz="665635" rtl="0" eaLnBrk="1" fontAlgn="base" latinLnBrk="0" hangingPunct="1">
              <a:spcBef>
                <a:spcPct val="20000"/>
              </a:spcBef>
              <a:spcAft>
                <a:spcPct val="0"/>
              </a:spcAft>
              <a:defRPr lang="en-US" sz="1165" kern="0" dirty="0" smtClean="0">
                <a:solidFill>
                  <a:prstClr val="black">
                    <a:lumMod val="75000"/>
                    <a:lumOff val="25000"/>
                  </a:prstClr>
                </a:solidFill>
                <a:latin typeface="+mn-lt"/>
                <a:ea typeface="Arial Unicode MS"/>
                <a:cs typeface="Arial" pitchFamily="34" charset="0"/>
              </a:defRPr>
            </a:lvl4pPr>
            <a:lvl5pPr algn="l" defTabSz="665635" rtl="0" eaLnBrk="1" fontAlgn="base" latinLnBrk="0" hangingPunct="1">
              <a:spcBef>
                <a:spcPct val="20000"/>
              </a:spcBef>
              <a:spcAft>
                <a:spcPct val="0"/>
              </a:spcAft>
              <a:defRPr lang="en-US" sz="1165" kern="0" dirty="0" smtClean="0">
                <a:solidFill>
                  <a:prstClr val="black">
                    <a:lumMod val="75000"/>
                    <a:lumOff val="25000"/>
                  </a:prstClr>
                </a:solidFill>
                <a:latin typeface="+mn-lt"/>
                <a:ea typeface="Arial Unicode MS"/>
                <a:cs typeface="Arial" pitchFamily="34" charset="0"/>
              </a:defRPr>
            </a:lvl5pPr>
            <a:lvl6pPr>
              <a:defRPr sz="1165"/>
            </a:lvl6pPr>
            <a:lvl7pPr>
              <a:defRPr sz="1165"/>
            </a:lvl7pPr>
            <a:lvl8pPr>
              <a:defRPr sz="1165"/>
            </a:lvl8pPr>
            <a:lvl9pPr>
              <a:defRPr sz="1165"/>
            </a:lvl9pPr>
          </a:lstStyle>
          <a:p>
            <a:pPr lvl="0"/>
            <a:r>
              <a:rPr lang="he-IL" dirty="0"/>
              <a:t>אריאל גודל 16</a:t>
            </a:r>
            <a:endParaRPr lang="en-US" dirty="0"/>
          </a:p>
          <a:p>
            <a:pPr lvl="1"/>
            <a:r>
              <a:rPr lang="he-IL" dirty="0"/>
              <a:t>אריאל גודל 14</a:t>
            </a:r>
            <a:endParaRPr lang="en-US" dirty="0"/>
          </a:p>
          <a:p>
            <a:pPr lvl="2"/>
            <a:r>
              <a:rPr lang="he-IL" dirty="0"/>
              <a:t>אריאל גודל 12</a:t>
            </a:r>
            <a:endParaRPr lang="en-US" dirty="0"/>
          </a:p>
        </p:txBody>
      </p:sp>
      <p:sp>
        <p:nvSpPr>
          <p:cNvPr id="7" name="Text Placeholder 6"/>
          <p:cNvSpPr>
            <a:spLocks noGrp="1"/>
          </p:cNvSpPr>
          <p:nvPr>
            <p:ph type="body" sz="quarter" idx="18" hasCustomPrompt="1"/>
          </p:nvPr>
        </p:nvSpPr>
        <p:spPr>
          <a:xfrm>
            <a:off x="4659390" y="6461566"/>
            <a:ext cx="5471583" cy="180000"/>
          </a:xfrm>
          <a:prstGeom prst="rect">
            <a:avLst/>
          </a:prstGeom>
        </p:spPr>
        <p:txBody>
          <a:bodyPr lIns="0" tIns="0" rIns="90000" bIns="0"/>
          <a:lstStyle>
            <a:lvl1pPr algn="r" rtl="1">
              <a:buNone/>
              <a:defRPr sz="655" i="1" baseline="0">
                <a:solidFill>
                  <a:schemeClr val="tx1"/>
                </a:solidFill>
                <a:latin typeface="Calibri" pitchFamily="34" charset="0"/>
              </a:defRPr>
            </a:lvl1pPr>
            <a:lvl2pPr algn="r" rtl="1">
              <a:defRPr/>
            </a:lvl2pPr>
            <a:lvl3pPr algn="r" rtl="1">
              <a:defRPr/>
            </a:lvl3pPr>
            <a:lvl4pPr algn="r" rtl="1">
              <a:defRPr/>
            </a:lvl4pPr>
            <a:lvl5pPr algn="r" rtl="1">
              <a:defRPr/>
            </a:lvl5pPr>
          </a:lstStyle>
          <a:p>
            <a:pPr lvl="0"/>
            <a:r>
              <a:rPr lang="en-US" dirty="0"/>
              <a:t>Source: Calibri 9, Italic, 64X3</a:t>
            </a:r>
          </a:p>
        </p:txBody>
      </p:sp>
      <p:sp>
        <p:nvSpPr>
          <p:cNvPr id="8" name="Text Placeholder 6"/>
          <p:cNvSpPr>
            <a:spLocks noGrp="1"/>
          </p:cNvSpPr>
          <p:nvPr>
            <p:ph type="body" sz="quarter" idx="19" hasCustomPrompt="1"/>
          </p:nvPr>
        </p:nvSpPr>
        <p:spPr>
          <a:xfrm>
            <a:off x="4659390" y="6317566"/>
            <a:ext cx="5471583" cy="180000"/>
          </a:xfrm>
          <a:prstGeom prst="rect">
            <a:avLst/>
          </a:prstGeom>
        </p:spPr>
        <p:txBody>
          <a:bodyPr lIns="0" tIns="0" rIns="90000" bIns="0"/>
          <a:lstStyle>
            <a:lvl1pPr algn="r" rtl="1">
              <a:buNone/>
              <a:defRPr sz="764" i="0" baseline="0">
                <a:solidFill>
                  <a:schemeClr val="tx1"/>
                </a:solidFill>
                <a:latin typeface="Calibri" pitchFamily="34" charset="0"/>
              </a:defRPr>
            </a:lvl1pPr>
            <a:lvl2pPr algn="r" rtl="1">
              <a:defRPr/>
            </a:lvl2pPr>
            <a:lvl3pPr algn="r" rtl="1">
              <a:defRPr/>
            </a:lvl3pPr>
            <a:lvl4pPr algn="r" rtl="1">
              <a:defRPr/>
            </a:lvl4pPr>
            <a:lvl5pPr algn="r" rtl="1">
              <a:defRPr/>
            </a:lvl5pPr>
          </a:lstStyle>
          <a:p>
            <a:pPr lvl="0"/>
            <a:r>
              <a:rPr lang="en-US" dirty="0"/>
              <a:t>(1) Calibri 10.5, 64X3 ; (2)… ; </a:t>
            </a:r>
            <a:r>
              <a:rPr lang="he-IL" dirty="0"/>
              <a:t>(3)</a:t>
            </a:r>
            <a:r>
              <a:rPr lang="en-US" dirty="0"/>
              <a:t>…</a:t>
            </a:r>
          </a:p>
        </p:txBody>
      </p:sp>
    </p:spTree>
    <p:extLst>
      <p:ext uri="{BB962C8B-B14F-4D97-AF65-F5344CB8AC3E}">
        <p14:creationId xmlns:p14="http://schemas.microsoft.com/office/powerpoint/2010/main" val="294203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782827-5EF5-43C7-A073-655CDD33B918}"/>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תאריך 2">
            <a:extLst>
              <a:ext uri="{FF2B5EF4-FFF2-40B4-BE49-F238E27FC236}">
                <a16:creationId xmlns:a16="http://schemas.microsoft.com/office/drawing/2014/main" id="{D1FF3B16-6819-43FF-8E95-7F1469CB44E2}"/>
              </a:ext>
            </a:extLst>
          </p:cNvPr>
          <p:cNvSpPr>
            <a:spLocks noGrp="1"/>
          </p:cNvSpPr>
          <p:nvPr>
            <p:ph type="dt" sz="half" idx="10"/>
          </p:nvPr>
        </p:nvSpPr>
        <p:spPr/>
        <p:txBody>
          <a:bodyPr/>
          <a:lstStyle/>
          <a:p>
            <a:fld id="{5E1C457F-7A9D-409C-AD49-FB36B8130805}" type="datetimeFigureOut">
              <a:rPr lang="en-US" smtClean="0"/>
              <a:t>05/06/2024</a:t>
            </a:fld>
            <a:endParaRPr lang="en-US"/>
          </a:p>
        </p:txBody>
      </p:sp>
      <p:sp>
        <p:nvSpPr>
          <p:cNvPr id="4" name="מציין מיקום של כותרת תחתונה 3">
            <a:extLst>
              <a:ext uri="{FF2B5EF4-FFF2-40B4-BE49-F238E27FC236}">
                <a16:creationId xmlns:a16="http://schemas.microsoft.com/office/drawing/2014/main" id="{1EED3796-2529-4B88-88EB-556A572A52DC}"/>
              </a:ext>
            </a:extLst>
          </p:cNvPr>
          <p:cNvSpPr>
            <a:spLocks noGrp="1"/>
          </p:cNvSpPr>
          <p:nvPr>
            <p:ph type="ftr" sz="quarter" idx="11"/>
          </p:nvPr>
        </p:nvSpPr>
        <p:spPr/>
        <p:txBody>
          <a:bodyPr/>
          <a:lstStyle/>
          <a:p>
            <a:endParaRPr lang="en-US"/>
          </a:p>
        </p:txBody>
      </p:sp>
      <p:sp>
        <p:nvSpPr>
          <p:cNvPr id="5" name="מציין מיקום של מספר שקופית 4">
            <a:extLst>
              <a:ext uri="{FF2B5EF4-FFF2-40B4-BE49-F238E27FC236}">
                <a16:creationId xmlns:a16="http://schemas.microsoft.com/office/drawing/2014/main" id="{D6FE2441-5691-4AFE-AD7E-8B326FA02D50}"/>
              </a:ext>
            </a:extLst>
          </p:cNvPr>
          <p:cNvSpPr>
            <a:spLocks noGrp="1"/>
          </p:cNvSpPr>
          <p:nvPr>
            <p:ph type="sldNum" sz="quarter" idx="12"/>
          </p:nvPr>
        </p:nvSpPr>
        <p:spPr/>
        <p:txBody>
          <a:bodyPr/>
          <a:lstStyle/>
          <a:p>
            <a:fld id="{0E05B87A-209E-439F-9E01-3F3F071CD717}" type="slidenum">
              <a:rPr lang="en-US" smtClean="0"/>
              <a:t>‹#›</a:t>
            </a:fld>
            <a:endParaRPr lang="en-US"/>
          </a:p>
        </p:txBody>
      </p:sp>
    </p:spTree>
    <p:extLst>
      <p:ext uri="{BB962C8B-B14F-4D97-AF65-F5344CB8AC3E}">
        <p14:creationId xmlns:p14="http://schemas.microsoft.com/office/powerpoint/2010/main" val="13515850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2_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12192000" cy="6857999"/>
          </a:xfrm>
          <a:noFill/>
        </p:spPr>
        <p:txBody>
          <a:bodyPr anchor="ctr"/>
          <a:lstStyle>
            <a:lvl1pPr marL="0" indent="0" algn="ctr">
              <a:buNone/>
              <a:defRPr>
                <a:solidFill>
                  <a:schemeClr val="accent6"/>
                </a:solidFill>
              </a:defRPr>
            </a:lvl1pPr>
          </a:lstStyle>
          <a:p>
            <a:r>
              <a:rPr lang="en-US" dirty="0"/>
              <a:t>Drag picture to placeholder or click icon to add</a:t>
            </a:r>
          </a:p>
        </p:txBody>
      </p:sp>
      <p:sp>
        <p:nvSpPr>
          <p:cNvPr id="3" name="Title 1"/>
          <p:cNvSpPr>
            <a:spLocks noGrp="1"/>
          </p:cNvSpPr>
          <p:nvPr>
            <p:ph type="title" hasCustomPrompt="1"/>
          </p:nvPr>
        </p:nvSpPr>
        <p:spPr>
          <a:xfrm>
            <a:off x="914402" y="4725108"/>
            <a:ext cx="4389120" cy="2132892"/>
          </a:xfrm>
          <a:solidFill>
            <a:schemeClr val="bg1"/>
          </a:solidFill>
        </p:spPr>
        <p:txBody>
          <a:bodyPr vert="horz" lIns="365760" tIns="365760" rIns="365760" bIns="1280160" rtlCol="0" anchor="b" anchorCtr="0">
            <a:spAutoFit/>
          </a:bodyPr>
          <a:lstStyle>
            <a:lvl1pPr>
              <a:lnSpc>
                <a:spcPct val="90000"/>
              </a:lnSpc>
              <a:defRPr lang="en-US" sz="3600" b="1" baseline="0" dirty="0">
                <a:solidFill>
                  <a:sysClr val="windowText" lastClr="000000"/>
                </a:solidFill>
                <a:latin typeface="+mn-lt"/>
              </a:defRPr>
            </a:lvl1pPr>
          </a:lstStyle>
          <a:p>
            <a:pPr lvl="0">
              <a:lnSpc>
                <a:spcPct val="85000"/>
              </a:lnSpc>
            </a:pPr>
            <a:r>
              <a:rPr lang="en-US" dirty="0"/>
              <a:t>Click to edit Title</a:t>
            </a:r>
          </a:p>
        </p:txBody>
      </p:sp>
      <p:sp>
        <p:nvSpPr>
          <p:cNvPr id="4" name="Text Placeholder 4"/>
          <p:cNvSpPr>
            <a:spLocks noGrp="1"/>
          </p:cNvSpPr>
          <p:nvPr>
            <p:ph type="body" sz="quarter" idx="10" hasCustomPrompt="1"/>
          </p:nvPr>
        </p:nvSpPr>
        <p:spPr>
          <a:xfrm>
            <a:off x="914402" y="5694829"/>
            <a:ext cx="4389120" cy="1163171"/>
          </a:xfrm>
        </p:spPr>
        <p:txBody>
          <a:bodyPr vert="horz" lIns="365760" tIns="0" rIns="365760" bIns="0" rtlCol="0">
            <a:noAutofit/>
          </a:bodyPr>
          <a:lstStyle>
            <a:lvl1pPr marL="0" indent="0">
              <a:buNone/>
              <a:defRPr lang="en-US" sz="1400" baseline="0" dirty="0"/>
            </a:lvl1pPr>
          </a:lstStyle>
          <a:p>
            <a:pPr marL="228600" lvl="0" indent="-228600">
              <a:lnSpc>
                <a:spcPct val="130000"/>
              </a:lnSpc>
            </a:pPr>
            <a:r>
              <a:rPr lang="en-US" dirty="0"/>
              <a:t>Click to edit subtitle</a:t>
            </a:r>
          </a:p>
        </p:txBody>
      </p:sp>
      <p:sp>
        <p:nvSpPr>
          <p:cNvPr id="5" name="Rectangle 2"/>
          <p:cNvSpPr>
            <a:spLocks/>
          </p:cNvSpPr>
          <p:nvPr userDrawn="1"/>
        </p:nvSpPr>
        <p:spPr bwMode="auto">
          <a:xfrm>
            <a:off x="914719" y="6444147"/>
            <a:ext cx="150067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pPr>
              <a:defRPr/>
            </a:pPr>
            <a:fld id="{C84F2FB2-4A16-1542-BD5E-F56870239E74}" type="slidenum">
              <a:rPr lang="en-US" sz="800">
                <a:solidFill>
                  <a:srgbClr val="787878">
                    <a:lumMod val="60000"/>
                    <a:lumOff val="40000"/>
                  </a:srgbClr>
                </a:solidFill>
                <a:ea typeface="Open Sans" charset="0"/>
                <a:cs typeface="Open Sans" charset="0"/>
                <a:sym typeface="Frutiger Next Pro Light" charset="0"/>
              </a:rPr>
              <a:pPr>
                <a:defRPr/>
              </a:pPr>
              <a:t>‹#›</a:t>
            </a:fld>
            <a:r>
              <a:rPr lang="en-US" sz="800" dirty="0">
                <a:solidFill>
                  <a:srgbClr val="787878">
                    <a:lumMod val="60000"/>
                    <a:lumOff val="40000"/>
                  </a:srgbClr>
                </a:solidFill>
                <a:ea typeface="Open Sans" charset="0"/>
                <a:cs typeface="Open Sans" charset="0"/>
                <a:sym typeface="Frutiger Next Pro Light" charset="0"/>
              </a:rPr>
              <a:t>  | Deloitte 2018 © </a:t>
            </a:r>
          </a:p>
        </p:txBody>
      </p:sp>
      <p:pic>
        <p:nvPicPr>
          <p:cNvPr id="7" name="Picture 6"/>
          <p:cNvPicPr>
            <a:picLocks noChangeAspect="1"/>
          </p:cNvPicPr>
          <p:nvPr userDrawn="1"/>
        </p:nvPicPr>
        <p:blipFill>
          <a:blip r:embed="rId2" cstate="email">
            <a:duotone>
              <a:prstClr val="black"/>
              <a:srgbClr val="1ECC7A">
                <a:tint val="45000"/>
                <a:satMod val="400000"/>
              </a:srgbClr>
            </a:duotone>
            <a:extLst>
              <a:ext uri="{28A0092B-C50C-407E-A947-70E740481C1C}">
                <a14:useLocalDpi xmlns:a14="http://schemas.microsoft.com/office/drawing/2010/main"/>
              </a:ext>
            </a:extLst>
          </a:blip>
          <a:stretch>
            <a:fillRect/>
          </a:stretch>
        </p:blipFill>
        <p:spPr>
          <a:xfrm>
            <a:off x="88777" y="7522"/>
            <a:ext cx="825623" cy="550416"/>
          </a:xfrm>
          <a:prstGeom prst="rect">
            <a:avLst/>
          </a:prstGeom>
        </p:spPr>
      </p:pic>
    </p:spTree>
    <p:extLst>
      <p:ext uri="{BB962C8B-B14F-4D97-AF65-F5344CB8AC3E}">
        <p14:creationId xmlns:p14="http://schemas.microsoft.com/office/powerpoint/2010/main" val="40934616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16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dirty="0"/>
              <a:t>Click to edit Master title style</a:t>
            </a:r>
          </a:p>
        </p:txBody>
      </p:sp>
    </p:spTree>
    <p:extLst>
      <p:ext uri="{BB962C8B-B14F-4D97-AF65-F5344CB8AC3E}">
        <p14:creationId xmlns:p14="http://schemas.microsoft.com/office/powerpoint/2010/main" val="121941281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8"/>
          <p:cNvSpPr>
            <a:spLocks noGrp="1"/>
          </p:cNvSpPr>
          <p:nvPr>
            <p:ph type="body" sz="quarter" idx="14"/>
          </p:nvPr>
        </p:nvSpPr>
        <p:spPr>
          <a:xfrm>
            <a:off x="511178" y="1279083"/>
            <a:ext cx="11071225" cy="647700"/>
          </a:xfrm>
        </p:spPr>
        <p:txBody>
          <a:bodyPr>
            <a:noAutofit/>
          </a:bodyPr>
          <a:lstStyle>
            <a:lvl1pPr marL="0" indent="0">
              <a:buNone/>
              <a:defRPr sz="1500">
                <a:solidFill>
                  <a:schemeClr val="bg1">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6" name="Text Placeholder 5"/>
          <p:cNvSpPr>
            <a:spLocks noGrp="1"/>
          </p:cNvSpPr>
          <p:nvPr>
            <p:ph type="body" sz="quarter" idx="15"/>
          </p:nvPr>
        </p:nvSpPr>
        <p:spPr>
          <a:xfrm>
            <a:off x="510493" y="2212900"/>
            <a:ext cx="11071907" cy="2576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05548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489813" y="727200"/>
            <a:ext cx="7200000" cy="5400000"/>
          </a:xfrm>
          <a:prstGeom prst="rect">
            <a:avLst/>
          </a:prstGeom>
        </p:spPr>
        <p:txBody>
          <a:bodyPr/>
          <a:lstStyle/>
          <a:p>
            <a:r>
              <a:rPr lang="en-US"/>
              <a:t>Click icon to add picture</a:t>
            </a:r>
            <a:endParaRPr lang="en-GB"/>
          </a:p>
        </p:txBody>
      </p:sp>
      <p:sp>
        <p:nvSpPr>
          <p:cNvPr id="2" name="Title 1"/>
          <p:cNvSpPr>
            <a:spLocks noGrp="1"/>
          </p:cNvSpPr>
          <p:nvPr>
            <p:ph type="ctrTitle"/>
          </p:nvPr>
        </p:nvSpPr>
        <p:spPr bwMode="gray">
          <a:xfrm>
            <a:off x="501651" y="5549440"/>
            <a:ext cx="5594349" cy="324000"/>
          </a:xfrm>
          <a:prstGeom prst="rect">
            <a:avLst/>
          </a:prstGeo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501652" y="586423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7" name="Group 6"/>
          <p:cNvGrpSpPr/>
          <p:nvPr/>
        </p:nvGrpSpPr>
        <p:grpSpPr>
          <a:xfrm>
            <a:off x="503988" y="378000"/>
            <a:ext cx="2160000" cy="41378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3600">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3600">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3600">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600">
                <a:solidFill>
                  <a:schemeClr val="bg1"/>
                </a:solidFill>
              </a:endParaRPr>
            </a:p>
          </p:txBody>
        </p:sp>
      </p:grpSp>
    </p:spTree>
    <p:extLst>
      <p:ext uri="{BB962C8B-B14F-4D97-AF65-F5344CB8AC3E}">
        <p14:creationId xmlns:p14="http://schemas.microsoft.com/office/powerpoint/2010/main" val="816126099"/>
      </p:ext>
    </p:extLst>
  </p:cSld>
  <p:clrMapOvr>
    <a:masterClrMapping/>
  </p:clrMapOvr>
  <p:transition>
    <p:fade/>
  </p:transition>
  <p:hf hdr="0" ftr="0" dt="0"/>
  <p:extLst>
    <p:ext uri="{DCECCB84-F9BA-43D5-87BE-67443E8EF086}">
      <p15:sldGuideLst xmlns:p15="http://schemas.microsoft.com/office/powerpoint/2012/main">
        <p15:guide id="1" orient="horz" pos="204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4934" y="1705670"/>
            <a:ext cx="10517717"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Text Placeholder 2"/>
          <p:cNvSpPr>
            <a:spLocks noGrp="1"/>
          </p:cNvSpPr>
          <p:nvPr>
            <p:ph type="body" idx="1"/>
          </p:nvPr>
        </p:nvSpPr>
        <p:spPr bwMode="gray">
          <a:xfrm>
            <a:off x="524934" y="3429000"/>
            <a:ext cx="10517717"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91570558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1" name="Title Placeholder 1"/>
          <p:cNvSpPr>
            <a:spLocks noGrp="1"/>
          </p:cNvSpPr>
          <p:nvPr>
            <p:ph type="title" hasCustomPrompt="1"/>
          </p:nvPr>
        </p:nvSpPr>
        <p:spPr>
          <a:xfrm>
            <a:off x="501651"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3169484011"/>
      </p:ext>
    </p:extLst>
  </p:cSld>
  <p:clrMapOvr>
    <a:masterClrMapping/>
  </p:clrMapOvr>
  <p:transition>
    <p:fade/>
  </p:transition>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0580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80205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9973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Start-Company">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28710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C147D770-2ABA-4931-AC2C-607DC1ABF705}"/>
              </a:ext>
            </a:extLst>
          </p:cNvPr>
          <p:cNvSpPr>
            <a:spLocks noGrp="1"/>
          </p:cNvSpPr>
          <p:nvPr>
            <p:ph type="dt" sz="half" idx="10"/>
          </p:nvPr>
        </p:nvSpPr>
        <p:spPr/>
        <p:txBody>
          <a:bodyPr/>
          <a:lstStyle/>
          <a:p>
            <a:fld id="{5E1C457F-7A9D-409C-AD49-FB36B8130805}" type="datetimeFigureOut">
              <a:rPr lang="en-US" smtClean="0"/>
              <a:t>05/06/2024</a:t>
            </a:fld>
            <a:endParaRPr lang="en-US"/>
          </a:p>
        </p:txBody>
      </p:sp>
      <p:sp>
        <p:nvSpPr>
          <p:cNvPr id="3" name="מציין מיקום של כותרת תחתונה 2">
            <a:extLst>
              <a:ext uri="{FF2B5EF4-FFF2-40B4-BE49-F238E27FC236}">
                <a16:creationId xmlns:a16="http://schemas.microsoft.com/office/drawing/2014/main" id="{166C7B59-E581-412C-9333-E9FE4E8CF1DD}"/>
              </a:ext>
            </a:extLst>
          </p:cNvPr>
          <p:cNvSpPr>
            <a:spLocks noGrp="1"/>
          </p:cNvSpPr>
          <p:nvPr>
            <p:ph type="ftr" sz="quarter" idx="11"/>
          </p:nvPr>
        </p:nvSpPr>
        <p:spPr/>
        <p:txBody>
          <a:bodyPr/>
          <a:lstStyle/>
          <a:p>
            <a:endParaRPr lang="en-US"/>
          </a:p>
        </p:txBody>
      </p:sp>
      <p:sp>
        <p:nvSpPr>
          <p:cNvPr id="4" name="מציין מיקום של מספר שקופית 3">
            <a:extLst>
              <a:ext uri="{FF2B5EF4-FFF2-40B4-BE49-F238E27FC236}">
                <a16:creationId xmlns:a16="http://schemas.microsoft.com/office/drawing/2014/main" id="{80F0C2F3-387F-4426-A5CD-2B19EFDE4753}"/>
              </a:ext>
            </a:extLst>
          </p:cNvPr>
          <p:cNvSpPr>
            <a:spLocks noGrp="1"/>
          </p:cNvSpPr>
          <p:nvPr>
            <p:ph type="sldNum" sz="quarter" idx="12"/>
          </p:nvPr>
        </p:nvSpPr>
        <p:spPr/>
        <p:txBody>
          <a:bodyPr/>
          <a:lstStyle/>
          <a:p>
            <a:fld id="{0E05B87A-209E-439F-9E01-3F3F071CD717}" type="slidenum">
              <a:rPr lang="en-US" smtClean="0"/>
              <a:t>‹#›</a:t>
            </a:fld>
            <a:endParaRPr lang="en-US"/>
          </a:p>
        </p:txBody>
      </p:sp>
    </p:spTree>
    <p:extLst>
      <p:ext uri="{BB962C8B-B14F-4D97-AF65-F5344CB8AC3E}">
        <p14:creationId xmlns:p14="http://schemas.microsoft.com/office/powerpoint/2010/main" val="12796451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What we do">
    <p:spTree>
      <p:nvGrpSpPr>
        <p:cNvPr id="1" name=""/>
        <p:cNvGrpSpPr/>
        <p:nvPr/>
      </p:nvGrpSpPr>
      <p:grpSpPr>
        <a:xfrm>
          <a:off x="0" y="0"/>
          <a:ext cx="0" cy="0"/>
          <a:chOff x="0" y="0"/>
          <a:chExt cx="0" cy="0"/>
        </a:xfrm>
      </p:grpSpPr>
      <p:sp>
        <p:nvSpPr>
          <p:cNvPr id="11" name="Picture Placeholder 2"/>
          <p:cNvSpPr>
            <a:spLocks noGrp="1" noChangeAspect="1"/>
          </p:cNvSpPr>
          <p:nvPr>
            <p:ph type="pic" sz="quarter" idx="23"/>
          </p:nvPr>
        </p:nvSpPr>
        <p:spPr>
          <a:xfrm>
            <a:off x="479155" y="1978874"/>
            <a:ext cx="4557549" cy="4155281"/>
          </a:xfrm>
        </p:spPr>
        <p:txBody>
          <a:bodyPr anchor="t"/>
          <a:lstStyle>
            <a:lvl1pPr marL="0" indent="0" algn="ctr">
              <a:buNone/>
              <a:defRPr/>
            </a:lvl1pPr>
          </a:lstStyle>
          <a:p>
            <a:r>
              <a:rPr lang="en-US" dirty="0"/>
              <a:t>Drag picture to placeholder or click icon to add</a:t>
            </a:r>
            <a:endParaRPr lang="id-ID"/>
          </a:p>
        </p:txBody>
      </p:sp>
    </p:spTree>
    <p:extLst>
      <p:ext uri="{BB962C8B-B14F-4D97-AF65-F5344CB8AC3E}">
        <p14:creationId xmlns:p14="http://schemas.microsoft.com/office/powerpoint/2010/main" val="35059040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71964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Big Image Placeholder">
    <p:spTree>
      <p:nvGrpSpPr>
        <p:cNvPr id="1" name=""/>
        <p:cNvGrpSpPr/>
        <p:nvPr/>
      </p:nvGrpSpPr>
      <p:grpSpPr>
        <a:xfrm>
          <a:off x="0" y="0"/>
          <a:ext cx="0" cy="0"/>
          <a:chOff x="0" y="0"/>
          <a:chExt cx="0" cy="0"/>
        </a:xfrm>
      </p:grpSpPr>
      <p:sp>
        <p:nvSpPr>
          <p:cNvPr id="17" name="Picture Placeholder 13"/>
          <p:cNvSpPr>
            <a:spLocks noGrp="1" noChangeAspect="1"/>
          </p:cNvSpPr>
          <p:nvPr>
            <p:ph type="pic" sz="quarter" idx="13"/>
          </p:nvPr>
        </p:nvSpPr>
        <p:spPr>
          <a:xfrm>
            <a:off x="-1588" y="0"/>
            <a:ext cx="12192001" cy="6858000"/>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7835767"/>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3320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_placeholder to table products">
    <p:spTree>
      <p:nvGrpSpPr>
        <p:cNvPr id="1" name=""/>
        <p:cNvGrpSpPr/>
        <p:nvPr/>
      </p:nvGrpSpPr>
      <p:grpSpPr>
        <a:xfrm>
          <a:off x="0" y="0"/>
          <a:ext cx="0" cy="0"/>
          <a:chOff x="0" y="0"/>
          <a:chExt cx="0" cy="0"/>
        </a:xfrm>
      </p:grpSpPr>
      <p:sp>
        <p:nvSpPr>
          <p:cNvPr id="12" name="Picture Placeholder 2"/>
          <p:cNvSpPr>
            <a:spLocks noGrp="1" noChangeAspect="1"/>
          </p:cNvSpPr>
          <p:nvPr>
            <p:ph type="pic" sz="quarter" idx="11"/>
          </p:nvPr>
        </p:nvSpPr>
        <p:spPr>
          <a:xfrm>
            <a:off x="3499716" y="1551964"/>
            <a:ext cx="631100" cy="630936"/>
          </a:xfrm>
        </p:spPr>
        <p:txBody>
          <a:bodyPr>
            <a:normAutofit/>
          </a:bodyPr>
          <a:lstStyle>
            <a:lvl1pPr marL="0" indent="0">
              <a:buNone/>
              <a:defRPr sz="600">
                <a:latin typeface="Lato Light"/>
                <a:cs typeface="Lato Light"/>
              </a:defRPr>
            </a:lvl1pPr>
          </a:lstStyle>
          <a:p>
            <a:endParaRPr lang="en-US" dirty="0"/>
          </a:p>
        </p:txBody>
      </p:sp>
      <p:sp>
        <p:nvSpPr>
          <p:cNvPr id="14" name="Picture Placeholder 2"/>
          <p:cNvSpPr>
            <a:spLocks noGrp="1" noChangeAspect="1"/>
          </p:cNvSpPr>
          <p:nvPr>
            <p:ph type="pic" sz="quarter" idx="12"/>
          </p:nvPr>
        </p:nvSpPr>
        <p:spPr>
          <a:xfrm>
            <a:off x="5294137" y="1549660"/>
            <a:ext cx="631100" cy="630936"/>
          </a:xfrm>
        </p:spPr>
        <p:txBody>
          <a:bodyPr>
            <a:normAutofit/>
          </a:bodyPr>
          <a:lstStyle>
            <a:lvl1pPr marL="0" indent="0">
              <a:buNone/>
              <a:defRPr sz="600">
                <a:latin typeface="Lato Light"/>
                <a:cs typeface="Lato Light"/>
              </a:defRPr>
            </a:lvl1pPr>
          </a:lstStyle>
          <a:p>
            <a:endParaRPr lang="en-US" dirty="0"/>
          </a:p>
        </p:txBody>
      </p:sp>
      <p:sp>
        <p:nvSpPr>
          <p:cNvPr id="18" name="Picture Placeholder 2"/>
          <p:cNvSpPr>
            <a:spLocks noGrp="1" noChangeAspect="1"/>
          </p:cNvSpPr>
          <p:nvPr>
            <p:ph type="pic" sz="quarter" idx="13"/>
          </p:nvPr>
        </p:nvSpPr>
        <p:spPr>
          <a:xfrm>
            <a:off x="6890925" y="1551964"/>
            <a:ext cx="631100" cy="630936"/>
          </a:xfrm>
        </p:spPr>
        <p:txBody>
          <a:bodyPr>
            <a:normAutofit/>
          </a:bodyPr>
          <a:lstStyle>
            <a:lvl1pPr marL="0" indent="0">
              <a:buNone/>
              <a:defRPr sz="600">
                <a:latin typeface="Lato Light"/>
                <a:cs typeface="Lato Light"/>
              </a:defRPr>
            </a:lvl1pPr>
          </a:lstStyle>
          <a:p>
            <a:endParaRPr lang="en-US" dirty="0"/>
          </a:p>
        </p:txBody>
      </p:sp>
      <p:sp>
        <p:nvSpPr>
          <p:cNvPr id="19" name="Picture Placeholder 2"/>
          <p:cNvSpPr>
            <a:spLocks noGrp="1" noChangeAspect="1"/>
          </p:cNvSpPr>
          <p:nvPr>
            <p:ph type="pic" sz="quarter" idx="14"/>
          </p:nvPr>
        </p:nvSpPr>
        <p:spPr>
          <a:xfrm>
            <a:off x="8446508" y="1549660"/>
            <a:ext cx="631100" cy="630936"/>
          </a:xfrm>
        </p:spPr>
        <p:txBody>
          <a:bodyPr>
            <a:normAutofit/>
          </a:bodyPr>
          <a:lstStyle>
            <a:lvl1pPr marL="0" indent="0">
              <a:buNone/>
              <a:defRPr sz="600">
                <a:latin typeface="Lato Light"/>
                <a:cs typeface="Lato Light"/>
              </a:defRPr>
            </a:lvl1pPr>
          </a:lstStyle>
          <a:p>
            <a:endParaRPr lang="en-US" dirty="0"/>
          </a:p>
        </p:txBody>
      </p:sp>
      <p:sp>
        <p:nvSpPr>
          <p:cNvPr id="20" name="Picture Placeholder 2"/>
          <p:cNvSpPr>
            <a:spLocks noGrp="1" noChangeAspect="1"/>
          </p:cNvSpPr>
          <p:nvPr>
            <p:ph type="pic" sz="quarter" idx="15"/>
          </p:nvPr>
        </p:nvSpPr>
        <p:spPr>
          <a:xfrm>
            <a:off x="9899557" y="1551964"/>
            <a:ext cx="631100" cy="630936"/>
          </a:xfrm>
        </p:spPr>
        <p:txBody>
          <a:bodyPr>
            <a:normAutofit/>
          </a:bodyPr>
          <a:lstStyle>
            <a:lvl1pPr marL="0" indent="0">
              <a:buNone/>
              <a:defRPr sz="600">
                <a:latin typeface="Lato Light"/>
                <a:cs typeface="Lato Light"/>
              </a:defRPr>
            </a:lvl1pPr>
          </a:lstStyle>
          <a:p>
            <a:endParaRPr lang="en-US" dirty="0"/>
          </a:p>
        </p:txBody>
      </p:sp>
    </p:spTree>
    <p:extLst>
      <p:ext uri="{BB962C8B-B14F-4D97-AF65-F5344CB8AC3E}">
        <p14:creationId xmlns:p14="http://schemas.microsoft.com/office/powerpoint/2010/main" val="12701342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phone_vs_app">
    <p:spTree>
      <p:nvGrpSpPr>
        <p:cNvPr id="1" name=""/>
        <p:cNvGrpSpPr/>
        <p:nvPr/>
      </p:nvGrpSpPr>
      <p:grpSpPr>
        <a:xfrm>
          <a:off x="0" y="0"/>
          <a:ext cx="0" cy="0"/>
          <a:chOff x="0" y="0"/>
          <a:chExt cx="0" cy="0"/>
        </a:xfrm>
      </p:grpSpPr>
      <p:sp>
        <p:nvSpPr>
          <p:cNvPr id="8" name="Picture Placeholder 9"/>
          <p:cNvSpPr>
            <a:spLocks noGrp="1"/>
          </p:cNvSpPr>
          <p:nvPr>
            <p:ph type="pic" sz="quarter" idx="10"/>
          </p:nvPr>
        </p:nvSpPr>
        <p:spPr>
          <a:xfrm>
            <a:off x="3998930" y="2028992"/>
            <a:ext cx="1405499" cy="2482667"/>
          </a:xfrm>
        </p:spPr>
        <p:txBody>
          <a:bodyPr>
            <a:normAutofit/>
          </a:bodyPr>
          <a:lstStyle>
            <a:lvl1pPr marL="0" indent="0">
              <a:buNone/>
              <a:defRPr sz="1400">
                <a:solidFill>
                  <a:schemeClr val="tx1">
                    <a:lumMod val="50000"/>
                    <a:lumOff val="50000"/>
                  </a:schemeClr>
                </a:solidFill>
              </a:defRPr>
            </a:lvl1pPr>
          </a:lstStyle>
          <a:p>
            <a:endParaRPr lang="en-US" dirty="0"/>
          </a:p>
        </p:txBody>
      </p:sp>
      <p:sp>
        <p:nvSpPr>
          <p:cNvPr id="9" name="Picture Placeholder 9"/>
          <p:cNvSpPr>
            <a:spLocks noGrp="1"/>
          </p:cNvSpPr>
          <p:nvPr>
            <p:ph type="pic" sz="quarter" idx="11"/>
          </p:nvPr>
        </p:nvSpPr>
        <p:spPr>
          <a:xfrm>
            <a:off x="6818152" y="2051272"/>
            <a:ext cx="1405499" cy="2482667"/>
          </a:xfrm>
        </p:spPr>
        <p:txBody>
          <a:bodyPr>
            <a:normAutofit/>
          </a:bodyPr>
          <a:lstStyle>
            <a:lvl1pPr marL="0" indent="0">
              <a:buNone/>
              <a:defRPr sz="14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4459983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App Design 01">
    <p:spTree>
      <p:nvGrpSpPr>
        <p:cNvPr id="1" name=""/>
        <p:cNvGrpSpPr/>
        <p:nvPr/>
      </p:nvGrpSpPr>
      <p:grpSpPr>
        <a:xfrm>
          <a:off x="0" y="0"/>
          <a:ext cx="0" cy="0"/>
          <a:chOff x="0" y="0"/>
          <a:chExt cx="0" cy="0"/>
        </a:xfrm>
      </p:grpSpPr>
      <p:sp>
        <p:nvSpPr>
          <p:cNvPr id="31" name="Picture Placeholder 2"/>
          <p:cNvSpPr>
            <a:spLocks noGrp="1" noChangeAspect="1"/>
          </p:cNvSpPr>
          <p:nvPr>
            <p:ph type="pic" sz="quarter" idx="11"/>
          </p:nvPr>
        </p:nvSpPr>
        <p:spPr>
          <a:xfrm>
            <a:off x="1813397" y="1961357"/>
            <a:ext cx="2681192" cy="3602831"/>
          </a:xfrm>
        </p:spPr>
        <p:txBody>
          <a:bodyPr>
            <a:normAutofit/>
          </a:bodyPr>
          <a:lstStyle>
            <a:lvl1pPr marL="0" indent="0">
              <a:buNone/>
              <a:defRPr sz="1000">
                <a:latin typeface="Lato Light"/>
                <a:cs typeface="Lato Light"/>
              </a:defRPr>
            </a:lvl1pPr>
          </a:lstStyle>
          <a:p>
            <a:endParaRPr lang="en-US" dirty="0"/>
          </a:p>
        </p:txBody>
      </p:sp>
    </p:spTree>
    <p:extLst>
      <p:ext uri="{BB962C8B-B14F-4D97-AF65-F5344CB8AC3E}">
        <p14:creationId xmlns:p14="http://schemas.microsoft.com/office/powerpoint/2010/main" val="4455153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Devices_laptop_project">
    <p:spTree>
      <p:nvGrpSpPr>
        <p:cNvPr id="1" name=""/>
        <p:cNvGrpSpPr/>
        <p:nvPr/>
      </p:nvGrpSpPr>
      <p:grpSpPr>
        <a:xfrm>
          <a:off x="0" y="0"/>
          <a:ext cx="0" cy="0"/>
          <a:chOff x="0" y="0"/>
          <a:chExt cx="0" cy="0"/>
        </a:xfrm>
      </p:grpSpPr>
      <p:sp>
        <p:nvSpPr>
          <p:cNvPr id="23" name="Picture Placeholder 2"/>
          <p:cNvSpPr>
            <a:spLocks noGrp="1" noChangeAspect="1"/>
          </p:cNvSpPr>
          <p:nvPr>
            <p:ph type="pic" sz="quarter" idx="11"/>
          </p:nvPr>
        </p:nvSpPr>
        <p:spPr>
          <a:xfrm>
            <a:off x="1093775" y="2489880"/>
            <a:ext cx="2996028" cy="1855005"/>
          </a:xfrm>
        </p:spPr>
        <p:txBody>
          <a:bodyPr>
            <a:normAutofit/>
          </a:bodyPr>
          <a:lstStyle>
            <a:lvl1pPr marL="0" indent="0">
              <a:buNone/>
              <a:defRPr sz="1000">
                <a:latin typeface="Lato Light"/>
                <a:cs typeface="Lato Light"/>
              </a:defRPr>
            </a:lvl1pPr>
          </a:lstStyle>
          <a:p>
            <a:endParaRPr lang="en-US" dirty="0"/>
          </a:p>
        </p:txBody>
      </p:sp>
    </p:spTree>
    <p:extLst>
      <p:ext uri="{BB962C8B-B14F-4D97-AF65-F5344CB8AC3E}">
        <p14:creationId xmlns:p14="http://schemas.microsoft.com/office/powerpoint/2010/main" val="8041916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4218185" y="2054290"/>
            <a:ext cx="3340603" cy="1892739"/>
          </a:xfrm>
        </p:spPr>
        <p:txBody>
          <a:bodyPr anchor="t">
            <a:normAutofit/>
          </a:bodyPr>
          <a:lstStyle>
            <a:lvl1pPr marL="0" indent="0" algn="ctr">
              <a:buNone/>
              <a:defRPr sz="1100">
                <a:latin typeface="Lato Light"/>
                <a:cs typeface="Lato Light"/>
              </a:defRPr>
            </a:lvl1pPr>
          </a:lstStyle>
          <a:p>
            <a:endParaRPr lang="id-ID" dirty="0"/>
          </a:p>
        </p:txBody>
      </p:sp>
      <p:sp>
        <p:nvSpPr>
          <p:cNvPr id="17" name="Picture Placeholder 2"/>
          <p:cNvSpPr>
            <a:spLocks noGrp="1" noChangeAspect="1"/>
          </p:cNvSpPr>
          <p:nvPr>
            <p:ph type="pic" sz="quarter" idx="22"/>
          </p:nvPr>
        </p:nvSpPr>
        <p:spPr>
          <a:xfrm>
            <a:off x="2684333" y="3930189"/>
            <a:ext cx="458889" cy="818462"/>
          </a:xfrm>
        </p:spPr>
        <p:txBody>
          <a:bodyPr anchor="t">
            <a:normAutofit/>
          </a:bodyPr>
          <a:lstStyle>
            <a:lvl1pPr marL="0" indent="0" algn="ctr">
              <a:lnSpc>
                <a:spcPct val="50000"/>
              </a:lnSpc>
              <a:buNone/>
              <a:defRPr sz="525">
                <a:latin typeface="Lato Light"/>
                <a:cs typeface="Lato Light"/>
              </a:defRPr>
            </a:lvl1pPr>
          </a:lstStyle>
          <a:p>
            <a:endParaRPr lang="id-ID" dirty="0"/>
          </a:p>
        </p:txBody>
      </p:sp>
      <p:sp>
        <p:nvSpPr>
          <p:cNvPr id="10" name="Picture Placeholder 2"/>
          <p:cNvSpPr>
            <a:spLocks noGrp="1" noChangeAspect="1"/>
          </p:cNvSpPr>
          <p:nvPr>
            <p:ph type="pic" sz="quarter" idx="26"/>
          </p:nvPr>
        </p:nvSpPr>
        <p:spPr>
          <a:xfrm>
            <a:off x="7080920" y="3356090"/>
            <a:ext cx="2127998" cy="1356225"/>
          </a:xfrm>
        </p:spPr>
        <p:txBody>
          <a:bodyPr anchor="t">
            <a:normAutofit/>
          </a:bodyPr>
          <a:lstStyle>
            <a:lvl1pPr marL="0" indent="0" algn="ctr">
              <a:buNone/>
              <a:defRPr sz="1000">
                <a:latin typeface="Lato Light"/>
                <a:cs typeface="Lato Light"/>
              </a:defRPr>
            </a:lvl1pPr>
          </a:lstStyle>
          <a:p>
            <a:endParaRPr lang="id-ID" dirty="0"/>
          </a:p>
        </p:txBody>
      </p:sp>
      <p:sp>
        <p:nvSpPr>
          <p:cNvPr id="8" name="Picture Placeholder 2"/>
          <p:cNvSpPr>
            <a:spLocks noGrp="1" noChangeAspect="1"/>
          </p:cNvSpPr>
          <p:nvPr>
            <p:ph type="pic" sz="quarter" idx="24"/>
          </p:nvPr>
        </p:nvSpPr>
        <p:spPr>
          <a:xfrm>
            <a:off x="3321915" y="3279088"/>
            <a:ext cx="1127325" cy="1451271"/>
          </a:xfrm>
        </p:spPr>
        <p:txBody>
          <a:bodyPr anchor="t">
            <a:normAutofit/>
          </a:bodyPr>
          <a:lstStyle>
            <a:lvl1pPr marL="0" indent="0" algn="ctr">
              <a:buNone/>
              <a:defRPr sz="1000">
                <a:latin typeface="Lato Light"/>
                <a:cs typeface="Lato Light"/>
              </a:defRPr>
            </a:lvl1pPr>
          </a:lstStyle>
          <a:p>
            <a:endParaRPr lang="id-ID" dirty="0"/>
          </a:p>
        </p:txBody>
      </p:sp>
    </p:spTree>
    <p:extLst>
      <p:ext uri="{BB962C8B-B14F-4D97-AF65-F5344CB8AC3E}">
        <p14:creationId xmlns:p14="http://schemas.microsoft.com/office/powerpoint/2010/main" val="28285364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iphone_devices of 3">
    <p:spTree>
      <p:nvGrpSpPr>
        <p:cNvPr id="1" name=""/>
        <p:cNvGrpSpPr/>
        <p:nvPr/>
      </p:nvGrpSpPr>
      <p:grpSpPr>
        <a:xfrm>
          <a:off x="0" y="0"/>
          <a:ext cx="0" cy="0"/>
          <a:chOff x="0" y="0"/>
          <a:chExt cx="0" cy="0"/>
        </a:xfrm>
      </p:grpSpPr>
      <p:sp>
        <p:nvSpPr>
          <p:cNvPr id="7" name="Picture Placeholder 13"/>
          <p:cNvSpPr>
            <a:spLocks noGrp="1"/>
          </p:cNvSpPr>
          <p:nvPr>
            <p:ph type="pic" sz="quarter" idx="21"/>
          </p:nvPr>
        </p:nvSpPr>
        <p:spPr>
          <a:xfrm>
            <a:off x="6970174" y="1623849"/>
            <a:ext cx="3621757" cy="643758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29279868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44EC6C8-0891-4940-9A58-814CFD8A540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id="{4D277D1D-032D-4E81-BAD8-7ED87C266C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טקסט 3">
            <a:extLst>
              <a:ext uri="{FF2B5EF4-FFF2-40B4-BE49-F238E27FC236}">
                <a16:creationId xmlns:a16="http://schemas.microsoft.com/office/drawing/2014/main" id="{DB28E8CD-550B-48F6-9030-7E4CBE384B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AE96C80B-08F2-4B38-9AF6-9A361935B6CD}"/>
              </a:ext>
            </a:extLst>
          </p:cNvPr>
          <p:cNvSpPr>
            <a:spLocks noGrp="1"/>
          </p:cNvSpPr>
          <p:nvPr>
            <p:ph type="dt" sz="half" idx="10"/>
          </p:nvPr>
        </p:nvSpPr>
        <p:spPr/>
        <p:txBody>
          <a:bodyPr/>
          <a:lstStyle/>
          <a:p>
            <a:fld id="{5E1C457F-7A9D-409C-AD49-FB36B8130805}" type="datetimeFigureOut">
              <a:rPr lang="en-US" smtClean="0"/>
              <a:t>05/06/2024</a:t>
            </a:fld>
            <a:endParaRPr lang="en-US"/>
          </a:p>
        </p:txBody>
      </p:sp>
      <p:sp>
        <p:nvSpPr>
          <p:cNvPr id="6" name="מציין מיקום של כותרת תחתונה 5">
            <a:extLst>
              <a:ext uri="{FF2B5EF4-FFF2-40B4-BE49-F238E27FC236}">
                <a16:creationId xmlns:a16="http://schemas.microsoft.com/office/drawing/2014/main" id="{1D185729-6B4F-46B0-BB01-2B61F200C9C1}"/>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a16="http://schemas.microsoft.com/office/drawing/2014/main" id="{F6DECE98-9642-4AD3-996E-78C580F26538}"/>
              </a:ext>
            </a:extLst>
          </p:cNvPr>
          <p:cNvSpPr>
            <a:spLocks noGrp="1"/>
          </p:cNvSpPr>
          <p:nvPr>
            <p:ph type="sldNum" sz="quarter" idx="12"/>
          </p:nvPr>
        </p:nvSpPr>
        <p:spPr/>
        <p:txBody>
          <a:bodyPr/>
          <a:lstStyle/>
          <a:p>
            <a:fld id="{0E05B87A-209E-439F-9E01-3F3F071CD717}" type="slidenum">
              <a:rPr lang="en-US" smtClean="0"/>
              <a:t>‹#›</a:t>
            </a:fld>
            <a:endParaRPr lang="en-US"/>
          </a:p>
        </p:txBody>
      </p:sp>
    </p:spTree>
    <p:extLst>
      <p:ext uri="{BB962C8B-B14F-4D97-AF65-F5344CB8AC3E}">
        <p14:creationId xmlns:p14="http://schemas.microsoft.com/office/powerpoint/2010/main" val="10270473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Facebook vs Twitter Desktop">
    <p:spTree>
      <p:nvGrpSpPr>
        <p:cNvPr id="1" name=""/>
        <p:cNvGrpSpPr/>
        <p:nvPr/>
      </p:nvGrpSpPr>
      <p:grpSpPr>
        <a:xfrm>
          <a:off x="0" y="0"/>
          <a:ext cx="0" cy="0"/>
          <a:chOff x="0" y="0"/>
          <a:chExt cx="0" cy="0"/>
        </a:xfrm>
      </p:grpSpPr>
      <p:sp>
        <p:nvSpPr>
          <p:cNvPr id="17" name="Picture Placeholder 13"/>
          <p:cNvSpPr>
            <a:spLocks noGrp="1"/>
          </p:cNvSpPr>
          <p:nvPr>
            <p:ph type="pic" sz="quarter" idx="22"/>
          </p:nvPr>
        </p:nvSpPr>
        <p:spPr>
          <a:xfrm>
            <a:off x="6787380" y="2499506"/>
            <a:ext cx="4134990" cy="2310056"/>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968253183"/>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52176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1652" y="317501"/>
            <a:ext cx="11188700" cy="69215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059092981"/>
      </p:ext>
    </p:extLst>
  </p:cSld>
  <p:clrMapOvr>
    <a:masterClrMapping/>
  </p:clrMapOvr>
  <p:transition>
    <p:fade/>
  </p:transition>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_Meet_the_team">
    <p:spTree>
      <p:nvGrpSpPr>
        <p:cNvPr id="1" name=""/>
        <p:cNvGrpSpPr/>
        <p:nvPr/>
      </p:nvGrpSpPr>
      <p:grpSpPr>
        <a:xfrm>
          <a:off x="0" y="0"/>
          <a:ext cx="0" cy="0"/>
          <a:chOff x="0" y="0"/>
          <a:chExt cx="0" cy="0"/>
        </a:xfrm>
      </p:grpSpPr>
      <p:sp>
        <p:nvSpPr>
          <p:cNvPr id="5" name="Picture Placeholder 22"/>
          <p:cNvSpPr>
            <a:spLocks noGrp="1" noChangeAspect="1"/>
          </p:cNvSpPr>
          <p:nvPr>
            <p:ph type="pic" sz="quarter" idx="14"/>
          </p:nvPr>
        </p:nvSpPr>
        <p:spPr>
          <a:xfrm>
            <a:off x="988484" y="1821007"/>
            <a:ext cx="1822449" cy="1824566"/>
          </a:xfrm>
        </p:spPr>
        <p:txBody>
          <a:bodyPr>
            <a:normAutofit/>
          </a:bodyPr>
          <a:lstStyle>
            <a:lvl1pPr marL="0" indent="0">
              <a:buNone/>
              <a:defRPr sz="1600">
                <a:solidFill>
                  <a:schemeClr val="bg1"/>
                </a:solidFill>
                <a:latin typeface="Lato Light"/>
                <a:cs typeface="Lato Light"/>
              </a:defRPr>
            </a:lvl1pPr>
          </a:lstStyle>
          <a:p>
            <a:endParaRPr lang="id-ID" dirty="0"/>
          </a:p>
        </p:txBody>
      </p:sp>
    </p:spTree>
    <p:extLst>
      <p:ext uri="{BB962C8B-B14F-4D97-AF65-F5344CB8AC3E}">
        <p14:creationId xmlns:p14="http://schemas.microsoft.com/office/powerpoint/2010/main" val="32044238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12192000" cy="685800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202895159"/>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12192000" cy="6858000"/>
          </a:xfrm>
        </p:spPr>
        <p:txBody>
          <a:bodyPr>
            <a:normAutofit/>
          </a:bodyPr>
          <a:lstStyle>
            <a:lvl1pPr marL="0" indent="0">
              <a:buNone/>
              <a:defRPr sz="1600">
                <a:solidFill>
                  <a:schemeClr val="bg2"/>
                </a:solidFill>
              </a:defRPr>
            </a:lvl1pPr>
          </a:lstStyle>
          <a:p>
            <a:endParaRPr lang="en-US" dirty="0"/>
          </a:p>
        </p:txBody>
      </p:sp>
    </p:spTree>
    <p:extLst>
      <p:ext uri="{BB962C8B-B14F-4D97-AF65-F5344CB8AC3E}">
        <p14:creationId xmlns:p14="http://schemas.microsoft.com/office/powerpoint/2010/main" val="1779752914"/>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5308168" cy="6858000"/>
          </a:xfrm>
          <a:solidFill>
            <a:schemeClr val="bg1">
              <a:lumMod val="95000"/>
            </a:schemeClr>
          </a:solidFill>
        </p:spPr>
        <p:txBody>
          <a:bodyPr>
            <a:normAutofit/>
          </a:bodyPr>
          <a:lstStyle>
            <a:lvl1pPr>
              <a:defRPr sz="1200"/>
            </a:lvl1pPr>
          </a:lstStyle>
          <a:p>
            <a:endParaRPr lang="en-US"/>
          </a:p>
        </p:txBody>
      </p:sp>
      <p:sp>
        <p:nvSpPr>
          <p:cNvPr id="3" name="מלבן 2"/>
          <p:cNvSpPr/>
          <p:nvPr userDrawn="1"/>
        </p:nvSpPr>
        <p:spPr>
          <a:xfrm>
            <a:off x="74613" y="6606659"/>
            <a:ext cx="6096000" cy="369332"/>
          </a:xfrm>
          <a:prstGeom prst="rect">
            <a:avLst/>
          </a:prstGeom>
        </p:spPr>
        <p:txBody>
          <a:bodyPr>
            <a:spAutoFit/>
          </a:bodyPr>
          <a:lstStyle/>
          <a:p>
            <a:pPr algn="l" rtl="0">
              <a:spcAft>
                <a:spcPts val="0"/>
              </a:spcAft>
            </a:pPr>
            <a:r>
              <a:rPr lang="he-IL" sz="900" dirty="0">
                <a:solidFill>
                  <a:srgbClr val="313131"/>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900" dirty="0">
                <a:solidFill>
                  <a:srgbClr val="313131"/>
                </a:solidFill>
                <a:effectLst/>
                <a:latin typeface="Arial" panose="020B0604020202020204" pitchFamily="34" charset="0"/>
                <a:ea typeface="Times New Roman" panose="02020603050405020304" pitchFamily="18" charset="0"/>
              </a:rPr>
              <a:t>20</a:t>
            </a:r>
            <a:r>
              <a:rPr lang="he-IL" sz="900" dirty="0">
                <a:solidFill>
                  <a:srgbClr val="313131"/>
                </a:solidFill>
                <a:effectLst/>
                <a:latin typeface="Arial" panose="020B0604020202020204" pitchFamily="34" charset="0"/>
                <a:ea typeface="Times New Roman" panose="02020603050405020304" pitchFamily="18" charset="0"/>
              </a:rPr>
              <a:t>20</a:t>
            </a:r>
            <a:r>
              <a:rPr lang="en-US" sz="900" dirty="0">
                <a:solidFill>
                  <a:srgbClr val="313131"/>
                </a:solidFill>
                <a:effectLst/>
                <a:latin typeface="Arial" panose="020B0604020202020204" pitchFamily="34" charset="0"/>
                <a:ea typeface="Times New Roman" panose="02020603050405020304" pitchFamily="18" charset="0"/>
              </a:rPr>
              <a:t> Deloitte Israel &amp; Co.</a:t>
            </a:r>
            <a:endParaRPr lang="en-US" sz="1400" dirty="0">
              <a:effectLst/>
              <a:latin typeface="Times New Roman" panose="02020603050405020304" pitchFamily="18" charset="0"/>
              <a:ea typeface="Times New Roman" panose="02020603050405020304" pitchFamily="18" charset="0"/>
            </a:endParaRPr>
          </a:p>
          <a:p>
            <a:pPr algn="l" rtl="0">
              <a:spcAft>
                <a:spcPts val="0"/>
              </a:spcAft>
            </a:pPr>
            <a:r>
              <a:rPr lang="en-US" sz="900" dirty="0">
                <a:solidFill>
                  <a:srgbClr val="313131"/>
                </a:solidFill>
                <a:effectLst/>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009740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Our Mission 2">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2045843"/>
            <a:ext cx="6054419" cy="3384802"/>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5374203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What we do 2">
    <p:spTree>
      <p:nvGrpSpPr>
        <p:cNvPr id="1" name=""/>
        <p:cNvGrpSpPr/>
        <p:nvPr/>
      </p:nvGrpSpPr>
      <p:grpSpPr>
        <a:xfrm>
          <a:off x="0" y="0"/>
          <a:ext cx="0" cy="0"/>
          <a:chOff x="0" y="0"/>
          <a:chExt cx="0" cy="0"/>
        </a:xfrm>
      </p:grpSpPr>
      <p:sp>
        <p:nvSpPr>
          <p:cNvPr id="11" name="Picture Placeholder 13"/>
          <p:cNvSpPr>
            <a:spLocks noGrp="1"/>
          </p:cNvSpPr>
          <p:nvPr>
            <p:ph type="pic" sz="quarter" idx="22"/>
          </p:nvPr>
        </p:nvSpPr>
        <p:spPr>
          <a:xfrm>
            <a:off x="8774926" y="2007219"/>
            <a:ext cx="1963125" cy="2442118"/>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23"/>
          </p:nvPr>
        </p:nvSpPr>
        <p:spPr>
          <a:xfrm>
            <a:off x="6340732" y="2007219"/>
            <a:ext cx="1963125" cy="2442118"/>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24"/>
          </p:nvPr>
        </p:nvSpPr>
        <p:spPr>
          <a:xfrm>
            <a:off x="3906539" y="2007219"/>
            <a:ext cx="1963125" cy="2442118"/>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4" name="Picture Placeholder 13"/>
          <p:cNvSpPr>
            <a:spLocks noGrp="1"/>
          </p:cNvSpPr>
          <p:nvPr>
            <p:ph type="pic" sz="quarter" idx="25"/>
          </p:nvPr>
        </p:nvSpPr>
        <p:spPr>
          <a:xfrm>
            <a:off x="1472346" y="2007219"/>
            <a:ext cx="1963125" cy="2442118"/>
          </a:xfrm>
          <a:prstGeom prst="rect">
            <a:avLst/>
          </a:prstGeom>
          <a:effectLst/>
        </p:spPr>
        <p:txBody>
          <a:bodyPr>
            <a:normAutofit/>
          </a:bodyPr>
          <a:lstStyle>
            <a:lvl1pPr marL="0" indent="0">
              <a:buNone/>
              <a:defRPr sz="13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790723440"/>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1012501" y="1876778"/>
            <a:ext cx="914281" cy="914400"/>
          </a:xfrm>
          <a:prstGeom prst="ellipse">
            <a:avLst/>
          </a:prstGeom>
        </p:spPr>
        <p:txBody>
          <a:bodyPr rtlCol="0">
            <a:normAutofit/>
          </a:bodyPr>
          <a:lstStyle>
            <a:lvl1pPr marL="0" indent="0">
              <a:buNone/>
              <a:defRPr sz="1000">
                <a:solidFill>
                  <a:schemeClr val="tx1"/>
                </a:solidFill>
              </a:defRPr>
            </a:lvl1pPr>
          </a:lstStyle>
          <a:p>
            <a:pPr lvl="0"/>
            <a:endParaRPr lang="en-US" noProof="0"/>
          </a:p>
        </p:txBody>
      </p:sp>
      <p:sp>
        <p:nvSpPr>
          <p:cNvPr id="13" name="Picture Placeholder 6"/>
          <p:cNvSpPr>
            <a:spLocks noGrp="1" noChangeAspect="1"/>
          </p:cNvSpPr>
          <p:nvPr>
            <p:ph type="pic" sz="quarter" idx="11"/>
          </p:nvPr>
        </p:nvSpPr>
        <p:spPr>
          <a:xfrm>
            <a:off x="4311214" y="1876778"/>
            <a:ext cx="914281" cy="914400"/>
          </a:xfrm>
          <a:prstGeom prst="ellipse">
            <a:avLst/>
          </a:prstGeom>
        </p:spPr>
        <p:txBody>
          <a:bodyPr rtlCol="0">
            <a:normAutofit/>
          </a:bodyPr>
          <a:lstStyle>
            <a:lvl1pPr marL="0" indent="0">
              <a:buNone/>
              <a:defRPr sz="1000">
                <a:solidFill>
                  <a:schemeClr val="tx1"/>
                </a:solidFill>
              </a:defRPr>
            </a:lvl1pPr>
          </a:lstStyle>
          <a:p>
            <a:pPr lvl="0"/>
            <a:endParaRPr lang="en-US" noProof="0"/>
          </a:p>
        </p:txBody>
      </p:sp>
      <p:sp>
        <p:nvSpPr>
          <p:cNvPr id="15" name="Picture Placeholder 6"/>
          <p:cNvSpPr>
            <a:spLocks noGrp="1" noChangeAspect="1"/>
          </p:cNvSpPr>
          <p:nvPr>
            <p:ph type="pic" sz="quarter" idx="12"/>
          </p:nvPr>
        </p:nvSpPr>
        <p:spPr>
          <a:xfrm>
            <a:off x="7499865" y="1876778"/>
            <a:ext cx="914281" cy="914400"/>
          </a:xfrm>
          <a:prstGeom prst="ellipse">
            <a:avLst/>
          </a:prstGeom>
        </p:spPr>
        <p:txBody>
          <a:bodyPr rtlCol="0">
            <a:normAutofit/>
          </a:bodyPr>
          <a:lstStyle>
            <a:lvl1pPr marL="0" indent="0">
              <a:buNone/>
              <a:defRPr sz="1000">
                <a:solidFill>
                  <a:schemeClr val="tx1"/>
                </a:solidFill>
              </a:defRPr>
            </a:lvl1pPr>
          </a:lstStyle>
          <a:p>
            <a:pPr lvl="0"/>
            <a:endParaRPr lang="en-US" noProof="0"/>
          </a:p>
        </p:txBody>
      </p:sp>
    </p:spTree>
    <p:extLst>
      <p:ext uri="{BB962C8B-B14F-4D97-AF65-F5344CB8AC3E}">
        <p14:creationId xmlns:p14="http://schemas.microsoft.com/office/powerpoint/2010/main" val="829712793"/>
      </p:ext>
    </p:extLst>
  </p:cSld>
  <p:clrMapOvr>
    <a:masterClrMapping/>
  </p:clrMapOvr>
  <p:transition spd="med" advClick="0" advTm="2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75049B0-23BD-4617-A246-6C01ADFF253D}"/>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של תמונה 2">
            <a:extLst>
              <a:ext uri="{FF2B5EF4-FFF2-40B4-BE49-F238E27FC236}">
                <a16:creationId xmlns:a16="http://schemas.microsoft.com/office/drawing/2014/main" id="{62371FB5-87D5-4BF3-88D4-3DD9E2CD83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מציין מיקום טקסט 3">
            <a:extLst>
              <a:ext uri="{FF2B5EF4-FFF2-40B4-BE49-F238E27FC236}">
                <a16:creationId xmlns:a16="http://schemas.microsoft.com/office/drawing/2014/main" id="{519D3109-65DF-4288-BA03-3DDF04AA09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01889C5-85D8-41BC-B111-26B5A6D09B61}"/>
              </a:ext>
            </a:extLst>
          </p:cNvPr>
          <p:cNvSpPr>
            <a:spLocks noGrp="1"/>
          </p:cNvSpPr>
          <p:nvPr>
            <p:ph type="dt" sz="half" idx="10"/>
          </p:nvPr>
        </p:nvSpPr>
        <p:spPr/>
        <p:txBody>
          <a:bodyPr/>
          <a:lstStyle/>
          <a:p>
            <a:fld id="{5E1C457F-7A9D-409C-AD49-FB36B8130805}" type="datetimeFigureOut">
              <a:rPr lang="en-US" smtClean="0"/>
              <a:t>05/06/2024</a:t>
            </a:fld>
            <a:endParaRPr lang="en-US"/>
          </a:p>
        </p:txBody>
      </p:sp>
      <p:sp>
        <p:nvSpPr>
          <p:cNvPr id="6" name="מציין מיקום של כותרת תחתונה 5">
            <a:extLst>
              <a:ext uri="{FF2B5EF4-FFF2-40B4-BE49-F238E27FC236}">
                <a16:creationId xmlns:a16="http://schemas.microsoft.com/office/drawing/2014/main" id="{C4DB0498-B4FB-4004-BBBD-BBE90EF85182}"/>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a16="http://schemas.microsoft.com/office/drawing/2014/main" id="{C3F835DA-D187-4867-9FF6-C6E20A4C3825}"/>
              </a:ext>
            </a:extLst>
          </p:cNvPr>
          <p:cNvSpPr>
            <a:spLocks noGrp="1"/>
          </p:cNvSpPr>
          <p:nvPr>
            <p:ph type="sldNum" sz="quarter" idx="12"/>
          </p:nvPr>
        </p:nvSpPr>
        <p:spPr/>
        <p:txBody>
          <a:bodyPr/>
          <a:lstStyle/>
          <a:p>
            <a:fld id="{0E05B87A-209E-439F-9E01-3F3F071CD717}" type="slidenum">
              <a:rPr lang="en-US" smtClean="0"/>
              <a:t>‹#›</a:t>
            </a:fld>
            <a:endParaRPr lang="en-US"/>
          </a:p>
        </p:txBody>
      </p:sp>
    </p:spTree>
    <p:extLst>
      <p:ext uri="{BB962C8B-B14F-4D97-AF65-F5344CB8AC3E}">
        <p14:creationId xmlns:p14="http://schemas.microsoft.com/office/powerpoint/2010/main" val="2699569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slideLayout" Target="../slideLayouts/slideLayout76.xml"/><Relationship Id="rId47" Type="http://schemas.openxmlformats.org/officeDocument/2006/relationships/slideLayout" Target="../slideLayouts/slideLayout81.xml"/><Relationship Id="rId50" Type="http://schemas.openxmlformats.org/officeDocument/2006/relationships/slideLayout" Target="../slideLayouts/slideLayout84.xml"/><Relationship Id="rId55" Type="http://schemas.openxmlformats.org/officeDocument/2006/relationships/slideLayout" Target="../slideLayouts/slideLayout89.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41" Type="http://schemas.openxmlformats.org/officeDocument/2006/relationships/slideLayout" Target="../slideLayouts/slideLayout75.xml"/><Relationship Id="rId54" Type="http://schemas.openxmlformats.org/officeDocument/2006/relationships/slideLayout" Target="../slideLayouts/slideLayout88.xml"/><Relationship Id="rId62" Type="http://schemas.openxmlformats.org/officeDocument/2006/relationships/image" Target="../media/image2.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slideLayout" Target="../slideLayouts/slideLayout79.xml"/><Relationship Id="rId53" Type="http://schemas.openxmlformats.org/officeDocument/2006/relationships/slideLayout" Target="../slideLayouts/slideLayout87.xml"/><Relationship Id="rId58" Type="http://schemas.openxmlformats.org/officeDocument/2006/relationships/tags" Target="../tags/tag1.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49" Type="http://schemas.openxmlformats.org/officeDocument/2006/relationships/slideLayout" Target="../slideLayouts/slideLayout83.xml"/><Relationship Id="rId57" Type="http://schemas.openxmlformats.org/officeDocument/2006/relationships/vmlDrawing" Target="../drawings/vmlDrawing1.vml"/><Relationship Id="rId61" Type="http://schemas.openxmlformats.org/officeDocument/2006/relationships/image" Target="../media/image1.emf"/><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slideLayout" Target="../slideLayouts/slideLayout78.xml"/><Relationship Id="rId52" Type="http://schemas.openxmlformats.org/officeDocument/2006/relationships/slideLayout" Target="../slideLayouts/slideLayout86.xml"/><Relationship Id="rId60" Type="http://schemas.openxmlformats.org/officeDocument/2006/relationships/oleObject" Target="../embeddings/oleObject1.bin"/><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slideLayout" Target="../slideLayouts/slideLayout77.xml"/><Relationship Id="rId48" Type="http://schemas.openxmlformats.org/officeDocument/2006/relationships/slideLayout" Target="../slideLayouts/slideLayout82.xml"/><Relationship Id="rId56" Type="http://schemas.openxmlformats.org/officeDocument/2006/relationships/theme" Target="../theme/theme4.xml"/><Relationship Id="rId8" Type="http://schemas.openxmlformats.org/officeDocument/2006/relationships/slideLayout" Target="../slideLayouts/slideLayout42.xml"/><Relationship Id="rId51" Type="http://schemas.openxmlformats.org/officeDocument/2006/relationships/slideLayout" Target="../slideLayouts/slideLayout85.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slideLayout" Target="../slideLayouts/slideLayout80.xml"/><Relationship Id="rId5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27BC5A93-2ACA-4050-BF78-3B28466D50D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id="{03E56516-8288-4EB6-AAE3-26F897ED9EA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ED121066-82FD-4928-B3E7-1167D7CD4900}"/>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E1C457F-7A9D-409C-AD49-FB36B8130805}" type="datetimeFigureOut">
              <a:rPr lang="en-US" smtClean="0"/>
              <a:t>05/06/2024</a:t>
            </a:fld>
            <a:endParaRPr lang="en-US"/>
          </a:p>
        </p:txBody>
      </p:sp>
      <p:sp>
        <p:nvSpPr>
          <p:cNvPr id="5" name="מציין מיקום של כותרת תחתונה 4">
            <a:extLst>
              <a:ext uri="{FF2B5EF4-FFF2-40B4-BE49-F238E27FC236}">
                <a16:creationId xmlns:a16="http://schemas.microsoft.com/office/drawing/2014/main" id="{77F660EB-FFFD-44B0-A8E4-4FD4086A4F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מציין מיקום של מספר שקופית 5">
            <a:extLst>
              <a:ext uri="{FF2B5EF4-FFF2-40B4-BE49-F238E27FC236}">
                <a16:creationId xmlns:a16="http://schemas.microsoft.com/office/drawing/2014/main" id="{4CB7E1C6-6BCE-479B-8060-D041A37FC1E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E05B87A-209E-439F-9E01-3F3F071CD717}" type="slidenum">
              <a:rPr lang="en-US" smtClean="0"/>
              <a:t>‹#›</a:t>
            </a:fld>
            <a:endParaRPr lang="en-US"/>
          </a:p>
        </p:txBody>
      </p:sp>
    </p:spTree>
    <p:extLst>
      <p:ext uri="{BB962C8B-B14F-4D97-AF65-F5344CB8AC3E}">
        <p14:creationId xmlns:p14="http://schemas.microsoft.com/office/powerpoint/2010/main" val="3697164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83E8E69E-4C20-48D4-B660-06D34379C34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id="{983B5504-BF21-4137-8966-F929AD32B8E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5356F57F-B7A2-4075-A1D1-9F105993E7E5}"/>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1E8BDEC-11AD-4969-BFAA-B64C45B75973}" type="datetime1">
              <a:rPr lang="en-US" smtClean="0"/>
              <a:t>05/06/2024</a:t>
            </a:fld>
            <a:endParaRPr lang="en-US"/>
          </a:p>
        </p:txBody>
      </p:sp>
      <p:sp>
        <p:nvSpPr>
          <p:cNvPr id="5" name="מציין מיקום של כותרת תחתונה 4">
            <a:extLst>
              <a:ext uri="{FF2B5EF4-FFF2-40B4-BE49-F238E27FC236}">
                <a16:creationId xmlns:a16="http://schemas.microsoft.com/office/drawing/2014/main" id="{B4FD083A-8A0B-4088-A057-0E3D1736E4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מציין מיקום של מספר שקופית 5">
            <a:extLst>
              <a:ext uri="{FF2B5EF4-FFF2-40B4-BE49-F238E27FC236}">
                <a16:creationId xmlns:a16="http://schemas.microsoft.com/office/drawing/2014/main" id="{DDF3D5F3-D2FD-462D-961B-B4FF3ACA1AE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662FFEC-6783-4A0A-94B0-0B9924277C60}" type="slidenum">
              <a:rPr lang="en-US" smtClean="0"/>
              <a:t>‹#›</a:t>
            </a:fld>
            <a:endParaRPr lang="en-US"/>
          </a:p>
        </p:txBody>
      </p:sp>
    </p:spTree>
    <p:extLst>
      <p:ext uri="{BB962C8B-B14F-4D97-AF65-F5344CB8AC3E}">
        <p14:creationId xmlns:p14="http://schemas.microsoft.com/office/powerpoint/2010/main" val="3485332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8BCEE7-4105-4F9E-B64D-1B0B00825B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e-IL"/>
          </a:p>
        </p:txBody>
      </p:sp>
      <p:sp>
        <p:nvSpPr>
          <p:cNvPr id="3" name="Text Placeholder 2">
            <a:extLst>
              <a:ext uri="{FF2B5EF4-FFF2-40B4-BE49-F238E27FC236}">
                <a16:creationId xmlns:a16="http://schemas.microsoft.com/office/drawing/2014/main" id="{5F85A573-AE96-4FD9-BD85-92520E9918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BB9D57FB-A900-4D3E-9B18-07D4E54442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F312B-7DBB-48DE-9BA1-CF22CDA7163C}" type="datetime8">
              <a:rPr lang="he-IL" smtClean="0"/>
              <a:t>06 מאי 24</a:t>
            </a:fld>
            <a:endParaRPr lang="he-IL"/>
          </a:p>
        </p:txBody>
      </p:sp>
      <p:sp>
        <p:nvSpPr>
          <p:cNvPr id="5" name="Footer Placeholder 4">
            <a:extLst>
              <a:ext uri="{FF2B5EF4-FFF2-40B4-BE49-F238E27FC236}">
                <a16:creationId xmlns:a16="http://schemas.microsoft.com/office/drawing/2014/main" id="{23420AE2-20EB-4B28-8F3A-E6EE81BDBF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a:extLst>
              <a:ext uri="{FF2B5EF4-FFF2-40B4-BE49-F238E27FC236}">
                <a16:creationId xmlns:a16="http://schemas.microsoft.com/office/drawing/2014/main" id="{668B2F99-877A-4671-91C5-031DBD40E2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876FD-6E40-4824-8EBD-8775B2B47039}" type="slidenum">
              <a:rPr lang="he-IL" smtClean="0"/>
              <a:t>‹#›</a:t>
            </a:fld>
            <a:endParaRPr lang="he-IL"/>
          </a:p>
        </p:txBody>
      </p:sp>
    </p:spTree>
    <p:extLst>
      <p:ext uri="{BB962C8B-B14F-4D97-AF65-F5344CB8AC3E}">
        <p14:creationId xmlns:p14="http://schemas.microsoft.com/office/powerpoint/2010/main" val="8713119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58"/>
            </p:custDataLst>
            <p:extLst>
              <p:ext uri="{D42A27DB-BD31-4B8C-83A1-F6EECF244321}">
                <p14:modId xmlns:p14="http://schemas.microsoft.com/office/powerpoint/2010/main" val="604339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 name="think-cell Slide" r:id="rId60" imgW="383" imgH="384" progId="TCLayout.ActiveDocument.1">
                  <p:embed/>
                </p:oleObj>
              </mc:Choice>
              <mc:Fallback>
                <p:oleObj name="think-cell Slide" r:id="rId60" imgW="383" imgH="384" progId="TCLayout.ActiveDocument.1">
                  <p:embed/>
                  <p:pic>
                    <p:nvPicPr>
                      <p:cNvPr id="7" name="Object 6" hidden="1"/>
                      <p:cNvPicPr/>
                      <p:nvPr/>
                    </p:nvPicPr>
                    <p:blipFill>
                      <a:blip r:embed="rId61"/>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59"/>
            </p:custDataLst>
          </p:nvPr>
        </p:nvSpPr>
        <p:spPr>
          <a:xfrm>
            <a:off x="0" y="0"/>
            <a:ext cx="158750" cy="15875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1" anchor="ctr"/>
          <a:lstStyle/>
          <a:p>
            <a:pPr marL="0" lvl="0" indent="0" algn="ctr" rtl="1" eaLnBrk="1"/>
            <a:endParaRPr lang="en-US" sz="4800" b="0" i="0" baseline="0" dirty="0">
              <a:solidFill>
                <a:schemeClr val="tx1"/>
              </a:solidFill>
              <a:latin typeface="Chronicle Display Black" pitchFamily="50" charset="0"/>
              <a:cs typeface="Heebo" panose="00000500000000000000" pitchFamily="2" charset="-79"/>
              <a:sym typeface="Chronicle Display Black" pitchFamily="50" charset="0"/>
            </a:endParaRPr>
          </a:p>
        </p:txBody>
      </p:sp>
      <p:sp>
        <p:nvSpPr>
          <p:cNvPr id="3" name="Text Placeholder 2"/>
          <p:cNvSpPr>
            <a:spLocks noGrp="1"/>
          </p:cNvSpPr>
          <p:nvPr>
            <p:ph type="body" idx="1"/>
          </p:nvPr>
        </p:nvSpPr>
        <p:spPr>
          <a:xfrm>
            <a:off x="914400" y="1828800"/>
            <a:ext cx="10363200" cy="4346274"/>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914912" y="718263"/>
            <a:ext cx="10362688" cy="879756"/>
          </a:xfrm>
          <a:prstGeom prst="rect">
            <a:avLst/>
          </a:prstGeom>
        </p:spPr>
        <p:txBody>
          <a:bodyPr vert="horz" lIns="0" tIns="45720" rIns="91440" bIns="0" rtlCol="0" anchor="t" anchorCtr="0">
            <a:noAutofit/>
          </a:bodyPr>
          <a:lstStyle/>
          <a:p>
            <a:r>
              <a:rPr lang="en-US" dirty="0"/>
              <a:t>Click To Edit Master Title</a:t>
            </a:r>
          </a:p>
        </p:txBody>
      </p:sp>
      <p:sp>
        <p:nvSpPr>
          <p:cNvPr id="4" name="Rectangle 2"/>
          <p:cNvSpPr>
            <a:spLocks/>
          </p:cNvSpPr>
          <p:nvPr/>
        </p:nvSpPr>
        <p:spPr bwMode="auto">
          <a:xfrm>
            <a:off x="914719" y="6444147"/>
            <a:ext cx="150067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4F2FB2-4A16-1542-BD5E-F56870239E74}" type="slidenum">
              <a:rPr lang="en-US" sz="800" smtClean="0">
                <a:solidFill>
                  <a:schemeClr val="accent5">
                    <a:lumMod val="60000"/>
                    <a:lumOff val="40000"/>
                  </a:schemeClr>
                </a:solidFill>
                <a:latin typeface="Open Sans" charset="0"/>
                <a:ea typeface="Open Sans" charset="0"/>
                <a:cs typeface="Open Sans" charset="0"/>
                <a:sym typeface="Frutiger Next Pro Light"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sz="800" dirty="0">
                <a:solidFill>
                  <a:schemeClr val="accent5">
                    <a:lumMod val="60000"/>
                    <a:lumOff val="40000"/>
                  </a:schemeClr>
                </a:solidFill>
                <a:latin typeface="Open Sans" charset="0"/>
                <a:ea typeface="Open Sans" charset="0"/>
                <a:cs typeface="Open Sans" charset="0"/>
                <a:sym typeface="Frutiger Next Pro Light" charset="0"/>
              </a:rPr>
              <a:t>  | Deloitte 2017</a:t>
            </a:r>
            <a:r>
              <a:rPr lang="en-US" sz="800" baseline="0" dirty="0">
                <a:solidFill>
                  <a:schemeClr val="accent5">
                    <a:lumMod val="60000"/>
                    <a:lumOff val="40000"/>
                  </a:schemeClr>
                </a:solidFill>
                <a:latin typeface="Open Sans" charset="0"/>
                <a:ea typeface="Open Sans" charset="0"/>
                <a:cs typeface="Open Sans" charset="0"/>
                <a:sym typeface="Frutiger Next Pro Light" charset="0"/>
              </a:rPr>
              <a:t> </a:t>
            </a:r>
            <a:r>
              <a:rPr lang="en-US" sz="800" dirty="0">
                <a:solidFill>
                  <a:schemeClr val="accent5">
                    <a:lumMod val="60000"/>
                    <a:lumOff val="40000"/>
                  </a:schemeClr>
                </a:solidFill>
                <a:latin typeface="Open Sans" charset="0"/>
                <a:ea typeface="Open Sans" charset="0"/>
                <a:cs typeface="Open Sans" charset="0"/>
                <a:sym typeface="Frutiger Next Pro Light" charset="0"/>
              </a:rPr>
              <a:t>© </a:t>
            </a:r>
          </a:p>
        </p:txBody>
      </p:sp>
      <p:pic>
        <p:nvPicPr>
          <p:cNvPr id="5" name="Picture 4"/>
          <p:cNvPicPr>
            <a:picLocks noChangeAspect="1"/>
          </p:cNvPicPr>
          <p:nvPr userDrawn="1"/>
        </p:nvPicPr>
        <p:blipFill>
          <a:blip r:embed="rId62" cstate="email">
            <a:duotone>
              <a:prstClr val="black"/>
              <a:srgbClr val="1ECC7A">
                <a:tint val="45000"/>
                <a:satMod val="400000"/>
              </a:srgbClr>
            </a:duotone>
            <a:extLst>
              <a:ext uri="{28A0092B-C50C-407E-A947-70E740481C1C}">
                <a14:useLocalDpi xmlns:a14="http://schemas.microsoft.com/office/drawing/2010/main"/>
              </a:ext>
            </a:extLst>
          </a:blip>
          <a:stretch>
            <a:fillRect/>
          </a:stretch>
        </p:blipFill>
        <p:spPr>
          <a:xfrm>
            <a:off x="88777" y="7522"/>
            <a:ext cx="825623" cy="550416"/>
          </a:xfrm>
          <a:prstGeom prst="rect">
            <a:avLst/>
          </a:prstGeom>
        </p:spPr>
      </p:pic>
    </p:spTree>
    <p:extLst>
      <p:ext uri="{BB962C8B-B14F-4D97-AF65-F5344CB8AC3E}">
        <p14:creationId xmlns:p14="http://schemas.microsoft.com/office/powerpoint/2010/main" val="275487181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 id="2147483724" r:id="rId38"/>
    <p:sldLayoutId id="2147483725" r:id="rId39"/>
    <p:sldLayoutId id="2147483726" r:id="rId40"/>
    <p:sldLayoutId id="2147483727" r:id="rId41"/>
    <p:sldLayoutId id="2147483728" r:id="rId42"/>
    <p:sldLayoutId id="2147483729" r:id="rId43"/>
    <p:sldLayoutId id="2147483730" r:id="rId44"/>
    <p:sldLayoutId id="2147483731" r:id="rId45"/>
    <p:sldLayoutId id="2147483732" r:id="rId46"/>
    <p:sldLayoutId id="2147483733" r:id="rId47"/>
    <p:sldLayoutId id="2147483734" r:id="rId48"/>
    <p:sldLayoutId id="2147483735" r:id="rId49"/>
    <p:sldLayoutId id="2147483736" r:id="rId50"/>
    <p:sldLayoutId id="2147483737" r:id="rId51"/>
    <p:sldLayoutId id="2147483738" r:id="rId52"/>
    <p:sldLayoutId id="2147483739" r:id="rId53"/>
    <p:sldLayoutId id="2147483740" r:id="rId54"/>
    <p:sldLayoutId id="2147483741" r:id="rId55"/>
  </p:sldLayoutIdLst>
  <p:txStyles>
    <p:titleStyle>
      <a:lvl1pPr algn="l" defTabSz="914400"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p:titleStyle>
    <p:body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576">
          <p15:clr>
            <a:srgbClr val="F26B43"/>
          </p15:clr>
        </p15:guide>
        <p15:guide id="9" pos="7104">
          <p15:clr>
            <a:srgbClr val="F26B43"/>
          </p15:clr>
        </p15:guide>
        <p15:guide id="10" pos="2976">
          <p15:clr>
            <a:srgbClr val="F26B43"/>
          </p15:clr>
        </p15:guide>
        <p15:guide id="11" orient="horz" pos="1152">
          <p15:clr>
            <a:srgbClr val="F26B43"/>
          </p15:clr>
        </p15:guide>
        <p15:guide id="12" pos="26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9.xml"/><Relationship Id="rId4" Type="http://schemas.openxmlformats.org/officeDocument/2006/relationships/image" Target="../media/image62.png"/></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39.xml"/><Relationship Id="rId5" Type="http://schemas.openxmlformats.org/officeDocument/2006/relationships/image" Target="../media/image18.png"/><Relationship Id="rId4" Type="http://schemas.openxmlformats.org/officeDocument/2006/relationships/image" Target="../media/image6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image" Target="../media/image18.png"/><Relationship Id="rId5" Type="http://schemas.openxmlformats.org/officeDocument/2006/relationships/image" Target="../media/image65.png"/><Relationship Id="rId4" Type="http://schemas.openxmlformats.org/officeDocument/2006/relationships/image" Target="../media/image6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39.xml"/><Relationship Id="rId5" Type="http://schemas.openxmlformats.org/officeDocument/2006/relationships/image" Target="../media/image66.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39.xml"/><Relationship Id="rId4" Type="http://schemas.openxmlformats.org/officeDocument/2006/relationships/image" Target="../media/image69.png"/></Relationships>
</file>

<file path=ppt/slides/_rels/slide1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39.xml"/><Relationship Id="rId4" Type="http://schemas.openxmlformats.org/officeDocument/2006/relationships/image" Target="../media/image72.jpeg"/></Relationships>
</file>

<file path=ppt/slides/_rels/slide1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9.xml"/><Relationship Id="rId4" Type="http://schemas.openxmlformats.org/officeDocument/2006/relationships/image" Target="../media/image75.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1.svg"/></Relationships>
</file>

<file path=ppt/slides/_rels/slide2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7.png"/><Relationship Id="rId1" Type="http://schemas.openxmlformats.org/officeDocument/2006/relationships/slideLayout" Target="../slideLayouts/slideLayout39.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e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jpe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39.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2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2.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1.sv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97.png"/><Relationship Id="rId1" Type="http://schemas.openxmlformats.org/officeDocument/2006/relationships/slideLayout" Target="../slideLayouts/slideLayout39.xml"/><Relationship Id="rId5" Type="http://schemas.openxmlformats.org/officeDocument/2006/relationships/image" Target="../media/image98.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1.png"/><Relationship Id="rId1" Type="http://schemas.openxmlformats.org/officeDocument/2006/relationships/slideLayout" Target="../slideLayouts/slideLayout39.xml"/><Relationship Id="rId4" Type="http://schemas.openxmlformats.org/officeDocument/2006/relationships/image" Target="../media/image99.jpeg"/></Relationships>
</file>

<file path=ppt/slides/_rels/slide3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8.png"/><Relationship Id="rId1" Type="http://schemas.openxmlformats.org/officeDocument/2006/relationships/slideLayout" Target="../slideLayouts/slideLayout39.xml"/><Relationship Id="rId4" Type="http://schemas.openxmlformats.org/officeDocument/2006/relationships/image" Target="../media/image101.png"/></Relationships>
</file>

<file path=ppt/slides/_rels/slide3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121.svg"/><Relationship Id="rId2" Type="http://schemas.openxmlformats.org/officeDocument/2006/relationships/image" Target="../media/image106.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hyperlink" Target="mailto:galit.shefer@moh.gov.il" TargetMode="External"/><Relationship Id="rId2" Type="http://schemas.openxmlformats.org/officeDocument/2006/relationships/image" Target="../media/image18.png"/><Relationship Id="rId1" Type="http://schemas.openxmlformats.org/officeDocument/2006/relationships/slideLayout" Target="../slideLayouts/slideLayout14.xml"/><Relationship Id="rId5" Type="http://schemas.openxmlformats.org/officeDocument/2006/relationships/image" Target="../media/image107.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jpeg"/><Relationship Id="rId3" Type="http://schemas.openxmlformats.org/officeDocument/2006/relationships/image" Target="../media/image23.png"/><Relationship Id="rId21" Type="http://schemas.openxmlformats.org/officeDocument/2006/relationships/image" Target="../media/image41.jpeg"/><Relationship Id="rId7" Type="http://schemas.openxmlformats.org/officeDocument/2006/relationships/image" Target="../media/image27.png"/><Relationship Id="rId12" Type="http://schemas.openxmlformats.org/officeDocument/2006/relationships/image" Target="../media/image32.jpeg"/><Relationship Id="rId17" Type="http://schemas.openxmlformats.org/officeDocument/2006/relationships/image" Target="../media/image37.png"/><Relationship Id="rId2" Type="http://schemas.openxmlformats.org/officeDocument/2006/relationships/image" Target="../media/image22.png"/><Relationship Id="rId16" Type="http://schemas.openxmlformats.org/officeDocument/2006/relationships/image" Target="../media/image36.jpeg"/><Relationship Id="rId20" Type="http://schemas.openxmlformats.org/officeDocument/2006/relationships/image" Target="../media/image40.jpeg"/><Relationship Id="rId1" Type="http://schemas.openxmlformats.org/officeDocument/2006/relationships/slideLayout" Target="../slideLayouts/slideLayout39.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jpeg"/><Relationship Id="rId10" Type="http://schemas.openxmlformats.org/officeDocument/2006/relationships/image" Target="../media/image30.png"/><Relationship Id="rId19" Type="http://schemas.openxmlformats.org/officeDocument/2006/relationships/image" Target="../media/image39.jpe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jpeg"/></Relationships>
</file>

<file path=ppt/slides/_rels/slide5.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7.svg"/><Relationship Id="rId3" Type="http://schemas.openxmlformats.org/officeDocument/2006/relationships/image" Target="../media/image47.svg"/><Relationship Id="rId7" Type="http://schemas.openxmlformats.org/officeDocument/2006/relationships/image" Target="../media/image51.svg"/><Relationship Id="rId12"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5.svg"/><Relationship Id="rId5" Type="http://schemas.openxmlformats.org/officeDocument/2006/relationships/image" Target="../media/image49.svg"/><Relationship Id="rId10" Type="http://schemas.openxmlformats.org/officeDocument/2006/relationships/image" Target="../media/image49.png"/><Relationship Id="rId4" Type="http://schemas.openxmlformats.org/officeDocument/2006/relationships/image" Target="../media/image46.png"/><Relationship Id="rId9" Type="http://schemas.openxmlformats.org/officeDocument/2006/relationships/image" Target="../media/image53.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1.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53.png"/><Relationship Id="rId7" Type="http://schemas.openxmlformats.org/officeDocument/2006/relationships/image" Target="../media/image55.png"/><Relationship Id="rId12" Type="http://schemas.openxmlformats.org/officeDocument/2006/relationships/image" Target="../media/image69.sv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3.svg"/><Relationship Id="rId11" Type="http://schemas.openxmlformats.org/officeDocument/2006/relationships/image" Target="../media/image57.png"/><Relationship Id="rId5" Type="http://schemas.openxmlformats.org/officeDocument/2006/relationships/image" Target="../media/image54.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56.png"/></Relationships>
</file>

<file path=ppt/slides/_rels/slide9.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58.png"/><Relationship Id="rId1" Type="http://schemas.openxmlformats.org/officeDocument/2006/relationships/slideLayout" Target="../slideLayouts/slideLayout39.xml"/><Relationship Id="rId5" Type="http://schemas.openxmlformats.org/officeDocument/2006/relationships/image" Target="../media/image73.svg"/><Relationship Id="rId4"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28D87B05-AD3D-4E22-B3C7-38794869AADD}"/>
              </a:ext>
            </a:extLst>
          </p:cNvPr>
          <p:cNvSpPr/>
          <p:nvPr/>
        </p:nvSpPr>
        <p:spPr>
          <a:xfrm>
            <a:off x="0" y="7425"/>
            <a:ext cx="12192000" cy="6858000"/>
          </a:xfrm>
          <a:prstGeom prst="rect">
            <a:avLst/>
          </a:prstGeom>
          <a:solidFill>
            <a:srgbClr val="002060"/>
          </a:solidFill>
          <a:ln w="12700" cap="flat" cmpd="sng" algn="ctr">
            <a:solidFill>
              <a:srgbClr val="FDD300">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3" name="Rectangle 10">
            <a:extLst>
              <a:ext uri="{FF2B5EF4-FFF2-40B4-BE49-F238E27FC236}">
                <a16:creationId xmlns:a16="http://schemas.microsoft.com/office/drawing/2014/main" id="{AEDDA321-0E4C-45D7-95E8-E04AB13322A7}"/>
              </a:ext>
            </a:extLst>
          </p:cNvPr>
          <p:cNvSpPr/>
          <p:nvPr/>
        </p:nvSpPr>
        <p:spPr>
          <a:xfrm>
            <a:off x="328849" y="200006"/>
            <a:ext cx="11553795" cy="6460677"/>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highlight>
                <a:srgbClr val="FFFFFF"/>
              </a:highlight>
              <a:uLnTx/>
              <a:uFillTx/>
              <a:latin typeface="Open Sans"/>
              <a:ea typeface="+mn-ea"/>
              <a:cs typeface="+mn-cs"/>
            </a:endParaRPr>
          </a:p>
        </p:txBody>
      </p:sp>
      <p:pic>
        <p:nvPicPr>
          <p:cNvPr id="4" name="תמונה 3">
            <a:extLst>
              <a:ext uri="{FF2B5EF4-FFF2-40B4-BE49-F238E27FC236}">
                <a16:creationId xmlns:a16="http://schemas.microsoft.com/office/drawing/2014/main" id="{249F9E0B-C771-4278-AA55-83890658C86D}"/>
              </a:ext>
            </a:extLst>
          </p:cNvPr>
          <p:cNvPicPr>
            <a:picLocks noChangeAspect="1"/>
          </p:cNvPicPr>
          <p:nvPr/>
        </p:nvPicPr>
        <p:blipFill>
          <a:blip r:embed="rId2">
            <a:alphaModFix/>
          </a:blip>
          <a:stretch>
            <a:fillRect/>
          </a:stretch>
        </p:blipFill>
        <p:spPr>
          <a:xfrm>
            <a:off x="434486" y="2080132"/>
            <a:ext cx="2852100" cy="2697735"/>
          </a:xfrm>
          <a:prstGeom prst="rect">
            <a:avLst/>
          </a:prstGeom>
        </p:spPr>
      </p:pic>
      <p:sp>
        <p:nvSpPr>
          <p:cNvPr id="56" name="תיבת טקסט 55">
            <a:extLst>
              <a:ext uri="{FF2B5EF4-FFF2-40B4-BE49-F238E27FC236}">
                <a16:creationId xmlns:a16="http://schemas.microsoft.com/office/drawing/2014/main" id="{50923B08-D4BE-481E-88F0-411D9A902844}"/>
              </a:ext>
            </a:extLst>
          </p:cNvPr>
          <p:cNvSpPr txBox="1"/>
          <p:nvPr/>
        </p:nvSpPr>
        <p:spPr>
          <a:xfrm>
            <a:off x="3286586" y="2466929"/>
            <a:ext cx="5926831" cy="1938992"/>
          </a:xfrm>
          <a:prstGeom prst="rect">
            <a:avLst/>
          </a:prstGeom>
          <a:noFill/>
        </p:spPr>
        <p:txBody>
          <a:bodyPr wrap="square">
            <a:spAutoFit/>
          </a:bodyPr>
          <a:lstStyle/>
          <a:p>
            <a:pPr algn="ctr"/>
            <a:r>
              <a:rPr kumimoji="0" lang="he-IL"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כיצד מנצלים נתונים </a:t>
            </a:r>
            <a:r>
              <a:rPr lang="he-IL" sz="4000" b="1" dirty="0">
                <a:solidFill>
                  <a:srgbClr val="002060"/>
                </a:solidFill>
                <a:latin typeface="Calibri" panose="020F0502020204030204" pitchFamily="34" charset="0"/>
                <a:cs typeface="Calibri" panose="020F0502020204030204" pitchFamily="34" charset="0"/>
              </a:rPr>
              <a:t>ארגוניים באמצעות בינה מלאכותית</a:t>
            </a:r>
          </a:p>
          <a:p>
            <a:pPr algn="ctr"/>
            <a:r>
              <a:rPr lang="he-IL" sz="4000" b="1" dirty="0">
                <a:solidFill>
                  <a:srgbClr val="002060"/>
                </a:solidFill>
                <a:latin typeface="Calibri" panose="020F0502020204030204" pitchFamily="34" charset="0"/>
                <a:cs typeface="Calibri" panose="020F0502020204030204" pitchFamily="34" charset="0"/>
              </a:rPr>
              <a:t>במערכת הבריאות</a:t>
            </a:r>
          </a:p>
        </p:txBody>
      </p:sp>
      <p:sp>
        <p:nvSpPr>
          <p:cNvPr id="49" name="תיבת טקסט 48">
            <a:extLst>
              <a:ext uri="{FF2B5EF4-FFF2-40B4-BE49-F238E27FC236}">
                <a16:creationId xmlns:a16="http://schemas.microsoft.com/office/drawing/2014/main" id="{0703EF87-AECD-41C5-821A-086BC21D6624}"/>
              </a:ext>
            </a:extLst>
          </p:cNvPr>
          <p:cNvSpPr txBox="1"/>
          <p:nvPr/>
        </p:nvSpPr>
        <p:spPr>
          <a:xfrm>
            <a:off x="3599646" y="989637"/>
            <a:ext cx="4992703" cy="830997"/>
          </a:xfrm>
          <a:prstGeom prst="rect">
            <a:avLst/>
          </a:prstGeom>
          <a:noFill/>
        </p:spPr>
        <p:txBody>
          <a:bodyPr wrap="square">
            <a:spAutoFit/>
          </a:bodyPr>
          <a:lstStyle/>
          <a:p>
            <a:pPr algn="ctr"/>
            <a:r>
              <a:rPr kumimoji="0" lang="he-IL" sz="240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תשתית לאומית </a:t>
            </a:r>
            <a:r>
              <a:rPr kumimoji="0" lang="he-IL" sz="240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להנגשת</a:t>
            </a:r>
            <a:r>
              <a:rPr kumimoji="0" lang="he-IL" sz="240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מאגרי משרד הבריאות לחוקרים לביצוע מחקרי ביג דאטה</a:t>
            </a:r>
            <a:endParaRPr lang="he-IL" sz="2400" dirty="0">
              <a:solidFill>
                <a:srgbClr val="002060"/>
              </a:solidFill>
            </a:endParaRPr>
          </a:p>
        </p:txBody>
      </p:sp>
      <p:sp>
        <p:nvSpPr>
          <p:cNvPr id="51" name="כותרת 1">
            <a:extLst>
              <a:ext uri="{FF2B5EF4-FFF2-40B4-BE49-F238E27FC236}">
                <a16:creationId xmlns:a16="http://schemas.microsoft.com/office/drawing/2014/main" id="{DDACE3C1-DDF4-4266-A9AD-194866B7B5BA}"/>
              </a:ext>
            </a:extLst>
          </p:cNvPr>
          <p:cNvSpPr>
            <a:spLocks noGrp="1"/>
          </p:cNvSpPr>
          <p:nvPr>
            <p:ph type="title"/>
          </p:nvPr>
        </p:nvSpPr>
        <p:spPr>
          <a:xfrm>
            <a:off x="3783540" y="238506"/>
            <a:ext cx="4600225" cy="830997"/>
          </a:xfrm>
        </p:spPr>
        <p:txBody>
          <a:bodyPr>
            <a:normAutofit/>
          </a:bodyPr>
          <a:lstStyle/>
          <a:p>
            <a:pPr algn="ctr"/>
            <a:r>
              <a:rPr kumimoji="0" lang="he-IL" sz="49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תמנ"ע</a:t>
            </a:r>
            <a:endParaRPr lang="en-US" sz="3200" dirty="0">
              <a:solidFill>
                <a:srgbClr val="002060"/>
              </a:solidFill>
            </a:endParaRPr>
          </a:p>
        </p:txBody>
      </p:sp>
      <p:pic>
        <p:nvPicPr>
          <p:cNvPr id="47" name="Picture 3">
            <a:extLst>
              <a:ext uri="{FF2B5EF4-FFF2-40B4-BE49-F238E27FC236}">
                <a16:creationId xmlns:a16="http://schemas.microsoft.com/office/drawing/2014/main" id="{FE03A12E-4F44-4FCB-A7E0-503FEB518E2A}"/>
              </a:ext>
            </a:extLst>
          </p:cNvPr>
          <p:cNvPicPr>
            <a:picLocks noChangeAspect="1"/>
          </p:cNvPicPr>
          <p:nvPr/>
        </p:nvPicPr>
        <p:blipFill>
          <a:blip r:embed="rId3"/>
          <a:stretch>
            <a:fillRect/>
          </a:stretch>
        </p:blipFill>
        <p:spPr>
          <a:xfrm>
            <a:off x="10212697" y="218857"/>
            <a:ext cx="1596884" cy="706089"/>
          </a:xfrm>
          <a:prstGeom prst="rect">
            <a:avLst/>
          </a:prstGeom>
        </p:spPr>
      </p:pic>
      <p:sp>
        <p:nvSpPr>
          <p:cNvPr id="50" name="תיבת טקסט 49">
            <a:extLst>
              <a:ext uri="{FF2B5EF4-FFF2-40B4-BE49-F238E27FC236}">
                <a16:creationId xmlns:a16="http://schemas.microsoft.com/office/drawing/2014/main" id="{1798AC74-A24C-4CB9-BEC2-370DBEB485AB}"/>
              </a:ext>
            </a:extLst>
          </p:cNvPr>
          <p:cNvSpPr txBox="1"/>
          <p:nvPr/>
        </p:nvSpPr>
        <p:spPr>
          <a:xfrm>
            <a:off x="3795886" y="5391309"/>
            <a:ext cx="4796463" cy="954107"/>
          </a:xfrm>
          <a:prstGeom prst="rect">
            <a:avLst/>
          </a:prstGeom>
          <a:noFill/>
        </p:spPr>
        <p:txBody>
          <a:bodyPr wrap="square" rtlCol="0">
            <a:spAutoFit/>
          </a:bodyPr>
          <a:lstStyle/>
          <a:p>
            <a:pPr algn="ctr"/>
            <a:r>
              <a:rPr lang="he-IL" sz="2800" dirty="0">
                <a:solidFill>
                  <a:srgbClr val="002060"/>
                </a:solidFill>
                <a:latin typeface="Calibri" panose="020F0502020204030204" pitchFamily="34" charset="0"/>
                <a:ea typeface="Open Sans" panose="020B0606030504020204" pitchFamily="34" charset="0"/>
                <a:cs typeface="Calibri" panose="020F0502020204030204" pitchFamily="34" charset="0"/>
              </a:rPr>
              <a:t>ד"ר גלית שפר</a:t>
            </a:r>
          </a:p>
          <a:p>
            <a:pPr algn="ctr"/>
            <a:r>
              <a:rPr lang="he-IL" sz="2800" dirty="0">
                <a:solidFill>
                  <a:srgbClr val="002060"/>
                </a:solidFill>
                <a:latin typeface="Calibri" panose="020F0502020204030204" pitchFamily="34" charset="0"/>
                <a:ea typeface="Open Sans" panose="020B0606030504020204" pitchFamily="34" charset="0"/>
                <a:cs typeface="Calibri" panose="020F0502020204030204" pitchFamily="34" charset="0"/>
              </a:rPr>
              <a:t>מובילת צוות האפידמיולוגיה </a:t>
            </a:r>
            <a:r>
              <a:rPr lang="he-IL" sz="2800" dirty="0" err="1">
                <a:solidFill>
                  <a:srgbClr val="002060"/>
                </a:solidFill>
                <a:latin typeface="Calibri" panose="020F0502020204030204" pitchFamily="34" charset="0"/>
                <a:ea typeface="Open Sans" panose="020B0606030504020204" pitchFamily="34" charset="0"/>
                <a:cs typeface="Calibri" panose="020F0502020204030204" pitchFamily="34" charset="0"/>
              </a:rPr>
              <a:t>בתמנ"ע</a:t>
            </a:r>
            <a:endParaRPr lang="en-US" sz="2800" dirty="0">
              <a:solidFill>
                <a:srgbClr val="002060"/>
              </a:solidFill>
              <a:latin typeface="Calibri" panose="020F0502020204030204" pitchFamily="34" charset="0"/>
              <a:ea typeface="Open Sans" panose="020B0606030504020204" pitchFamily="34" charset="0"/>
              <a:cs typeface="Calibri" panose="020F0502020204030204" pitchFamily="34" charset="0"/>
            </a:endParaRPr>
          </a:p>
        </p:txBody>
      </p:sp>
      <p:pic>
        <p:nvPicPr>
          <p:cNvPr id="54" name="תמונה 53" descr="תמונה שמכילה טקסט, גלגל רוח, גרזן, חפץ מחוץ לבית&#10;&#10;התיאור נוצר באופן אוטומטי">
            <a:extLst>
              <a:ext uri="{FF2B5EF4-FFF2-40B4-BE49-F238E27FC236}">
                <a16:creationId xmlns:a16="http://schemas.microsoft.com/office/drawing/2014/main" id="{C80B2A7B-C32E-4553-93DE-21653C80F2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608" y="237244"/>
            <a:ext cx="2044044" cy="901675"/>
          </a:xfrm>
          <a:prstGeom prst="rect">
            <a:avLst/>
          </a:prstGeom>
        </p:spPr>
      </p:pic>
    </p:spTree>
    <p:extLst>
      <p:ext uri="{BB962C8B-B14F-4D97-AF65-F5344CB8AC3E}">
        <p14:creationId xmlns:p14="http://schemas.microsoft.com/office/powerpoint/2010/main" val="160632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38">
            <a:extLst>
              <a:ext uri="{FF2B5EF4-FFF2-40B4-BE49-F238E27FC236}">
                <a16:creationId xmlns:a16="http://schemas.microsoft.com/office/drawing/2014/main" id="{E54F97C2-47EE-49F2-96AF-01F1D035F8D1}"/>
              </a:ext>
            </a:extLst>
          </p:cNvPr>
          <p:cNvSpPr/>
          <p:nvPr/>
        </p:nvSpPr>
        <p:spPr>
          <a:xfrm>
            <a:off x="4749117" y="1295509"/>
            <a:ext cx="2129478" cy="2047230"/>
          </a:xfrm>
          <a:prstGeom prst="ellipse">
            <a:avLst/>
          </a:prstGeom>
          <a:noFill/>
          <a:ln w="88900" cap="flat" cmpd="sng" algn="ctr">
            <a:solidFill>
              <a:srgbClr val="86F2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0" name="Oval 39">
            <a:extLst>
              <a:ext uri="{FF2B5EF4-FFF2-40B4-BE49-F238E27FC236}">
                <a16:creationId xmlns:a16="http://schemas.microsoft.com/office/drawing/2014/main" id="{16AA82E7-6595-481C-A5DA-ECEF901F9AD5}"/>
              </a:ext>
            </a:extLst>
          </p:cNvPr>
          <p:cNvSpPr/>
          <p:nvPr/>
        </p:nvSpPr>
        <p:spPr>
          <a:xfrm>
            <a:off x="4749117" y="4390913"/>
            <a:ext cx="2129478" cy="2047231"/>
          </a:xfrm>
          <a:prstGeom prst="ellipse">
            <a:avLst/>
          </a:prstGeom>
          <a:noFill/>
          <a:ln w="88900" cap="flat" cmpd="sng" algn="ctr">
            <a:solidFill>
              <a:srgbClr val="FDD3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2" name="Oval 41">
            <a:extLst>
              <a:ext uri="{FF2B5EF4-FFF2-40B4-BE49-F238E27FC236}">
                <a16:creationId xmlns:a16="http://schemas.microsoft.com/office/drawing/2014/main" id="{AE12CCDE-7FD1-4137-8045-3BCEB73BF882}"/>
              </a:ext>
            </a:extLst>
          </p:cNvPr>
          <p:cNvSpPr/>
          <p:nvPr/>
        </p:nvSpPr>
        <p:spPr>
          <a:xfrm>
            <a:off x="4569723" y="2918895"/>
            <a:ext cx="2129478" cy="2047231"/>
          </a:xfrm>
          <a:prstGeom prst="ellipse">
            <a:avLst/>
          </a:prstGeom>
          <a:solidFill>
            <a:srgbClr val="FFFFFF">
              <a:alpha val="75000"/>
            </a:srgbClr>
          </a:solidFill>
          <a:ln w="889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3" name="Oval 42">
            <a:extLst>
              <a:ext uri="{FF2B5EF4-FFF2-40B4-BE49-F238E27FC236}">
                <a16:creationId xmlns:a16="http://schemas.microsoft.com/office/drawing/2014/main" id="{917457CA-CAE2-4E21-AE32-87286B61E46F}"/>
              </a:ext>
            </a:extLst>
          </p:cNvPr>
          <p:cNvSpPr/>
          <p:nvPr/>
        </p:nvSpPr>
        <p:spPr>
          <a:xfrm>
            <a:off x="4749117" y="2918895"/>
            <a:ext cx="2129478" cy="2047231"/>
          </a:xfrm>
          <a:prstGeom prst="ellipse">
            <a:avLst/>
          </a:prstGeom>
          <a:noFill/>
          <a:ln w="88900" cap="flat" cmpd="sng" algn="ctr">
            <a:solidFill>
              <a:srgbClr val="34F0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5" name="Text Placeholder 5">
            <a:extLst>
              <a:ext uri="{FF2B5EF4-FFF2-40B4-BE49-F238E27FC236}">
                <a16:creationId xmlns:a16="http://schemas.microsoft.com/office/drawing/2014/main" id="{64BE05A2-F302-42F8-88AB-DB665A644328}"/>
              </a:ext>
            </a:extLst>
          </p:cNvPr>
          <p:cNvSpPr txBox="1">
            <a:spLocks/>
          </p:cNvSpPr>
          <p:nvPr/>
        </p:nvSpPr>
        <p:spPr>
          <a:xfrm>
            <a:off x="4749117" y="3721499"/>
            <a:ext cx="2010531" cy="458283"/>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
                <a:srgbClr val="787878"/>
              </a:buClr>
              <a:defRPr/>
            </a:pPr>
            <a:r>
              <a:rPr lang="he-IL" sz="2400" b="1" dirty="0">
                <a:solidFill>
                  <a:srgbClr val="002060"/>
                </a:solidFill>
                <a:latin typeface="Calibri" panose="020F0502020204030204" pitchFamily="34" charset="0"/>
                <a:ea typeface="+mn-ea"/>
                <a:cs typeface="Calibri" panose="020F0502020204030204" pitchFamily="34" charset="0"/>
              </a:rPr>
              <a:t>ביטוח לאומי</a:t>
            </a:r>
          </a:p>
        </p:txBody>
      </p:sp>
      <p:sp>
        <p:nvSpPr>
          <p:cNvPr id="46" name="Oval 45">
            <a:extLst>
              <a:ext uri="{FF2B5EF4-FFF2-40B4-BE49-F238E27FC236}">
                <a16:creationId xmlns:a16="http://schemas.microsoft.com/office/drawing/2014/main" id="{D02D9C15-E174-4416-A008-02485A762D1D}"/>
              </a:ext>
            </a:extLst>
          </p:cNvPr>
          <p:cNvSpPr/>
          <p:nvPr/>
        </p:nvSpPr>
        <p:spPr>
          <a:xfrm>
            <a:off x="4801235" y="1170970"/>
            <a:ext cx="2010531" cy="1932878"/>
          </a:xfrm>
          <a:prstGeom prst="ellipse">
            <a:avLst/>
          </a:prstGeom>
          <a:solidFill>
            <a:srgbClr val="FFFFFF">
              <a:alpha val="75000"/>
            </a:srgbClr>
          </a:solidFill>
          <a:ln w="889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8" name="Oval 47">
            <a:extLst>
              <a:ext uri="{FF2B5EF4-FFF2-40B4-BE49-F238E27FC236}">
                <a16:creationId xmlns:a16="http://schemas.microsoft.com/office/drawing/2014/main" id="{42A39442-9FF5-4C26-B36A-35578E759D03}"/>
              </a:ext>
            </a:extLst>
          </p:cNvPr>
          <p:cNvSpPr/>
          <p:nvPr/>
        </p:nvSpPr>
        <p:spPr>
          <a:xfrm>
            <a:off x="4801235" y="4438804"/>
            <a:ext cx="2010531" cy="1932878"/>
          </a:xfrm>
          <a:prstGeom prst="ellipse">
            <a:avLst/>
          </a:prstGeom>
          <a:solidFill>
            <a:srgbClr val="FFFFFF">
              <a:alpha val="75000"/>
            </a:srgbClr>
          </a:solidFill>
          <a:ln w="889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49" name="Text Placeholder 5">
            <a:extLst>
              <a:ext uri="{FF2B5EF4-FFF2-40B4-BE49-F238E27FC236}">
                <a16:creationId xmlns:a16="http://schemas.microsoft.com/office/drawing/2014/main" id="{7D5B5AF4-097D-4A1C-AC58-52A47A7C9051}"/>
              </a:ext>
            </a:extLst>
          </p:cNvPr>
          <p:cNvSpPr txBox="1">
            <a:spLocks/>
          </p:cNvSpPr>
          <p:nvPr/>
        </p:nvSpPr>
        <p:spPr>
          <a:xfrm>
            <a:off x="4861680" y="2228056"/>
            <a:ext cx="1889639" cy="458283"/>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lang="he-IL" sz="2400" b="1" dirty="0">
                <a:solidFill>
                  <a:srgbClr val="002060"/>
                </a:solidFill>
                <a:latin typeface="Calibri" panose="020F0502020204030204" pitchFamily="34" charset="0"/>
                <a:ea typeface="+mn-ea"/>
                <a:cs typeface="Calibri" panose="020F0502020204030204" pitchFamily="34" charset="0"/>
              </a:rPr>
              <a:t>מרשם התושבים</a:t>
            </a:r>
          </a:p>
        </p:txBody>
      </p:sp>
      <p:sp>
        <p:nvSpPr>
          <p:cNvPr id="51" name="Text Placeholder 5">
            <a:extLst>
              <a:ext uri="{FF2B5EF4-FFF2-40B4-BE49-F238E27FC236}">
                <a16:creationId xmlns:a16="http://schemas.microsoft.com/office/drawing/2014/main" id="{D6699AD6-0ED9-42DD-98A0-F196F4E40274}"/>
              </a:ext>
            </a:extLst>
          </p:cNvPr>
          <p:cNvSpPr txBox="1">
            <a:spLocks/>
          </p:cNvSpPr>
          <p:nvPr/>
        </p:nvSpPr>
        <p:spPr>
          <a:xfrm>
            <a:off x="5002169" y="5472993"/>
            <a:ext cx="1697032" cy="458283"/>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ctr" fontAlgn="auto">
              <a:spcAft>
                <a:spcPts val="0"/>
              </a:spcAft>
              <a:buClr>
                <a:srgbClr val="787878"/>
              </a:buClr>
              <a:tabLst/>
              <a:defRPr/>
            </a:pPr>
            <a:r>
              <a:rPr lang="he-IL" sz="2400" b="1" dirty="0">
                <a:solidFill>
                  <a:srgbClr val="002060"/>
                </a:solidFill>
                <a:latin typeface="Calibri" panose="020F0502020204030204" pitchFamily="34" charset="0"/>
                <a:ea typeface="+mn-ea"/>
                <a:cs typeface="Calibri" panose="020F0502020204030204" pitchFamily="34" charset="0"/>
              </a:rPr>
              <a:t>משרדי ממשלה</a:t>
            </a:r>
          </a:p>
          <a:p>
            <a:pPr marL="0" marR="0" lvl="0" indent="0" algn="ctr" defTabSz="914400" rtl="0" eaLnBrk="1" fontAlgn="auto" latinLnBrk="0" hangingPunct="1">
              <a:lnSpc>
                <a:spcPct val="100000"/>
              </a:lnSpc>
              <a:spcBef>
                <a:spcPts val="0"/>
              </a:spcBef>
              <a:spcAft>
                <a:spcPts val="0"/>
              </a:spcAft>
              <a:buClr>
                <a:srgbClr val="787878"/>
              </a:buClr>
              <a:buSzPct val="75000"/>
              <a:buFont typeface="Arial" panose="020B0604020202020204" pitchFamily="34" charset="0"/>
              <a:buNone/>
              <a:tabLst/>
              <a:defRPr/>
            </a:pPr>
            <a:endParaRPr kumimoji="0" lang="en-US" sz="1600" b="1" i="0" u="none" strike="noStrike" kern="1200" cap="none" spc="-30" normalizeH="0" baseline="0" noProof="0" dirty="0">
              <a:ln>
                <a:noFill/>
              </a:ln>
              <a:solidFill>
                <a:srgbClr val="000000"/>
              </a:solidFill>
              <a:effectLst/>
              <a:uLnTx/>
              <a:uFillTx/>
              <a:latin typeface="Open Sans"/>
              <a:ea typeface="Chronicle Display Black" charset="0"/>
              <a:cs typeface="Chronicle Display Black" charset="0"/>
            </a:endParaRPr>
          </a:p>
        </p:txBody>
      </p:sp>
      <p:pic>
        <p:nvPicPr>
          <p:cNvPr id="2050" name="Picture 2" descr="מוקד שירות ארצי 3450* | רשות האוכלוסין וההגירה">
            <a:extLst>
              <a:ext uri="{FF2B5EF4-FFF2-40B4-BE49-F238E27FC236}">
                <a16:creationId xmlns:a16="http://schemas.microsoft.com/office/drawing/2014/main" id="{9E144D17-3815-4340-8CE0-576D5B126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193" y="1606363"/>
            <a:ext cx="675676" cy="6756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ביטוח לאומי | שכטר ביר">
            <a:extLst>
              <a:ext uri="{FF2B5EF4-FFF2-40B4-BE49-F238E27FC236}">
                <a16:creationId xmlns:a16="http://schemas.microsoft.com/office/drawing/2014/main" id="{2416209B-FCDF-428A-AF51-4D458B1ACC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781" r="31611"/>
          <a:stretch/>
        </p:blipFill>
        <p:spPr bwMode="auto">
          <a:xfrm>
            <a:off x="5508784" y="3106583"/>
            <a:ext cx="701370" cy="67135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תנאי שימוש">
            <a:extLst>
              <a:ext uri="{FF2B5EF4-FFF2-40B4-BE49-F238E27FC236}">
                <a16:creationId xmlns:a16="http://schemas.microsoft.com/office/drawing/2014/main" id="{27DC81A5-C9AE-4763-9E76-17C28D7746A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571955" y="4747503"/>
            <a:ext cx="524045" cy="58494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15">
            <a:extLst>
              <a:ext uri="{FF2B5EF4-FFF2-40B4-BE49-F238E27FC236}">
                <a16:creationId xmlns:a16="http://schemas.microsoft.com/office/drawing/2014/main" id="{FEEB720A-AC23-43B6-AEE6-48CF5367E2CA}"/>
              </a:ext>
            </a:extLst>
          </p:cNvPr>
          <p:cNvSpPr txBox="1"/>
          <p:nvPr/>
        </p:nvSpPr>
        <p:spPr>
          <a:xfrm>
            <a:off x="1087043" y="210925"/>
            <a:ext cx="10904242" cy="584775"/>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he-IL" sz="3200" b="1" dirty="0">
                <a:solidFill>
                  <a:srgbClr val="002060"/>
                </a:solidFill>
                <a:latin typeface="Calibri" panose="020F0502020204030204" pitchFamily="34" charset="0"/>
                <a:cs typeface="Calibri" panose="020F0502020204030204" pitchFamily="34" charset="0"/>
              </a:rPr>
              <a:t>נתונים מגופים ממשלתיים</a:t>
            </a:r>
            <a:endParaRPr lang="en-US" sz="3200" b="1" dirty="0">
              <a:solidFill>
                <a:srgbClr val="002060"/>
              </a:solidFill>
              <a:latin typeface="Calibri" panose="020F0502020204030204" pitchFamily="34" charset="0"/>
              <a:cs typeface="Calibri" panose="020F0502020204030204" pitchFamily="34" charset="0"/>
            </a:endParaRPr>
          </a:p>
        </p:txBody>
      </p:sp>
      <p:cxnSp>
        <p:nvCxnSpPr>
          <p:cNvPr id="18" name="Straight Connector 68">
            <a:extLst>
              <a:ext uri="{FF2B5EF4-FFF2-40B4-BE49-F238E27FC236}">
                <a16:creationId xmlns:a16="http://schemas.microsoft.com/office/drawing/2014/main" id="{1DEB78B8-D58D-452F-8352-82D76FF06437}"/>
              </a:ext>
            </a:extLst>
          </p:cNvPr>
          <p:cNvCxnSpPr>
            <a:cxnSpLocks/>
          </p:cNvCxnSpPr>
          <p:nvPr/>
        </p:nvCxnSpPr>
        <p:spPr>
          <a:xfrm flipH="1">
            <a:off x="58938" y="882601"/>
            <a:ext cx="12192000" cy="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916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AFA8D73C-37C3-4D46-B721-05D2A5E36C07}"/>
              </a:ext>
            </a:extLst>
          </p:cNvPr>
          <p:cNvPicPr>
            <a:picLocks noChangeAspect="1"/>
          </p:cNvPicPr>
          <p:nvPr/>
        </p:nvPicPr>
        <p:blipFill>
          <a:blip r:embed="rId3"/>
          <a:stretch>
            <a:fillRect/>
          </a:stretch>
        </p:blipFill>
        <p:spPr>
          <a:xfrm>
            <a:off x="176774" y="6001814"/>
            <a:ext cx="1820538" cy="812740"/>
          </a:xfrm>
          <a:prstGeom prst="rect">
            <a:avLst/>
          </a:prstGeom>
        </p:spPr>
      </p:pic>
      <p:sp>
        <p:nvSpPr>
          <p:cNvPr id="36" name="TextBox 35">
            <a:extLst>
              <a:ext uri="{FF2B5EF4-FFF2-40B4-BE49-F238E27FC236}">
                <a16:creationId xmlns:a16="http://schemas.microsoft.com/office/drawing/2014/main" id="{84456CD9-CC28-4B62-9EE8-A4CB8A7BBC89}"/>
              </a:ext>
            </a:extLst>
          </p:cNvPr>
          <p:cNvSpPr txBox="1"/>
          <p:nvPr/>
        </p:nvSpPr>
        <p:spPr>
          <a:xfrm>
            <a:off x="2379424" y="3554187"/>
            <a:ext cx="7014973" cy="707886"/>
          </a:xfrm>
          <a:prstGeom prst="rect">
            <a:avLst/>
          </a:prstGeom>
          <a:noFill/>
        </p:spPr>
        <p:txBody>
          <a:bodyPr wrap="square">
            <a:spAutoFit/>
          </a:bodyPr>
          <a:lstStyle/>
          <a:p>
            <a:pPr lvl="0" algn="ctr" rtl="0">
              <a:defRPr/>
            </a:pPr>
            <a:r>
              <a:rPr lang="he-IL" sz="4000" b="1" dirty="0">
                <a:solidFill>
                  <a:srgbClr val="E1587B"/>
                </a:solidFill>
                <a:latin typeface="Calibri" panose="020F0502020204030204" pitchFamily="34" charset="0"/>
                <a:cs typeface="Calibri" panose="020F0502020204030204" pitchFamily="34" charset="0"/>
              </a:rPr>
              <a:t>מחשבה בריאה – נתוני טיפות חלב</a:t>
            </a:r>
            <a:endParaRPr lang="he-IL" sz="4000" b="1" dirty="0">
              <a:solidFill>
                <a:srgbClr val="002060"/>
              </a:solidFill>
              <a:latin typeface="Verdana" panose="020B0604030504040204" pitchFamily="34" charset="0"/>
              <a:ea typeface="Verdana" panose="020B0604030504040204" pitchFamily="34" charset="0"/>
              <a:cs typeface="Gisha" panose="020B0502040204020203" pitchFamily="34" charset="-79"/>
            </a:endParaRPr>
          </a:p>
        </p:txBody>
      </p:sp>
      <p:pic>
        <p:nvPicPr>
          <p:cNvPr id="37" name="מציין מיקום תוכן 5">
            <a:extLst>
              <a:ext uri="{FF2B5EF4-FFF2-40B4-BE49-F238E27FC236}">
                <a16:creationId xmlns:a16="http://schemas.microsoft.com/office/drawing/2014/main" id="{9A3E66CB-A52D-4238-AF0B-04357C5CA5BE}"/>
              </a:ext>
            </a:extLst>
          </p:cNvPr>
          <p:cNvPicPr>
            <a:picLocks noChangeAspect="1"/>
          </p:cNvPicPr>
          <p:nvPr/>
        </p:nvPicPr>
        <p:blipFill rotWithShape="1">
          <a:blip r:embed="rId4"/>
          <a:srcRect t="6864" b="7669"/>
          <a:stretch/>
        </p:blipFill>
        <p:spPr>
          <a:xfrm>
            <a:off x="0" y="0"/>
            <a:ext cx="12192001" cy="3230218"/>
          </a:xfrm>
          <a:prstGeom prst="rect">
            <a:avLst/>
          </a:prstGeom>
          <a:noFill/>
          <a:effectLst>
            <a:softEdge rad="406400"/>
          </a:effectLst>
        </p:spPr>
      </p:pic>
      <p:sp>
        <p:nvSpPr>
          <p:cNvPr id="6" name="Text Placeholder 11">
            <a:extLst>
              <a:ext uri="{FF2B5EF4-FFF2-40B4-BE49-F238E27FC236}">
                <a16:creationId xmlns:a16="http://schemas.microsoft.com/office/drawing/2014/main" id="{CAAF714B-AE45-4540-8359-8BF19F7CCCE5}"/>
              </a:ext>
            </a:extLst>
          </p:cNvPr>
          <p:cNvSpPr txBox="1">
            <a:spLocks/>
          </p:cNvSpPr>
          <p:nvPr/>
        </p:nvSpPr>
        <p:spPr>
          <a:xfrm>
            <a:off x="302825" y="4354405"/>
            <a:ext cx="11168172" cy="701630"/>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e-IL" sz="2400" dirty="0">
                <a:latin typeface="Calibri" panose="020F0502020204030204" pitchFamily="34" charset="0"/>
                <a:cs typeface="Calibri" panose="020F0502020204030204" pitchFamily="34" charset="0"/>
              </a:rPr>
              <a:t>שירותי בריאות ורפואה בתחום קידום בריאות ומניעה לנשים הרות, תינוקות וילדים הניתנים בתחנות טיפת חלב הפזורות בכל רחבי הארץ ומופעלות על-ידי לשכות הבריאות</a:t>
            </a:r>
            <a:endParaRPr lang="en-US" sz="2400" dirty="0">
              <a:latin typeface="Calibri" panose="020F0502020204030204" pitchFamily="34" charset="0"/>
              <a:cs typeface="Calibri" panose="020F0502020204030204" pitchFamily="34" charset="0"/>
            </a:endParaRPr>
          </a:p>
        </p:txBody>
      </p:sp>
      <p:pic>
        <p:nvPicPr>
          <p:cNvPr id="7" name="Picture 3">
            <a:extLst>
              <a:ext uri="{FF2B5EF4-FFF2-40B4-BE49-F238E27FC236}">
                <a16:creationId xmlns:a16="http://schemas.microsoft.com/office/drawing/2014/main" id="{89753796-43AF-E3FF-F158-4967B369FA20}"/>
              </a:ext>
            </a:extLst>
          </p:cNvPr>
          <p:cNvPicPr>
            <a:picLocks noChangeAspect="1"/>
          </p:cNvPicPr>
          <p:nvPr/>
        </p:nvPicPr>
        <p:blipFill>
          <a:blip r:embed="rId5"/>
          <a:stretch>
            <a:fillRect/>
          </a:stretch>
        </p:blipFill>
        <p:spPr>
          <a:xfrm>
            <a:off x="10464388" y="6068791"/>
            <a:ext cx="1633005" cy="722061"/>
          </a:xfrm>
          <a:prstGeom prst="rect">
            <a:avLst/>
          </a:prstGeom>
        </p:spPr>
      </p:pic>
    </p:spTree>
    <p:extLst>
      <p:ext uri="{BB962C8B-B14F-4D97-AF65-F5344CB8AC3E}">
        <p14:creationId xmlns:p14="http://schemas.microsoft.com/office/powerpoint/2010/main" val="2821684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מלבן 33"/>
          <p:cNvSpPr/>
          <p:nvPr/>
        </p:nvSpPr>
        <p:spPr>
          <a:xfrm>
            <a:off x="541653" y="2852874"/>
            <a:ext cx="1498764" cy="28007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מלבן 32"/>
          <p:cNvSpPr/>
          <p:nvPr/>
        </p:nvSpPr>
        <p:spPr>
          <a:xfrm>
            <a:off x="2171709" y="2880757"/>
            <a:ext cx="1498764" cy="2772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לבן 31"/>
          <p:cNvSpPr/>
          <p:nvPr/>
        </p:nvSpPr>
        <p:spPr>
          <a:xfrm>
            <a:off x="3792356" y="2862170"/>
            <a:ext cx="1498764" cy="27914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לבן 29"/>
          <p:cNvSpPr/>
          <p:nvPr/>
        </p:nvSpPr>
        <p:spPr>
          <a:xfrm>
            <a:off x="5385920" y="2828716"/>
            <a:ext cx="1521824" cy="28249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7017718" y="2832430"/>
            <a:ext cx="1521824" cy="28212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p:cNvSpPr/>
          <p:nvPr/>
        </p:nvSpPr>
        <p:spPr>
          <a:xfrm>
            <a:off x="8643130" y="2843581"/>
            <a:ext cx="1498764" cy="28100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10230323" y="2877035"/>
            <a:ext cx="1498764" cy="27766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B1F96836-4B96-4B99-9ACD-8B7B4F091186}"/>
              </a:ext>
            </a:extLst>
          </p:cNvPr>
          <p:cNvSpPr txBox="1">
            <a:spLocks/>
          </p:cNvSpPr>
          <p:nvPr/>
        </p:nvSpPr>
        <p:spPr>
          <a:xfrm>
            <a:off x="838083" y="229666"/>
            <a:ext cx="11141504" cy="1325563"/>
          </a:xfrm>
          <a:prstGeom prst="rect">
            <a:avLst/>
          </a:prstGeom>
        </p:spPr>
        <p:txBody>
          <a:bodyP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3200" b="1" dirty="0">
                <a:solidFill>
                  <a:srgbClr val="E1587B"/>
                </a:solidFill>
                <a:latin typeface="Calibri" panose="020F0502020204030204" pitchFamily="34" charset="0"/>
                <a:ea typeface="+mn-ea"/>
                <a:cs typeface="Calibri" panose="020F0502020204030204" pitchFamily="34" charset="0"/>
              </a:rPr>
              <a:t>מחשבה בריאה</a:t>
            </a:r>
            <a:endParaRPr lang="en-US" sz="3200" b="1" dirty="0">
              <a:solidFill>
                <a:srgbClr val="E1587B"/>
              </a:solidFill>
              <a:latin typeface="Calibri" panose="020F0502020204030204" pitchFamily="34" charset="0"/>
              <a:ea typeface="+mn-ea"/>
              <a:cs typeface="Calibri" panose="020F0502020204030204" pitchFamily="34" charset="0"/>
            </a:endParaRPr>
          </a:p>
        </p:txBody>
      </p:sp>
      <p:sp>
        <p:nvSpPr>
          <p:cNvPr id="4" name="מלבן 3"/>
          <p:cNvSpPr/>
          <p:nvPr/>
        </p:nvSpPr>
        <p:spPr>
          <a:xfrm>
            <a:off x="490654" y="807562"/>
            <a:ext cx="11488933" cy="954107"/>
          </a:xfrm>
          <a:prstGeom prst="rect">
            <a:avLst/>
          </a:prstGeom>
        </p:spPr>
        <p:txBody>
          <a:bodyPr wrap="square">
            <a:spAutoFit/>
          </a:bodyPr>
          <a:lstStyle/>
          <a:p>
            <a:pPr lvl="0">
              <a:spcAft>
                <a:spcPts val="1200"/>
              </a:spcAft>
              <a:buClr>
                <a:prstClr val="black"/>
              </a:buClr>
              <a:buSzPct val="100000"/>
              <a:defRPr/>
            </a:pPr>
            <a:r>
              <a:rPr lang="he-IL" sz="2800" dirty="0">
                <a:latin typeface="Calibri" panose="020F0502020204030204" pitchFamily="34" charset="0"/>
                <a:cs typeface="Calibri" panose="020F0502020204030204" pitchFamily="34" charset="0"/>
              </a:rPr>
              <a:t>במחשבה בריאה נכללים נתונים מתחנות טיפות החלב של משרד הבריאות, עיריות תל אביב וירושלים וקופת חולים לאומית, ומייצגים כ-70% מכלל לידות החי בישראל בשנה</a:t>
            </a:r>
            <a:endParaRPr lang="en-US" sz="2800" kern="0" dirty="0">
              <a:latin typeface="Open Sans"/>
            </a:endParaRPr>
          </a:p>
        </p:txBody>
      </p:sp>
      <p:sp>
        <p:nvSpPr>
          <p:cNvPr id="7" name="Rectangle 30">
            <a:extLst>
              <a:ext uri="{FF2B5EF4-FFF2-40B4-BE49-F238E27FC236}">
                <a16:creationId xmlns:a16="http://schemas.microsoft.com/office/drawing/2014/main" id="{C42B2B37-A2AD-4EC8-A32D-FCEDC1CEF163}"/>
              </a:ext>
            </a:extLst>
          </p:cNvPr>
          <p:cNvSpPr/>
          <p:nvPr/>
        </p:nvSpPr>
        <p:spPr>
          <a:xfrm>
            <a:off x="10213581" y="2845186"/>
            <a:ext cx="1546448" cy="1785104"/>
          </a:xfrm>
          <a:prstGeom prst="rect">
            <a:avLst/>
          </a:prstGeom>
        </p:spPr>
        <p:txBody>
          <a:bodyPr wrap="square">
            <a:spAutoFit/>
          </a:bodyP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תאריך ביקור </a:t>
            </a:r>
          </a:p>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תחנה</a:t>
            </a:r>
          </a:p>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גדילה</a:t>
            </a:r>
          </a:p>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ספירת דם</a:t>
            </a:r>
          </a:p>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בדיקת רופא</a:t>
            </a:r>
          </a:p>
        </p:txBody>
      </p:sp>
      <p:sp>
        <p:nvSpPr>
          <p:cNvPr id="10" name="מלבן 9"/>
          <p:cNvSpPr/>
          <p:nvPr/>
        </p:nvSpPr>
        <p:spPr>
          <a:xfrm>
            <a:off x="10577963" y="2154899"/>
            <a:ext cx="910827" cy="400110"/>
          </a:xfrm>
          <a:prstGeom prst="rect">
            <a:avLst/>
          </a:prstGeom>
        </p:spPr>
        <p:txBody>
          <a:bodyPr wrap="none">
            <a:spAutoFit/>
          </a:bodyPr>
          <a:lstStyle/>
          <a:p>
            <a:r>
              <a:rPr lang="he-IL" sz="2000" b="1" dirty="0">
                <a:solidFill>
                  <a:schemeClr val="bg1"/>
                </a:solidFill>
                <a:latin typeface="Calibri" panose="020F0502020204030204" pitchFamily="34" charset="0"/>
                <a:cs typeface="Calibri" panose="020F0502020204030204" pitchFamily="34" charset="0"/>
              </a:rPr>
              <a:t>ביקורים</a:t>
            </a:r>
            <a:endParaRPr lang="he-IL" sz="2000" dirty="0">
              <a:solidFill>
                <a:schemeClr val="bg1"/>
              </a:solidFill>
            </a:endParaRPr>
          </a:p>
        </p:txBody>
      </p:sp>
      <p:grpSp>
        <p:nvGrpSpPr>
          <p:cNvPr id="19" name="קבוצה 18"/>
          <p:cNvGrpSpPr/>
          <p:nvPr/>
        </p:nvGrpSpPr>
        <p:grpSpPr>
          <a:xfrm>
            <a:off x="490654" y="1980535"/>
            <a:ext cx="11285148" cy="714652"/>
            <a:chOff x="2305784" y="1980535"/>
            <a:chExt cx="9470018" cy="714652"/>
          </a:xfrm>
        </p:grpSpPr>
        <p:sp>
          <p:nvSpPr>
            <p:cNvPr id="11" name="Rectangle 25">
              <a:extLst>
                <a:ext uri="{FF2B5EF4-FFF2-40B4-BE49-F238E27FC236}">
                  <a16:creationId xmlns:a16="http://schemas.microsoft.com/office/drawing/2014/main" id="{C842747B-5D4C-4155-B627-D720AC5C863E}"/>
                </a:ext>
              </a:extLst>
            </p:cNvPr>
            <p:cNvSpPr/>
            <p:nvPr/>
          </p:nvSpPr>
          <p:spPr bwMode="gray">
            <a:xfrm>
              <a:off x="9109047" y="1980535"/>
              <a:ext cx="1296000" cy="710600"/>
            </a:xfrm>
            <a:prstGeom prst="rect">
              <a:avLst/>
            </a:prstGeom>
            <a:solidFill>
              <a:srgbClr val="E1587B"/>
            </a:solidFill>
            <a:ln w="19050" algn="ctr">
              <a:noFill/>
              <a:miter lim="800000"/>
              <a:headEnd/>
              <a:tailEnd/>
            </a:ln>
          </p:spPr>
          <p:txBody>
            <a:bodyPr wrap="square" lIns="88900" tIns="88900" rIns="88900" bIns="88900" rtlCol="0" anchor="ct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a:solidFill>
                    <a:schemeClr val="bg1"/>
                  </a:solidFill>
                  <a:latin typeface="Calibri" panose="020F0502020204030204" pitchFamily="34" charset="0"/>
                  <a:cs typeface="Calibri" panose="020F0502020204030204" pitchFamily="34" charset="0"/>
                </a:rPr>
                <a:t>נתונים דמוגרפים</a:t>
              </a:r>
            </a:p>
          </p:txBody>
        </p:sp>
        <p:sp>
          <p:nvSpPr>
            <p:cNvPr id="12" name="Rectangle 25">
              <a:extLst>
                <a:ext uri="{FF2B5EF4-FFF2-40B4-BE49-F238E27FC236}">
                  <a16:creationId xmlns:a16="http://schemas.microsoft.com/office/drawing/2014/main" id="{C842747B-5D4C-4155-B627-D720AC5C863E}"/>
                </a:ext>
              </a:extLst>
            </p:cNvPr>
            <p:cNvSpPr/>
            <p:nvPr/>
          </p:nvSpPr>
          <p:spPr bwMode="gray">
            <a:xfrm>
              <a:off x="7752447" y="1980535"/>
              <a:ext cx="1296000" cy="710600"/>
            </a:xfrm>
            <a:prstGeom prst="rect">
              <a:avLst/>
            </a:prstGeom>
            <a:solidFill>
              <a:srgbClr val="E1587B"/>
            </a:solidFill>
            <a:ln w="19050" algn="ctr">
              <a:noFill/>
              <a:miter lim="800000"/>
              <a:headEnd/>
              <a:tailEnd/>
            </a:ln>
          </p:spPr>
          <p:txBody>
            <a:bodyPr wrap="square" lIns="88900" tIns="88900" rIns="88900" bIns="88900" rtlCol="0" anchor="ct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a:solidFill>
                    <a:schemeClr val="bg1"/>
                  </a:solidFill>
                  <a:latin typeface="Calibri" panose="020F0502020204030204" pitchFamily="34" charset="0"/>
                  <a:cs typeface="Calibri" panose="020F0502020204030204" pitchFamily="34" charset="0"/>
                </a:rPr>
                <a:t>פרטים על הלידה</a:t>
              </a:r>
            </a:p>
          </p:txBody>
        </p:sp>
        <p:sp>
          <p:nvSpPr>
            <p:cNvPr id="13" name="Rectangle 25">
              <a:extLst>
                <a:ext uri="{FF2B5EF4-FFF2-40B4-BE49-F238E27FC236}">
                  <a16:creationId xmlns:a16="http://schemas.microsoft.com/office/drawing/2014/main" id="{C842747B-5D4C-4155-B627-D720AC5C863E}"/>
                </a:ext>
              </a:extLst>
            </p:cNvPr>
            <p:cNvSpPr/>
            <p:nvPr/>
          </p:nvSpPr>
          <p:spPr bwMode="gray">
            <a:xfrm>
              <a:off x="6402305" y="1980535"/>
              <a:ext cx="1296000" cy="710600"/>
            </a:xfrm>
            <a:prstGeom prst="rect">
              <a:avLst/>
            </a:prstGeom>
            <a:solidFill>
              <a:srgbClr val="E1587B"/>
            </a:solidFill>
            <a:ln w="19050" algn="ctr">
              <a:noFill/>
              <a:miter lim="800000"/>
              <a:headEnd/>
              <a:tailEnd/>
            </a:ln>
          </p:spPr>
          <p:txBody>
            <a:bodyPr wrap="square" lIns="88900" tIns="88900" rIns="88900" bIns="88900" rtlCol="0" anchor="ct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a:solidFill>
                    <a:schemeClr val="bg1"/>
                  </a:solidFill>
                  <a:latin typeface="Calibri" panose="020F0502020204030204" pitchFamily="34" charset="0"/>
                  <a:cs typeface="Calibri" panose="020F0502020204030204" pitchFamily="34" charset="0"/>
                </a:rPr>
                <a:t>התפתחות</a:t>
              </a:r>
            </a:p>
          </p:txBody>
        </p:sp>
        <p:sp>
          <p:nvSpPr>
            <p:cNvPr id="14" name="Rectangle 25">
              <a:extLst>
                <a:ext uri="{FF2B5EF4-FFF2-40B4-BE49-F238E27FC236}">
                  <a16:creationId xmlns:a16="http://schemas.microsoft.com/office/drawing/2014/main" id="{C842747B-5D4C-4155-B627-D720AC5C863E}"/>
                </a:ext>
              </a:extLst>
            </p:cNvPr>
            <p:cNvSpPr/>
            <p:nvPr/>
          </p:nvSpPr>
          <p:spPr bwMode="gray">
            <a:xfrm>
              <a:off x="2305784" y="1980535"/>
              <a:ext cx="1296000" cy="710600"/>
            </a:xfrm>
            <a:prstGeom prst="rect">
              <a:avLst/>
            </a:prstGeom>
            <a:solidFill>
              <a:srgbClr val="E1587B"/>
            </a:solidFill>
            <a:ln w="19050" algn="ctr">
              <a:noFill/>
              <a:miter lim="800000"/>
              <a:headEnd/>
              <a:tailEnd/>
            </a:ln>
          </p:spPr>
          <p:txBody>
            <a:bodyPr wrap="square" lIns="88900" tIns="88900" rIns="88900" bIns="88900" rtlCol="0" anchor="ct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a:solidFill>
                    <a:schemeClr val="bg1"/>
                  </a:solidFill>
                  <a:latin typeface="Calibri" panose="020F0502020204030204" pitchFamily="34" charset="0"/>
                  <a:cs typeface="Calibri" panose="020F0502020204030204" pitchFamily="34" charset="0"/>
                </a:rPr>
                <a:t>דיכאון אחרי לידה</a:t>
              </a:r>
            </a:p>
          </p:txBody>
        </p:sp>
        <p:sp>
          <p:nvSpPr>
            <p:cNvPr id="15" name="Rectangle 25">
              <a:extLst>
                <a:ext uri="{FF2B5EF4-FFF2-40B4-BE49-F238E27FC236}">
                  <a16:creationId xmlns:a16="http://schemas.microsoft.com/office/drawing/2014/main" id="{C842747B-5D4C-4155-B627-D720AC5C863E}"/>
                </a:ext>
              </a:extLst>
            </p:cNvPr>
            <p:cNvSpPr/>
            <p:nvPr/>
          </p:nvSpPr>
          <p:spPr bwMode="gray">
            <a:xfrm>
              <a:off x="5060310" y="1980535"/>
              <a:ext cx="1296000" cy="710600"/>
            </a:xfrm>
            <a:prstGeom prst="rect">
              <a:avLst/>
            </a:prstGeom>
            <a:solidFill>
              <a:srgbClr val="E1587B"/>
            </a:solidFill>
            <a:ln w="19050" algn="ctr">
              <a:noFill/>
              <a:miter lim="800000"/>
              <a:headEnd/>
              <a:tailEnd/>
            </a:ln>
          </p:spPr>
          <p:txBody>
            <a:bodyPr wrap="square" lIns="88900" tIns="88900" rIns="88900" bIns="88900" rtlCol="0" anchor="ct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a:solidFill>
                    <a:schemeClr val="bg1"/>
                  </a:solidFill>
                  <a:latin typeface="Calibri" panose="020F0502020204030204" pitchFamily="34" charset="0"/>
                  <a:cs typeface="Calibri" panose="020F0502020204030204" pitchFamily="34" charset="0"/>
                </a:rPr>
                <a:t>תזונה</a:t>
              </a:r>
            </a:p>
          </p:txBody>
        </p:sp>
        <p:sp>
          <p:nvSpPr>
            <p:cNvPr id="16" name="Rectangle 25">
              <a:extLst>
                <a:ext uri="{FF2B5EF4-FFF2-40B4-BE49-F238E27FC236}">
                  <a16:creationId xmlns:a16="http://schemas.microsoft.com/office/drawing/2014/main" id="{C842747B-5D4C-4155-B627-D720AC5C863E}"/>
                </a:ext>
              </a:extLst>
            </p:cNvPr>
            <p:cNvSpPr/>
            <p:nvPr/>
          </p:nvSpPr>
          <p:spPr bwMode="gray">
            <a:xfrm>
              <a:off x="3694198" y="1980535"/>
              <a:ext cx="1296000" cy="710600"/>
            </a:xfrm>
            <a:prstGeom prst="rect">
              <a:avLst/>
            </a:prstGeom>
            <a:solidFill>
              <a:srgbClr val="E1587B"/>
            </a:solidFill>
            <a:ln w="19050" algn="ctr">
              <a:noFill/>
              <a:miter lim="800000"/>
              <a:headEnd/>
              <a:tailEnd/>
            </a:ln>
          </p:spPr>
          <p:txBody>
            <a:bodyPr wrap="square" lIns="88900" tIns="88900" rIns="88900" bIns="88900" rtlCol="0" anchor="ct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a:solidFill>
                    <a:schemeClr val="bg1"/>
                  </a:solidFill>
                  <a:latin typeface="Calibri" panose="020F0502020204030204" pitchFamily="34" charset="0"/>
                  <a:cs typeface="Calibri" panose="020F0502020204030204" pitchFamily="34" charset="0"/>
                </a:rPr>
                <a:t>חיסונים</a:t>
              </a:r>
            </a:p>
          </p:txBody>
        </p:sp>
        <p:sp>
          <p:nvSpPr>
            <p:cNvPr id="18" name="Rectangle 25">
              <a:extLst>
                <a:ext uri="{FF2B5EF4-FFF2-40B4-BE49-F238E27FC236}">
                  <a16:creationId xmlns:a16="http://schemas.microsoft.com/office/drawing/2014/main" id="{C842747B-5D4C-4155-B627-D720AC5C863E}"/>
                </a:ext>
              </a:extLst>
            </p:cNvPr>
            <p:cNvSpPr/>
            <p:nvPr/>
          </p:nvSpPr>
          <p:spPr bwMode="gray">
            <a:xfrm>
              <a:off x="10479802" y="1984587"/>
              <a:ext cx="1296000" cy="710600"/>
            </a:xfrm>
            <a:prstGeom prst="rect">
              <a:avLst/>
            </a:prstGeom>
            <a:solidFill>
              <a:srgbClr val="E1587B"/>
            </a:solidFill>
            <a:ln w="19050" algn="ctr">
              <a:noFill/>
              <a:miter lim="800000"/>
              <a:headEnd/>
              <a:tailEnd/>
            </a:ln>
          </p:spPr>
          <p:txBody>
            <a:bodyPr wrap="square" lIns="88900" tIns="88900" rIns="88900" bIns="88900" rtlCol="0" anchor="ct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a:solidFill>
                    <a:schemeClr val="bg1"/>
                  </a:solidFill>
                  <a:latin typeface="Calibri" panose="020F0502020204030204" pitchFamily="34" charset="0"/>
                  <a:cs typeface="Calibri" panose="020F0502020204030204" pitchFamily="34" charset="0"/>
                </a:rPr>
                <a:t>ביקורים</a:t>
              </a:r>
            </a:p>
          </p:txBody>
        </p:sp>
      </p:grpSp>
      <p:sp>
        <p:nvSpPr>
          <p:cNvPr id="20" name="Rectangle 30">
            <a:extLst>
              <a:ext uri="{FF2B5EF4-FFF2-40B4-BE49-F238E27FC236}">
                <a16:creationId xmlns:a16="http://schemas.microsoft.com/office/drawing/2014/main" id="{C42B2B37-A2AD-4EC8-A32D-FCEDC1CEF163}"/>
              </a:ext>
            </a:extLst>
          </p:cNvPr>
          <p:cNvSpPr/>
          <p:nvPr/>
        </p:nvSpPr>
        <p:spPr>
          <a:xfrm>
            <a:off x="7203687" y="2800582"/>
            <a:ext cx="1418949" cy="3170099"/>
          </a:xfrm>
          <a:prstGeom prst="rect">
            <a:avLst/>
          </a:prstGeom>
        </p:spPr>
        <p:txBody>
          <a:bodyPr wrap="square">
            <a:spAutoFit/>
          </a:bodyP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שבוע הריון </a:t>
            </a:r>
          </a:p>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משקל בלידה </a:t>
            </a:r>
          </a:p>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ציון אפגר </a:t>
            </a:r>
          </a:p>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מספר ילודים </a:t>
            </a:r>
          </a:p>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היקף ראש </a:t>
            </a:r>
          </a:p>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סוג לידה </a:t>
            </a:r>
          </a:p>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סקר שמיעה </a:t>
            </a:r>
          </a:p>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בדיקת </a:t>
            </a:r>
            <a:r>
              <a:rPr lang="en-US" dirty="0">
                <a:solidFill>
                  <a:schemeClr val="dk1"/>
                </a:solidFill>
                <a:latin typeface="Calibri" panose="020F0502020204030204" pitchFamily="34" charset="0"/>
                <a:cs typeface="Calibri" panose="020F0502020204030204" pitchFamily="34" charset="0"/>
              </a:rPr>
              <a:t>RR</a:t>
            </a:r>
          </a:p>
          <a:p>
            <a:pPr marL="171450" marR="0" lvl="1" indent="-171450" algn="r" defTabSz="957263" eaLnBrk="1" fontAlgn="base" latinLnBrk="0" hangingPunct="1">
              <a:lnSpc>
                <a:spcPct val="100000"/>
              </a:lnSpc>
              <a:spcBef>
                <a:spcPts val="600"/>
              </a:spcBef>
              <a:spcAft>
                <a:spcPts val="0"/>
              </a:spcAft>
              <a:buClrTx/>
              <a:buSzPct val="100000"/>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21" name="Rectangle 30">
            <a:extLst>
              <a:ext uri="{FF2B5EF4-FFF2-40B4-BE49-F238E27FC236}">
                <a16:creationId xmlns:a16="http://schemas.microsoft.com/office/drawing/2014/main" id="{C42B2B37-A2AD-4EC8-A32D-FCEDC1CEF163}"/>
              </a:ext>
            </a:extLst>
          </p:cNvPr>
          <p:cNvSpPr/>
          <p:nvPr/>
        </p:nvSpPr>
        <p:spPr>
          <a:xfrm>
            <a:off x="8540737" y="2846115"/>
            <a:ext cx="1670453" cy="2139047"/>
          </a:xfrm>
          <a:prstGeom prst="rect">
            <a:avLst/>
          </a:prstGeom>
        </p:spPr>
        <p:txBody>
          <a:bodyPr wrap="square">
            <a:spAutoFit/>
          </a:bodyPr>
          <a:lstStyle/>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תאריך לידה</a:t>
            </a:r>
          </a:p>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ארץ לידה </a:t>
            </a:r>
          </a:p>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לאום</a:t>
            </a:r>
          </a:p>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מצב משפחתי</a:t>
            </a:r>
          </a:p>
          <a:p>
            <a:pPr marL="171450" lvl="1" indent="-171450" defTabSz="957263" fontAlgn="base">
              <a:spcBef>
                <a:spcPts val="600"/>
              </a:spcBef>
              <a:buSzPct val="100000"/>
              <a:buFont typeface="Arial" panose="020B0604020202020204" pitchFamily="34" charset="0"/>
              <a:buChar char="•"/>
              <a:defRPr/>
            </a:pPr>
            <a:r>
              <a:rPr lang="he-IL" dirty="0" err="1">
                <a:solidFill>
                  <a:schemeClr val="dk1"/>
                </a:solidFill>
                <a:latin typeface="Calibri" panose="020F0502020204030204" pitchFamily="34" charset="0"/>
                <a:cs typeface="Calibri" panose="020F0502020204030204" pitchFamily="34" charset="0"/>
              </a:rPr>
              <a:t>אג"ס</a:t>
            </a:r>
            <a:endParaRPr lang="en-US" dirty="0">
              <a:solidFill>
                <a:schemeClr val="dk1"/>
              </a:solidFill>
              <a:latin typeface="Calibri" panose="020F0502020204030204" pitchFamily="34" charset="0"/>
              <a:cs typeface="Calibri" panose="020F0502020204030204" pitchFamily="34" charset="0"/>
            </a:endParaRPr>
          </a:p>
          <a:p>
            <a:pPr marL="171450" lvl="1" indent="-171450" defTabSz="957263" fontAlgn="base">
              <a:spcBef>
                <a:spcPts val="600"/>
              </a:spcBef>
              <a:buSzPct val="100000"/>
              <a:buFont typeface="Arial" panose="020B0604020202020204" pitchFamily="34" charset="0"/>
              <a:buChar char="•"/>
            </a:pPr>
            <a:endParaRPr lang="en-US" dirty="0">
              <a:solidFill>
                <a:schemeClr val="dk1"/>
              </a:solidFill>
              <a:latin typeface="Calibri" panose="020F0502020204030204" pitchFamily="34" charset="0"/>
              <a:cs typeface="Calibri" panose="020F0502020204030204" pitchFamily="34" charset="0"/>
            </a:endParaRPr>
          </a:p>
        </p:txBody>
      </p:sp>
      <p:sp>
        <p:nvSpPr>
          <p:cNvPr id="22" name="Rectangle 30">
            <a:extLst>
              <a:ext uri="{FF2B5EF4-FFF2-40B4-BE49-F238E27FC236}">
                <a16:creationId xmlns:a16="http://schemas.microsoft.com/office/drawing/2014/main" id="{C42B2B37-A2AD-4EC8-A32D-FCEDC1CEF163}"/>
              </a:ext>
            </a:extLst>
          </p:cNvPr>
          <p:cNvSpPr/>
          <p:nvPr/>
        </p:nvSpPr>
        <p:spPr>
          <a:xfrm>
            <a:off x="5398230" y="2822883"/>
            <a:ext cx="1602746" cy="2708434"/>
          </a:xfrm>
          <a:prstGeom prst="rect">
            <a:avLst/>
          </a:prstGeom>
        </p:spPr>
        <p:txBody>
          <a:bodyPr wrap="square">
            <a:spAutoFit/>
          </a:bodyP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תאריך בדיקה</a:t>
            </a:r>
          </a:p>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האם מתאים לגיל</a:t>
            </a:r>
          </a:p>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התפתחות מוטורית, שפתית, תקשורת, התמצאות</a:t>
            </a:r>
          </a:p>
          <a:p>
            <a:endParaRPr kumimoji="0" lang="en-US" sz="16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23" name="Rectangle 30">
            <a:extLst>
              <a:ext uri="{FF2B5EF4-FFF2-40B4-BE49-F238E27FC236}">
                <a16:creationId xmlns:a16="http://schemas.microsoft.com/office/drawing/2014/main" id="{C42B2B37-A2AD-4EC8-A32D-FCEDC1CEF163}"/>
              </a:ext>
            </a:extLst>
          </p:cNvPr>
          <p:cNvSpPr/>
          <p:nvPr/>
        </p:nvSpPr>
        <p:spPr>
          <a:xfrm>
            <a:off x="3614223" y="2818893"/>
            <a:ext cx="1745038" cy="2000548"/>
          </a:xfrm>
          <a:prstGeom prst="rect">
            <a:avLst/>
          </a:prstGeom>
        </p:spPr>
        <p:txBody>
          <a:bodyPr wrap="square">
            <a:spAutoFit/>
          </a:bodyP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הנקה</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פורמולה</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מזונות נוספים</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האם אוכל בעצמו</a:t>
            </a:r>
          </a:p>
          <a:p>
            <a:pPr marL="285750" indent="-285750">
              <a:buFont typeface="Arial" panose="020B0604020202020204" pitchFamily="34" charset="0"/>
              <a:buChar char="•"/>
            </a:pPr>
            <a:endParaRPr lang="he-IL" dirty="0">
              <a:solidFill>
                <a:schemeClr val="dk1"/>
              </a:solidFill>
              <a:latin typeface="Calibri" panose="020F0502020204030204" pitchFamily="34" charset="0"/>
              <a:cs typeface="Calibri" panose="020F0502020204030204" pitchFamily="34" charset="0"/>
            </a:endParaRPr>
          </a:p>
          <a:p>
            <a:endParaRPr kumimoji="0" lang="en-US" sz="16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24" name="Rectangle 30">
            <a:extLst>
              <a:ext uri="{FF2B5EF4-FFF2-40B4-BE49-F238E27FC236}">
                <a16:creationId xmlns:a16="http://schemas.microsoft.com/office/drawing/2014/main" id="{C42B2B37-A2AD-4EC8-A32D-FCEDC1CEF163}"/>
              </a:ext>
            </a:extLst>
          </p:cNvPr>
          <p:cNvSpPr/>
          <p:nvPr/>
        </p:nvSpPr>
        <p:spPr>
          <a:xfrm>
            <a:off x="2019637" y="2845186"/>
            <a:ext cx="1745038" cy="2000548"/>
          </a:xfrm>
          <a:prstGeom prst="rect">
            <a:avLst/>
          </a:prstGeom>
        </p:spPr>
        <p:txBody>
          <a:bodyPr wrap="square">
            <a:spAutoFit/>
          </a:bodyP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תאריך החיסון</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שם חיסון</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סטטוס</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פירוט סטטוס לא בוצע</a:t>
            </a:r>
          </a:p>
          <a:p>
            <a:pPr marL="285750" indent="-285750">
              <a:buFont typeface="Arial" panose="020B0604020202020204" pitchFamily="34" charset="0"/>
              <a:buChar char="•"/>
            </a:pPr>
            <a:endParaRPr lang="he-IL" dirty="0">
              <a:solidFill>
                <a:schemeClr val="dk1"/>
              </a:solidFill>
              <a:latin typeface="Calibri" panose="020F0502020204030204" pitchFamily="34" charset="0"/>
              <a:cs typeface="Calibri" panose="020F0502020204030204" pitchFamily="34" charset="0"/>
            </a:endParaRPr>
          </a:p>
          <a:p>
            <a:endParaRPr kumimoji="0" lang="en-US" sz="16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25" name="Rectangle 30">
            <a:extLst>
              <a:ext uri="{FF2B5EF4-FFF2-40B4-BE49-F238E27FC236}">
                <a16:creationId xmlns:a16="http://schemas.microsoft.com/office/drawing/2014/main" id="{C42B2B37-A2AD-4EC8-A32D-FCEDC1CEF163}"/>
              </a:ext>
            </a:extLst>
          </p:cNvPr>
          <p:cNvSpPr/>
          <p:nvPr/>
        </p:nvSpPr>
        <p:spPr>
          <a:xfrm>
            <a:off x="136481" y="2844130"/>
            <a:ext cx="1886045" cy="2554545"/>
          </a:xfrm>
          <a:prstGeom prst="rect">
            <a:avLst/>
          </a:prstGeom>
        </p:spPr>
        <p:txBody>
          <a:bodyPr wrap="square">
            <a:spAutoFit/>
          </a:bodyP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285750" lvl="1" indent="-285750">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תאריך ביצוע השאלון</a:t>
            </a:r>
          </a:p>
          <a:p>
            <a:pPr marL="285750" lvl="1" indent="-285750">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סטטוס</a:t>
            </a:r>
          </a:p>
          <a:p>
            <a:pPr marL="285750" lvl="1" indent="-285750">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ציון כללי</a:t>
            </a:r>
          </a:p>
          <a:p>
            <a:pPr marL="285750" lvl="1" indent="-285750">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ציון שאלה 10 (חשיבה אובדנית)</a:t>
            </a:r>
            <a:endParaRPr lang="en-US" dirty="0">
              <a:solidFill>
                <a:schemeClr val="dk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he-IL" dirty="0">
              <a:solidFill>
                <a:schemeClr val="dk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kumimoji="0" lang="en-US" sz="16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3" name="TextBox 2"/>
          <p:cNvSpPr txBox="1"/>
          <p:nvPr/>
        </p:nvSpPr>
        <p:spPr>
          <a:xfrm>
            <a:off x="8622636" y="6110868"/>
            <a:ext cx="3106451" cy="707886"/>
          </a:xfrm>
          <a:prstGeom prst="rect">
            <a:avLst/>
          </a:prstGeom>
          <a:noFill/>
        </p:spPr>
        <p:txBody>
          <a:bodyPr wrap="square" rtlCol="1">
            <a:spAutoFit/>
          </a:bodyPr>
          <a:lstStyle/>
          <a:p>
            <a:r>
              <a:rPr lang="he-IL" sz="2000" dirty="0">
                <a:solidFill>
                  <a:schemeClr val="dk1"/>
                </a:solidFill>
                <a:cs typeface="Calibri" panose="020F0502020204030204" pitchFamily="34" charset="0"/>
              </a:rPr>
              <a:t>שנים מכוסות </a:t>
            </a:r>
            <a:r>
              <a:rPr lang="he-IL" sz="2000" dirty="0"/>
              <a:t>- </a:t>
            </a:r>
            <a:r>
              <a:rPr lang="he-IL" sz="2000" dirty="0">
                <a:cs typeface="Calibri" panose="020F0502020204030204" pitchFamily="34" charset="0"/>
              </a:rPr>
              <a:t>2014-2023</a:t>
            </a:r>
          </a:p>
          <a:p>
            <a:r>
              <a:rPr lang="he-IL" sz="2000" dirty="0">
                <a:cs typeface="Calibri" panose="020F0502020204030204" pitchFamily="34" charset="0"/>
              </a:rPr>
              <a:t>עדכון - יומי</a:t>
            </a:r>
            <a:endParaRPr lang="en-US" sz="2000" dirty="0">
              <a:cs typeface="Calibri" panose="020F0502020204030204" pitchFamily="34" charset="0"/>
            </a:endParaRPr>
          </a:p>
        </p:txBody>
      </p:sp>
    </p:spTree>
    <p:extLst>
      <p:ext uri="{BB962C8B-B14F-4D97-AF65-F5344CB8AC3E}">
        <p14:creationId xmlns:p14="http://schemas.microsoft.com/office/powerpoint/2010/main" val="3197754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AFA8D73C-37C3-4D46-B721-05D2A5E36C07}"/>
              </a:ext>
            </a:extLst>
          </p:cNvPr>
          <p:cNvPicPr>
            <a:picLocks noChangeAspect="1"/>
          </p:cNvPicPr>
          <p:nvPr/>
        </p:nvPicPr>
        <p:blipFill>
          <a:blip r:embed="rId3"/>
          <a:stretch>
            <a:fillRect/>
          </a:stretch>
        </p:blipFill>
        <p:spPr>
          <a:xfrm>
            <a:off x="176774" y="6001814"/>
            <a:ext cx="1820538" cy="812740"/>
          </a:xfrm>
          <a:prstGeom prst="rect">
            <a:avLst/>
          </a:prstGeom>
        </p:spPr>
      </p:pic>
      <p:pic>
        <p:nvPicPr>
          <p:cNvPr id="83" name="Picture 82">
            <a:extLst>
              <a:ext uri="{FF2B5EF4-FFF2-40B4-BE49-F238E27FC236}">
                <a16:creationId xmlns:a16="http://schemas.microsoft.com/office/drawing/2014/main" id="{832F759D-AFE1-426E-8245-A63376BE406F}"/>
              </a:ext>
            </a:extLst>
          </p:cNvPr>
          <p:cNvPicPr>
            <a:picLocks noChangeAspect="1"/>
          </p:cNvPicPr>
          <p:nvPr/>
        </p:nvPicPr>
        <p:blipFill>
          <a:blip r:embed="rId4"/>
          <a:stretch>
            <a:fillRect/>
          </a:stretch>
        </p:blipFill>
        <p:spPr>
          <a:xfrm>
            <a:off x="10436022" y="6217013"/>
            <a:ext cx="1649618" cy="627502"/>
          </a:xfrm>
          <a:prstGeom prst="rect">
            <a:avLst/>
          </a:prstGeom>
        </p:spPr>
      </p:pic>
      <p:sp>
        <p:nvSpPr>
          <p:cNvPr id="36" name="TextBox 35">
            <a:extLst>
              <a:ext uri="{FF2B5EF4-FFF2-40B4-BE49-F238E27FC236}">
                <a16:creationId xmlns:a16="http://schemas.microsoft.com/office/drawing/2014/main" id="{84456CD9-CC28-4B62-9EE8-A4CB8A7BBC89}"/>
              </a:ext>
            </a:extLst>
          </p:cNvPr>
          <p:cNvSpPr txBox="1"/>
          <p:nvPr/>
        </p:nvSpPr>
        <p:spPr>
          <a:xfrm>
            <a:off x="2769717" y="3554187"/>
            <a:ext cx="7014973" cy="707886"/>
          </a:xfrm>
          <a:prstGeom prst="rect">
            <a:avLst/>
          </a:prstGeom>
          <a:noFill/>
        </p:spPr>
        <p:txBody>
          <a:bodyPr wrap="square">
            <a:spAutoFit/>
          </a:bodyPr>
          <a:lstStyle/>
          <a:p>
            <a:pPr lvl="0" algn="ctr" rtl="0">
              <a:defRPr/>
            </a:pPr>
            <a:r>
              <a:rPr lang="he-IL" sz="4000" b="1" dirty="0">
                <a:solidFill>
                  <a:srgbClr val="5E3E7B"/>
                </a:solidFill>
                <a:latin typeface="Calibri Light" panose="020F0302020204030204" pitchFamily="34" charset="0"/>
                <a:cs typeface="Calibri" panose="020F0502020204030204" pitchFamily="34" charset="0"/>
              </a:rPr>
              <a:t>לידות חי </a:t>
            </a:r>
            <a:r>
              <a:rPr lang="he-IL" sz="4000" b="1" dirty="0">
                <a:solidFill>
                  <a:srgbClr val="5E3E7B"/>
                </a:solidFill>
                <a:latin typeface="Calibri Light" panose="020F0302020204030204" pitchFamily="34" charset="0"/>
                <a:ea typeface="Calibri" panose="020F0502020204030204" pitchFamily="34" charset="0"/>
                <a:cs typeface="Calibri" panose="020F0502020204030204" pitchFamily="34" charset="0"/>
              </a:rPr>
              <a:t>בישראל </a:t>
            </a:r>
            <a:r>
              <a:rPr lang="he-IL" sz="4000" b="1" dirty="0">
                <a:solidFill>
                  <a:srgbClr val="5E3E7B"/>
                </a:solidFill>
                <a:latin typeface="Calibri Light" panose="020F0302020204030204" pitchFamily="34" charset="0"/>
                <a:cs typeface="Calibri" panose="020F0502020204030204" pitchFamily="34" charset="0"/>
              </a:rPr>
              <a:t>ופטירת תינוקות</a:t>
            </a:r>
            <a:endParaRPr kumimoji="0" lang="he-IL" sz="40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Gisha" panose="020B0502040204020203" pitchFamily="34" charset="-79"/>
            </a:endParaRPr>
          </a:p>
        </p:txBody>
      </p:sp>
      <p:pic>
        <p:nvPicPr>
          <p:cNvPr id="2" name="תמונה 1"/>
          <p:cNvPicPr>
            <a:picLocks noChangeAspect="1"/>
          </p:cNvPicPr>
          <p:nvPr/>
        </p:nvPicPr>
        <p:blipFill>
          <a:blip r:embed="rId5"/>
          <a:stretch>
            <a:fillRect/>
          </a:stretch>
        </p:blipFill>
        <p:spPr>
          <a:xfrm>
            <a:off x="3828011" y="341759"/>
            <a:ext cx="4898383" cy="3212428"/>
          </a:xfrm>
          <a:prstGeom prst="rect">
            <a:avLst/>
          </a:prstGeom>
          <a:ln>
            <a:noFill/>
          </a:ln>
          <a:effectLst>
            <a:softEdge rad="546100"/>
          </a:effectLst>
        </p:spPr>
      </p:pic>
      <p:pic>
        <p:nvPicPr>
          <p:cNvPr id="6" name="Picture 3">
            <a:extLst>
              <a:ext uri="{FF2B5EF4-FFF2-40B4-BE49-F238E27FC236}">
                <a16:creationId xmlns:a16="http://schemas.microsoft.com/office/drawing/2014/main" id="{89753796-43AF-E3FF-F158-4967B369FA20}"/>
              </a:ext>
            </a:extLst>
          </p:cNvPr>
          <p:cNvPicPr>
            <a:picLocks noChangeAspect="1"/>
          </p:cNvPicPr>
          <p:nvPr/>
        </p:nvPicPr>
        <p:blipFill>
          <a:blip r:embed="rId6"/>
          <a:stretch>
            <a:fillRect/>
          </a:stretch>
        </p:blipFill>
        <p:spPr>
          <a:xfrm>
            <a:off x="10464388" y="6068791"/>
            <a:ext cx="1633005" cy="722061"/>
          </a:xfrm>
          <a:prstGeom prst="rect">
            <a:avLst/>
          </a:prstGeom>
        </p:spPr>
      </p:pic>
    </p:spTree>
    <p:extLst>
      <p:ext uri="{BB962C8B-B14F-4D97-AF65-F5344CB8AC3E}">
        <p14:creationId xmlns:p14="http://schemas.microsoft.com/office/powerpoint/2010/main" val="3111422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מלבן 31"/>
          <p:cNvSpPr/>
          <p:nvPr/>
        </p:nvSpPr>
        <p:spPr>
          <a:xfrm>
            <a:off x="1267097" y="2839459"/>
            <a:ext cx="2055679" cy="31209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לבן 29"/>
          <p:cNvSpPr/>
          <p:nvPr/>
        </p:nvSpPr>
        <p:spPr>
          <a:xfrm>
            <a:off x="3469976" y="2822884"/>
            <a:ext cx="1894443" cy="31375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5513994" y="2822884"/>
            <a:ext cx="2007248" cy="31375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p:cNvSpPr/>
          <p:nvPr/>
        </p:nvSpPr>
        <p:spPr>
          <a:xfrm>
            <a:off x="7633491" y="2822883"/>
            <a:ext cx="2037881" cy="31375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9835128" y="2839459"/>
            <a:ext cx="1945466" cy="31209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B1F96836-4B96-4B99-9ACD-8B7B4F091186}"/>
              </a:ext>
            </a:extLst>
          </p:cNvPr>
          <p:cNvSpPr txBox="1">
            <a:spLocks/>
          </p:cNvSpPr>
          <p:nvPr/>
        </p:nvSpPr>
        <p:spPr>
          <a:xfrm>
            <a:off x="838083" y="229666"/>
            <a:ext cx="11141504" cy="1325563"/>
          </a:xfrm>
          <a:prstGeom prst="rect">
            <a:avLst/>
          </a:prstGeom>
        </p:spPr>
        <p:txBody>
          <a:bodyP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rtl="0">
              <a:defRPr/>
            </a:pPr>
            <a:r>
              <a:rPr lang="he-IL" sz="3200" b="1" dirty="0">
                <a:solidFill>
                  <a:srgbClr val="5E3E7B"/>
                </a:solidFill>
                <a:latin typeface="Calibri Light" panose="020F0302020204030204" pitchFamily="34" charset="0"/>
                <a:cs typeface="Calibri" panose="020F0502020204030204" pitchFamily="34" charset="0"/>
              </a:rPr>
              <a:t>לידות חי </a:t>
            </a:r>
            <a:r>
              <a:rPr lang="he-IL" sz="3200" b="1" dirty="0">
                <a:solidFill>
                  <a:srgbClr val="5E3E7B"/>
                </a:solidFill>
                <a:latin typeface="Calibri Light" panose="020F0302020204030204" pitchFamily="34" charset="0"/>
                <a:ea typeface="Calibri" panose="020F0502020204030204" pitchFamily="34" charset="0"/>
                <a:cs typeface="Calibri" panose="020F0502020204030204" pitchFamily="34" charset="0"/>
              </a:rPr>
              <a:t>בישראל </a:t>
            </a:r>
            <a:r>
              <a:rPr lang="he-IL" sz="3200" b="1" dirty="0">
                <a:solidFill>
                  <a:srgbClr val="5E3E7B"/>
                </a:solidFill>
                <a:latin typeface="Calibri Light" panose="020F0302020204030204" pitchFamily="34" charset="0"/>
                <a:cs typeface="Calibri" panose="020F0502020204030204" pitchFamily="34" charset="0"/>
              </a:rPr>
              <a:t>ופטירת תינוקות</a:t>
            </a:r>
            <a:endParaRPr lang="he-IL" sz="3200" b="1" dirty="0">
              <a:solidFill>
                <a:srgbClr val="002060"/>
              </a:solidFill>
              <a:latin typeface="Verdana" panose="020B0604030504040204" pitchFamily="34" charset="0"/>
              <a:ea typeface="Verdana" panose="020B0604030504040204" pitchFamily="34" charset="0"/>
              <a:cs typeface="Gisha" panose="020B0502040204020203" pitchFamily="34" charset="-79"/>
            </a:endParaRPr>
          </a:p>
        </p:txBody>
      </p:sp>
      <p:sp>
        <p:nvSpPr>
          <p:cNvPr id="4" name="מלבן 3"/>
          <p:cNvSpPr/>
          <p:nvPr/>
        </p:nvSpPr>
        <p:spPr>
          <a:xfrm>
            <a:off x="490654" y="807562"/>
            <a:ext cx="11488933" cy="993926"/>
          </a:xfrm>
          <a:prstGeom prst="rect">
            <a:avLst/>
          </a:prstGeom>
        </p:spPr>
        <p:txBody>
          <a:bodyPr wrap="square">
            <a:spAutoFit/>
          </a:bodyPr>
          <a:lstStyle/>
          <a:p>
            <a:pPr>
              <a:lnSpc>
                <a:spcPct val="107000"/>
              </a:lnSpc>
              <a:spcAft>
                <a:spcPts val="800"/>
              </a:spcAft>
            </a:pPr>
            <a:r>
              <a:rPr lang="he-IL" sz="2800" dirty="0">
                <a:latin typeface="Calibri" panose="020F0502020204030204" pitchFamily="34" charset="0"/>
                <a:cs typeface="Calibri" panose="020F0502020204030204" pitchFamily="34" charset="0"/>
              </a:rPr>
              <a:t>לידות חי ופטירת תינוקות שאירעו בישראל, שבהן לאחד ההורים לפחות, יש תעודת זהות ישראלית, ואינם כוללים לידות שאירעו לאזרחי ישראל בחו"ל</a:t>
            </a:r>
            <a:endParaRPr lang="en-US" sz="2800" dirty="0">
              <a:latin typeface="Calibri" panose="020F0502020204030204" pitchFamily="34" charset="0"/>
              <a:cs typeface="Calibri" panose="020F0502020204030204" pitchFamily="34" charset="0"/>
            </a:endParaRPr>
          </a:p>
        </p:txBody>
      </p:sp>
      <p:sp>
        <p:nvSpPr>
          <p:cNvPr id="7" name="Rectangle 30">
            <a:extLst>
              <a:ext uri="{FF2B5EF4-FFF2-40B4-BE49-F238E27FC236}">
                <a16:creationId xmlns:a16="http://schemas.microsoft.com/office/drawing/2014/main" id="{C42B2B37-A2AD-4EC8-A32D-FCEDC1CEF163}"/>
              </a:ext>
            </a:extLst>
          </p:cNvPr>
          <p:cNvSpPr/>
          <p:nvPr/>
        </p:nvSpPr>
        <p:spPr>
          <a:xfrm>
            <a:off x="9937818" y="2893895"/>
            <a:ext cx="1546448" cy="1708160"/>
          </a:xfrm>
          <a:prstGeom prst="rect">
            <a:avLst/>
          </a:prstGeom>
        </p:spPr>
        <p:txBody>
          <a:bodyPr wrap="square">
            <a:spAutoFit/>
          </a:bodyP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האם העובר נולד חי</a:t>
            </a:r>
          </a:p>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מגדר</a:t>
            </a:r>
          </a:p>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ישוב</a:t>
            </a:r>
          </a:p>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סקר ילודים</a:t>
            </a:r>
            <a:endParaRPr lang="en-US" dirty="0">
              <a:solidFill>
                <a:schemeClr val="dk1"/>
              </a:solidFill>
              <a:latin typeface="Calibri" panose="020F0502020204030204" pitchFamily="34" charset="0"/>
              <a:cs typeface="Calibri" panose="020F0502020204030204" pitchFamily="34" charset="0"/>
            </a:endParaRPr>
          </a:p>
        </p:txBody>
      </p:sp>
      <p:sp>
        <p:nvSpPr>
          <p:cNvPr id="10" name="מלבן 9"/>
          <p:cNvSpPr/>
          <p:nvPr/>
        </p:nvSpPr>
        <p:spPr>
          <a:xfrm>
            <a:off x="10577963" y="2154899"/>
            <a:ext cx="910827" cy="400110"/>
          </a:xfrm>
          <a:prstGeom prst="rect">
            <a:avLst/>
          </a:prstGeom>
        </p:spPr>
        <p:txBody>
          <a:bodyPr wrap="none">
            <a:spAutoFit/>
          </a:bodyPr>
          <a:lstStyle/>
          <a:p>
            <a:r>
              <a:rPr lang="he-IL" sz="2000" b="1" dirty="0">
                <a:solidFill>
                  <a:schemeClr val="bg1"/>
                </a:solidFill>
                <a:latin typeface="Calibri" panose="020F0502020204030204" pitchFamily="34" charset="0"/>
                <a:cs typeface="Calibri" panose="020F0502020204030204" pitchFamily="34" charset="0"/>
              </a:rPr>
              <a:t>ביקורים</a:t>
            </a:r>
            <a:endParaRPr lang="he-IL" sz="2000" dirty="0">
              <a:solidFill>
                <a:schemeClr val="bg1"/>
              </a:solidFill>
            </a:endParaRPr>
          </a:p>
        </p:txBody>
      </p:sp>
      <p:grpSp>
        <p:nvGrpSpPr>
          <p:cNvPr id="19" name="קבוצה 18"/>
          <p:cNvGrpSpPr/>
          <p:nvPr/>
        </p:nvGrpSpPr>
        <p:grpSpPr>
          <a:xfrm>
            <a:off x="1267097" y="1957776"/>
            <a:ext cx="10559705" cy="714652"/>
            <a:chOff x="5060310" y="1980535"/>
            <a:chExt cx="6715492" cy="714652"/>
          </a:xfrm>
        </p:grpSpPr>
        <p:sp>
          <p:nvSpPr>
            <p:cNvPr id="11" name="Rectangle 25">
              <a:extLst>
                <a:ext uri="{FF2B5EF4-FFF2-40B4-BE49-F238E27FC236}">
                  <a16:creationId xmlns:a16="http://schemas.microsoft.com/office/drawing/2014/main" id="{C842747B-5D4C-4155-B627-D720AC5C863E}"/>
                </a:ext>
              </a:extLst>
            </p:cNvPr>
            <p:cNvSpPr/>
            <p:nvPr/>
          </p:nvSpPr>
          <p:spPr bwMode="gray">
            <a:xfrm>
              <a:off x="9109047" y="1980535"/>
              <a:ext cx="1296000" cy="710600"/>
            </a:xfrm>
            <a:prstGeom prst="rect">
              <a:avLst/>
            </a:prstGeom>
            <a:solidFill>
              <a:srgbClr val="5E3E7B"/>
            </a:solidFill>
            <a:ln w="19050" algn="ctr">
              <a:noFill/>
              <a:miter lim="800000"/>
              <a:headEnd/>
              <a:tailEnd/>
            </a:ln>
          </p:spPr>
          <p:txBody>
            <a:bodyPr wrap="square" lIns="88900" tIns="88900" rIns="88900" bIns="88900" rtlCol="0" anchor="ct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a:solidFill>
                    <a:schemeClr val="bg1"/>
                  </a:solidFill>
                  <a:latin typeface="Calibri" panose="020F0502020204030204" pitchFamily="34" charset="0"/>
                  <a:cs typeface="Calibri" panose="020F0502020204030204" pitchFamily="34" charset="0"/>
                </a:rPr>
                <a:t>אם</a:t>
              </a:r>
            </a:p>
          </p:txBody>
        </p:sp>
        <p:sp>
          <p:nvSpPr>
            <p:cNvPr id="12" name="Rectangle 25">
              <a:extLst>
                <a:ext uri="{FF2B5EF4-FFF2-40B4-BE49-F238E27FC236}">
                  <a16:creationId xmlns:a16="http://schemas.microsoft.com/office/drawing/2014/main" id="{C842747B-5D4C-4155-B627-D720AC5C863E}"/>
                </a:ext>
              </a:extLst>
            </p:cNvPr>
            <p:cNvSpPr/>
            <p:nvPr/>
          </p:nvSpPr>
          <p:spPr bwMode="gray">
            <a:xfrm>
              <a:off x="7752447" y="1980535"/>
              <a:ext cx="1296000" cy="710600"/>
            </a:xfrm>
            <a:prstGeom prst="rect">
              <a:avLst/>
            </a:prstGeom>
            <a:solidFill>
              <a:srgbClr val="5E3E7B"/>
            </a:solidFill>
            <a:ln w="19050" algn="ctr">
              <a:noFill/>
              <a:miter lim="800000"/>
              <a:headEnd/>
              <a:tailEnd/>
            </a:ln>
          </p:spPr>
          <p:txBody>
            <a:bodyPr wrap="square" lIns="88900" tIns="88900" rIns="88900" bIns="88900" rtlCol="0" anchor="ct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a:solidFill>
                    <a:schemeClr val="bg1"/>
                  </a:solidFill>
                  <a:latin typeface="Calibri" panose="020F0502020204030204" pitchFamily="34" charset="0"/>
                  <a:cs typeface="Calibri" panose="020F0502020204030204" pitchFamily="34" charset="0"/>
                </a:rPr>
                <a:t>לידה</a:t>
              </a:r>
            </a:p>
          </p:txBody>
        </p:sp>
        <p:sp>
          <p:nvSpPr>
            <p:cNvPr id="13" name="Rectangle 25">
              <a:extLst>
                <a:ext uri="{FF2B5EF4-FFF2-40B4-BE49-F238E27FC236}">
                  <a16:creationId xmlns:a16="http://schemas.microsoft.com/office/drawing/2014/main" id="{C842747B-5D4C-4155-B627-D720AC5C863E}"/>
                </a:ext>
              </a:extLst>
            </p:cNvPr>
            <p:cNvSpPr/>
            <p:nvPr/>
          </p:nvSpPr>
          <p:spPr bwMode="gray">
            <a:xfrm>
              <a:off x="6402305" y="1980535"/>
              <a:ext cx="1296000" cy="710600"/>
            </a:xfrm>
            <a:prstGeom prst="rect">
              <a:avLst/>
            </a:prstGeom>
            <a:solidFill>
              <a:srgbClr val="5E3E7B"/>
            </a:solidFill>
            <a:ln w="19050" algn="ctr">
              <a:noFill/>
              <a:miter lim="800000"/>
              <a:headEnd/>
              <a:tailEnd/>
            </a:ln>
          </p:spPr>
          <p:txBody>
            <a:bodyPr wrap="square" lIns="88900" tIns="88900" rIns="88900" bIns="88900" rtlCol="0" anchor="ct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a:solidFill>
                    <a:schemeClr val="bg1"/>
                  </a:solidFill>
                  <a:latin typeface="Calibri" panose="020F0502020204030204" pitchFamily="34" charset="0"/>
                  <a:cs typeface="Calibri" panose="020F0502020204030204" pitchFamily="34" charset="0"/>
                </a:rPr>
                <a:t>לידת עובר מת</a:t>
              </a:r>
            </a:p>
          </p:txBody>
        </p:sp>
        <p:sp>
          <p:nvSpPr>
            <p:cNvPr id="15" name="Rectangle 25">
              <a:extLst>
                <a:ext uri="{FF2B5EF4-FFF2-40B4-BE49-F238E27FC236}">
                  <a16:creationId xmlns:a16="http://schemas.microsoft.com/office/drawing/2014/main" id="{C842747B-5D4C-4155-B627-D720AC5C863E}"/>
                </a:ext>
              </a:extLst>
            </p:cNvPr>
            <p:cNvSpPr/>
            <p:nvPr/>
          </p:nvSpPr>
          <p:spPr bwMode="gray">
            <a:xfrm>
              <a:off x="5060310" y="1980535"/>
              <a:ext cx="1296000" cy="710600"/>
            </a:xfrm>
            <a:prstGeom prst="rect">
              <a:avLst/>
            </a:prstGeom>
            <a:solidFill>
              <a:srgbClr val="5E3E7B"/>
            </a:solidFill>
            <a:ln w="19050" algn="ctr">
              <a:noFill/>
              <a:miter lim="800000"/>
              <a:headEnd/>
              <a:tailEnd/>
            </a:ln>
          </p:spPr>
          <p:txBody>
            <a:bodyPr wrap="square" lIns="88900" tIns="88900" rIns="88900" bIns="88900" rtlCol="0" anchor="ct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a:solidFill>
                    <a:schemeClr val="bg1"/>
                  </a:solidFill>
                  <a:latin typeface="Calibri" panose="020F0502020204030204" pitchFamily="34" charset="0"/>
                  <a:cs typeface="Calibri" panose="020F0502020204030204" pitchFamily="34" charset="0"/>
                </a:rPr>
                <a:t>לידה שקטה</a:t>
              </a:r>
            </a:p>
          </p:txBody>
        </p:sp>
        <p:sp>
          <p:nvSpPr>
            <p:cNvPr id="18" name="Rectangle 25">
              <a:extLst>
                <a:ext uri="{FF2B5EF4-FFF2-40B4-BE49-F238E27FC236}">
                  <a16:creationId xmlns:a16="http://schemas.microsoft.com/office/drawing/2014/main" id="{C842747B-5D4C-4155-B627-D720AC5C863E}"/>
                </a:ext>
              </a:extLst>
            </p:cNvPr>
            <p:cNvSpPr/>
            <p:nvPr/>
          </p:nvSpPr>
          <p:spPr bwMode="gray">
            <a:xfrm>
              <a:off x="10479802" y="1984587"/>
              <a:ext cx="1296000" cy="710600"/>
            </a:xfrm>
            <a:prstGeom prst="rect">
              <a:avLst/>
            </a:prstGeom>
            <a:solidFill>
              <a:srgbClr val="5E3E7B"/>
            </a:solidFill>
            <a:ln w="19050" algn="ctr">
              <a:noFill/>
              <a:miter lim="800000"/>
              <a:headEnd/>
              <a:tailEnd/>
            </a:ln>
          </p:spPr>
          <p:txBody>
            <a:bodyPr wrap="square" lIns="88900" tIns="88900" rIns="88900" bIns="88900" rtlCol="0" anchor="ct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a:solidFill>
                    <a:schemeClr val="bg1"/>
                  </a:solidFill>
                  <a:latin typeface="Calibri" panose="020F0502020204030204" pitchFamily="34" charset="0"/>
                  <a:cs typeface="Calibri" panose="020F0502020204030204" pitchFamily="34" charset="0"/>
                </a:rPr>
                <a:t>יילוד</a:t>
              </a:r>
            </a:p>
          </p:txBody>
        </p:sp>
      </p:grpSp>
      <p:sp>
        <p:nvSpPr>
          <p:cNvPr id="20" name="Rectangle 30">
            <a:extLst>
              <a:ext uri="{FF2B5EF4-FFF2-40B4-BE49-F238E27FC236}">
                <a16:creationId xmlns:a16="http://schemas.microsoft.com/office/drawing/2014/main" id="{C42B2B37-A2AD-4EC8-A32D-FCEDC1CEF163}"/>
              </a:ext>
            </a:extLst>
          </p:cNvPr>
          <p:cNvSpPr/>
          <p:nvPr/>
        </p:nvSpPr>
        <p:spPr>
          <a:xfrm>
            <a:off x="5674309" y="2764635"/>
            <a:ext cx="1620092" cy="3524042"/>
          </a:xfrm>
          <a:prstGeom prst="rect">
            <a:avLst/>
          </a:prstGeom>
        </p:spPr>
        <p:txBody>
          <a:bodyPr wrap="square">
            <a:spAutoFit/>
          </a:bodyP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תאריך לידה</a:t>
            </a:r>
          </a:p>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שבוע הריון</a:t>
            </a:r>
          </a:p>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צורת לידה</a:t>
            </a:r>
          </a:p>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סדר לידה</a:t>
            </a:r>
          </a:p>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משקל </a:t>
            </a:r>
          </a:p>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מס' עוברים</a:t>
            </a:r>
          </a:p>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מומים </a:t>
            </a:r>
          </a:p>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האם נפטר</a:t>
            </a:r>
          </a:p>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מקום הלידה</a:t>
            </a:r>
            <a:endParaRPr lang="en-US" dirty="0">
              <a:solidFill>
                <a:schemeClr val="dk1"/>
              </a:solidFill>
              <a:latin typeface="Calibri" panose="020F0502020204030204" pitchFamily="34" charset="0"/>
              <a:cs typeface="Calibri" panose="020F0502020204030204" pitchFamily="34" charset="0"/>
            </a:endParaRPr>
          </a:p>
          <a:p>
            <a:pPr marL="171450" marR="0" lvl="1" indent="-171450" algn="r" defTabSz="957263" eaLnBrk="1" fontAlgn="base" latinLnBrk="0" hangingPunct="1">
              <a:lnSpc>
                <a:spcPct val="100000"/>
              </a:lnSpc>
              <a:spcBef>
                <a:spcPts val="600"/>
              </a:spcBef>
              <a:spcAft>
                <a:spcPts val="0"/>
              </a:spcAft>
              <a:buClrTx/>
              <a:buSzPct val="100000"/>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21" name="Rectangle 30">
            <a:extLst>
              <a:ext uri="{FF2B5EF4-FFF2-40B4-BE49-F238E27FC236}">
                <a16:creationId xmlns:a16="http://schemas.microsoft.com/office/drawing/2014/main" id="{C42B2B37-A2AD-4EC8-A32D-FCEDC1CEF163}"/>
              </a:ext>
            </a:extLst>
          </p:cNvPr>
          <p:cNvSpPr/>
          <p:nvPr/>
        </p:nvSpPr>
        <p:spPr>
          <a:xfrm>
            <a:off x="7842063" y="2822883"/>
            <a:ext cx="1670453" cy="2062103"/>
          </a:xfrm>
          <a:prstGeom prst="rect">
            <a:avLst/>
          </a:prstGeom>
        </p:spPr>
        <p:txBody>
          <a:bodyPr wrap="square">
            <a:spAutoFit/>
          </a:bodyPr>
          <a:lstStyle/>
          <a:p>
            <a:pPr marL="285750" lvl="1" indent="-2857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גיל אם בלידה </a:t>
            </a:r>
          </a:p>
          <a:p>
            <a:pPr marL="285750" lvl="1" indent="-2857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סטטוס משפחתי</a:t>
            </a:r>
          </a:p>
          <a:p>
            <a:pPr marL="285750" lvl="1" indent="-2857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 ישוב אם</a:t>
            </a:r>
          </a:p>
          <a:p>
            <a:pPr marL="285750" lvl="1" indent="-2857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דת </a:t>
            </a:r>
            <a:endParaRPr lang="en-US" dirty="0">
              <a:solidFill>
                <a:schemeClr val="dk1"/>
              </a:solidFill>
              <a:latin typeface="Calibri" panose="020F0502020204030204" pitchFamily="34" charset="0"/>
              <a:cs typeface="Calibri" panose="020F0502020204030204" pitchFamily="34" charset="0"/>
            </a:endParaRPr>
          </a:p>
          <a:p>
            <a:pPr marL="171450" lvl="1" indent="-171450" defTabSz="957263" fontAlgn="base">
              <a:spcBef>
                <a:spcPts val="600"/>
              </a:spcBef>
              <a:buSzPct val="100000"/>
              <a:buFont typeface="Arial" panose="020B0604020202020204" pitchFamily="34" charset="0"/>
              <a:buChar char="•"/>
            </a:pPr>
            <a:endParaRPr lang="en-US" dirty="0">
              <a:solidFill>
                <a:schemeClr val="dk1"/>
              </a:solidFill>
              <a:latin typeface="Calibri" panose="020F0502020204030204" pitchFamily="34" charset="0"/>
              <a:cs typeface="Calibri" panose="020F0502020204030204" pitchFamily="34" charset="0"/>
            </a:endParaRPr>
          </a:p>
        </p:txBody>
      </p:sp>
      <p:sp>
        <p:nvSpPr>
          <p:cNvPr id="22" name="Rectangle 30">
            <a:extLst>
              <a:ext uri="{FF2B5EF4-FFF2-40B4-BE49-F238E27FC236}">
                <a16:creationId xmlns:a16="http://schemas.microsoft.com/office/drawing/2014/main" id="{C42B2B37-A2AD-4EC8-A32D-FCEDC1CEF163}"/>
              </a:ext>
            </a:extLst>
          </p:cNvPr>
          <p:cNvSpPr/>
          <p:nvPr/>
        </p:nvSpPr>
        <p:spPr>
          <a:xfrm>
            <a:off x="3555868" y="2880041"/>
            <a:ext cx="1725033" cy="2939266"/>
          </a:xfrm>
          <a:prstGeom prst="rect">
            <a:avLst/>
          </a:prstGeom>
        </p:spPr>
        <p:txBody>
          <a:bodyPr wrap="square">
            <a:spAutoFit/>
          </a:bodyP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סיבת הפסקת הריון </a:t>
            </a:r>
          </a:p>
          <a:p>
            <a:pPr marL="171450" lvl="1" indent="-1714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ליקוי כרומוזומלי</a:t>
            </a:r>
          </a:p>
          <a:p>
            <a:pPr marL="285750" lvl="1" indent="-2857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מחלה גנטית</a:t>
            </a:r>
          </a:p>
          <a:p>
            <a:pPr marL="285750" lvl="1" indent="-2857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זיהום תוך רחמי</a:t>
            </a:r>
          </a:p>
          <a:p>
            <a:pPr marL="285750" lvl="1" indent="-2857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משקל נמוך לגיל הריון</a:t>
            </a:r>
          </a:p>
          <a:p>
            <a:pPr marL="285750" lvl="1" indent="-285750" defTabSz="957263" fontAlgn="base">
              <a:spcBef>
                <a:spcPts val="600"/>
              </a:spcBef>
              <a:buSzPct val="10000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מום מולד </a:t>
            </a:r>
          </a:p>
          <a:p>
            <a:endParaRPr kumimoji="0" lang="en-US" sz="16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23" name="Rectangle 30">
            <a:extLst>
              <a:ext uri="{FF2B5EF4-FFF2-40B4-BE49-F238E27FC236}">
                <a16:creationId xmlns:a16="http://schemas.microsoft.com/office/drawing/2014/main" id="{C42B2B37-A2AD-4EC8-A32D-FCEDC1CEF163}"/>
              </a:ext>
            </a:extLst>
          </p:cNvPr>
          <p:cNvSpPr/>
          <p:nvPr/>
        </p:nvSpPr>
        <p:spPr>
          <a:xfrm>
            <a:off x="1254278" y="2909284"/>
            <a:ext cx="2103449" cy="3385542"/>
          </a:xfrm>
          <a:prstGeom prst="rect">
            <a:avLst/>
          </a:prstGeom>
        </p:spPr>
        <p:txBody>
          <a:bodyPr wrap="square">
            <a:spAutoFit/>
          </a:bodyP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לידה שקטה </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לידה מרובת עוברים מספר עוברים חיים</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מספר עוברים מתים</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מספר עוברים בלדה שקטה </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הפלות אם </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הריונות קודמים</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האם בוצע מעקב הריון </a:t>
            </a:r>
            <a:r>
              <a:rPr lang="he-IL" dirty="0" err="1">
                <a:solidFill>
                  <a:schemeClr val="dk1"/>
                </a:solidFill>
                <a:latin typeface="Calibri" panose="020F0502020204030204" pitchFamily="34" charset="0"/>
                <a:cs typeface="Calibri" panose="020F0502020204030204" pitchFamily="34" charset="0"/>
              </a:rPr>
              <a:t>הריון</a:t>
            </a:r>
            <a:r>
              <a:rPr lang="he-IL" dirty="0">
                <a:solidFill>
                  <a:schemeClr val="dk1"/>
                </a:solidFill>
                <a:latin typeface="Calibri" panose="020F0502020204030204" pitchFamily="34" charset="0"/>
                <a:cs typeface="Calibri" panose="020F0502020204030204" pitchFamily="34" charset="0"/>
              </a:rPr>
              <a:t> בסיכון </a:t>
            </a:r>
          </a:p>
          <a:p>
            <a:pPr marL="285750" indent="-285750">
              <a:buFont typeface="Arial" panose="020B0604020202020204" pitchFamily="34" charset="0"/>
              <a:buChar char="•"/>
            </a:pPr>
            <a:endParaRPr lang="he-IL" dirty="0">
              <a:solidFill>
                <a:schemeClr val="dk1"/>
              </a:solidFill>
              <a:latin typeface="Calibri" panose="020F0502020204030204" pitchFamily="34" charset="0"/>
              <a:cs typeface="Calibri" panose="020F0502020204030204" pitchFamily="34" charset="0"/>
            </a:endParaRPr>
          </a:p>
          <a:p>
            <a:endParaRPr kumimoji="0" lang="en-US" sz="16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24" name="TextBox 23"/>
          <p:cNvSpPr txBox="1"/>
          <p:nvPr/>
        </p:nvSpPr>
        <p:spPr>
          <a:xfrm>
            <a:off x="7604291" y="6110868"/>
            <a:ext cx="4124797" cy="707886"/>
          </a:xfrm>
          <a:prstGeom prst="rect">
            <a:avLst/>
          </a:prstGeom>
          <a:noFill/>
        </p:spPr>
        <p:txBody>
          <a:bodyPr wrap="square" rtlCol="1">
            <a:spAutoFit/>
          </a:bodyPr>
          <a:lstStyle/>
          <a:p>
            <a:r>
              <a:rPr lang="he-IL" sz="2000" dirty="0">
                <a:solidFill>
                  <a:schemeClr val="dk1"/>
                </a:solidFill>
                <a:cs typeface="Calibri" panose="020F0502020204030204" pitchFamily="34" charset="0"/>
              </a:rPr>
              <a:t>שנים מכוסות </a:t>
            </a:r>
            <a:r>
              <a:rPr lang="he-IL" sz="2000" dirty="0"/>
              <a:t>- </a:t>
            </a:r>
            <a:r>
              <a:rPr lang="he-IL" sz="2000" dirty="0">
                <a:cs typeface="Calibri" panose="020F0502020204030204" pitchFamily="34" charset="0"/>
              </a:rPr>
              <a:t>1993-2023</a:t>
            </a:r>
          </a:p>
          <a:p>
            <a:r>
              <a:rPr lang="he-IL" sz="2000" dirty="0">
                <a:cs typeface="Calibri" panose="020F0502020204030204" pitchFamily="34" charset="0"/>
              </a:rPr>
              <a:t>עדכון – חודשי, חלק מהנתונים מאוחר יותר</a:t>
            </a:r>
            <a:endParaRPr lang="en-US" sz="2000" dirty="0">
              <a:cs typeface="Calibri" panose="020F0502020204030204" pitchFamily="34" charset="0"/>
            </a:endParaRPr>
          </a:p>
        </p:txBody>
      </p:sp>
    </p:spTree>
    <p:extLst>
      <p:ext uri="{BB962C8B-B14F-4D97-AF65-F5344CB8AC3E}">
        <p14:creationId xmlns:p14="http://schemas.microsoft.com/office/powerpoint/2010/main" val="4279809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AFA8D73C-37C3-4D46-B721-05D2A5E36C07}"/>
              </a:ext>
            </a:extLst>
          </p:cNvPr>
          <p:cNvPicPr>
            <a:picLocks noChangeAspect="1"/>
          </p:cNvPicPr>
          <p:nvPr/>
        </p:nvPicPr>
        <p:blipFill>
          <a:blip r:embed="rId3"/>
          <a:stretch>
            <a:fillRect/>
          </a:stretch>
        </p:blipFill>
        <p:spPr>
          <a:xfrm>
            <a:off x="176774" y="6001814"/>
            <a:ext cx="1820538" cy="812740"/>
          </a:xfrm>
          <a:prstGeom prst="rect">
            <a:avLst/>
          </a:prstGeom>
        </p:spPr>
      </p:pic>
      <p:sp>
        <p:nvSpPr>
          <p:cNvPr id="36" name="TextBox 35">
            <a:extLst>
              <a:ext uri="{FF2B5EF4-FFF2-40B4-BE49-F238E27FC236}">
                <a16:creationId xmlns:a16="http://schemas.microsoft.com/office/drawing/2014/main" id="{84456CD9-CC28-4B62-9EE8-A4CB8A7BBC89}"/>
              </a:ext>
            </a:extLst>
          </p:cNvPr>
          <p:cNvSpPr txBox="1"/>
          <p:nvPr/>
        </p:nvSpPr>
        <p:spPr>
          <a:xfrm>
            <a:off x="4586612" y="2830085"/>
            <a:ext cx="2321567" cy="707886"/>
          </a:xfrm>
          <a:prstGeom prst="rect">
            <a:avLst/>
          </a:prstGeom>
          <a:noFill/>
        </p:spPr>
        <p:txBody>
          <a:bodyPr wrap="square">
            <a:spAutoFit/>
          </a:bodyPr>
          <a:lstStyle/>
          <a:p>
            <a:pPr lvl="0" algn="ctr" rtl="0">
              <a:defRPr/>
            </a:pPr>
            <a:r>
              <a:rPr lang="he-IL" sz="4000" b="1" dirty="0">
                <a:solidFill>
                  <a:srgbClr val="496B91"/>
                </a:solidFill>
                <a:latin typeface="Calibri Light" panose="020F0302020204030204" pitchFamily="34" charset="0"/>
                <a:cs typeface="Calibri" panose="020F0502020204030204" pitchFamily="34" charset="0"/>
              </a:rPr>
              <a:t>אשפוזים</a:t>
            </a:r>
            <a:endParaRPr kumimoji="0" lang="he-IL" sz="40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Gisha" panose="020B0502040204020203" pitchFamily="34" charset="-79"/>
            </a:endParaRPr>
          </a:p>
        </p:txBody>
      </p:sp>
      <p:pic>
        <p:nvPicPr>
          <p:cNvPr id="8" name="Picture 3">
            <a:extLst>
              <a:ext uri="{FF2B5EF4-FFF2-40B4-BE49-F238E27FC236}">
                <a16:creationId xmlns:a16="http://schemas.microsoft.com/office/drawing/2014/main" id="{89753796-43AF-E3FF-F158-4967B369FA20}"/>
              </a:ext>
            </a:extLst>
          </p:cNvPr>
          <p:cNvPicPr>
            <a:picLocks noChangeAspect="1"/>
          </p:cNvPicPr>
          <p:nvPr/>
        </p:nvPicPr>
        <p:blipFill>
          <a:blip r:embed="rId4"/>
          <a:stretch>
            <a:fillRect/>
          </a:stretch>
        </p:blipFill>
        <p:spPr>
          <a:xfrm>
            <a:off x="10464388" y="6068791"/>
            <a:ext cx="1633005" cy="722061"/>
          </a:xfrm>
          <a:prstGeom prst="rect">
            <a:avLst/>
          </a:prstGeom>
        </p:spPr>
      </p:pic>
      <p:pic>
        <p:nvPicPr>
          <p:cNvPr id="2052" name="Picture 4" descr="Hospital bed, medical treatment, patient icon - Download on Iconfind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08179" y="2327068"/>
            <a:ext cx="1713920" cy="171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209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מלבן 31"/>
          <p:cNvSpPr/>
          <p:nvPr/>
        </p:nvSpPr>
        <p:spPr>
          <a:xfrm>
            <a:off x="1267097" y="2839459"/>
            <a:ext cx="2090631" cy="3271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לבן 29"/>
          <p:cNvSpPr/>
          <p:nvPr/>
        </p:nvSpPr>
        <p:spPr>
          <a:xfrm>
            <a:off x="3456168" y="2822883"/>
            <a:ext cx="1894443" cy="3287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5492545" y="2793686"/>
            <a:ext cx="2007248" cy="3317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p:cNvSpPr/>
          <p:nvPr/>
        </p:nvSpPr>
        <p:spPr>
          <a:xfrm>
            <a:off x="7633491" y="2822882"/>
            <a:ext cx="2037881" cy="32839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9835128" y="2822883"/>
            <a:ext cx="1945466" cy="3283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a:extLst>
              <a:ext uri="{FF2B5EF4-FFF2-40B4-BE49-F238E27FC236}">
                <a16:creationId xmlns:a16="http://schemas.microsoft.com/office/drawing/2014/main" id="{B1F96836-4B96-4B99-9ACD-8B7B4F091186}"/>
              </a:ext>
            </a:extLst>
          </p:cNvPr>
          <p:cNvSpPr txBox="1">
            <a:spLocks/>
          </p:cNvSpPr>
          <p:nvPr/>
        </p:nvSpPr>
        <p:spPr>
          <a:xfrm>
            <a:off x="838083" y="229666"/>
            <a:ext cx="11141504" cy="1325563"/>
          </a:xfrm>
          <a:prstGeom prst="rect">
            <a:avLst/>
          </a:prstGeom>
        </p:spPr>
        <p:txBody>
          <a:bodyP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rtl="0">
              <a:defRPr/>
            </a:pPr>
            <a:r>
              <a:rPr lang="he-IL" sz="3200" b="1" dirty="0">
                <a:solidFill>
                  <a:srgbClr val="496B91"/>
                </a:solidFill>
                <a:latin typeface="Calibri Light" panose="020F0302020204030204" pitchFamily="34" charset="0"/>
                <a:cs typeface="Calibri" panose="020F0502020204030204" pitchFamily="34" charset="0"/>
              </a:rPr>
              <a:t>אשפוזים</a:t>
            </a:r>
            <a:endParaRPr lang="he-IL" sz="3200" b="1" dirty="0">
              <a:solidFill>
                <a:srgbClr val="002060"/>
              </a:solidFill>
              <a:latin typeface="Verdana" panose="020B0604030504040204" pitchFamily="34" charset="0"/>
              <a:ea typeface="Verdana" panose="020B0604030504040204" pitchFamily="34" charset="0"/>
              <a:cs typeface="Gisha" panose="020B0502040204020203" pitchFamily="34" charset="-79"/>
            </a:endParaRPr>
          </a:p>
        </p:txBody>
      </p:sp>
      <p:sp>
        <p:nvSpPr>
          <p:cNvPr id="4" name="מלבן 3"/>
          <p:cNvSpPr/>
          <p:nvPr/>
        </p:nvSpPr>
        <p:spPr>
          <a:xfrm>
            <a:off x="490654" y="807562"/>
            <a:ext cx="11488933" cy="1014380"/>
          </a:xfrm>
          <a:prstGeom prst="rect">
            <a:avLst/>
          </a:prstGeom>
        </p:spPr>
        <p:txBody>
          <a:bodyPr wrap="square">
            <a:spAutoFit/>
          </a:bodyPr>
          <a:lstStyle/>
          <a:p>
            <a:pPr lvl="0">
              <a:lnSpc>
                <a:spcPct val="107000"/>
              </a:lnSpc>
              <a:spcAft>
                <a:spcPts val="800"/>
              </a:spcAft>
              <a:defRPr/>
            </a:pPr>
            <a:r>
              <a:rPr lang="he-IL" sz="2800" dirty="0">
                <a:solidFill>
                  <a:srgbClr val="050505"/>
                </a:solidFill>
                <a:ea typeface="Calibri" panose="020F0502020204030204" pitchFamily="34" charset="0"/>
                <a:cs typeface="Calibri" panose="020F0502020204030204" pitchFamily="34" charset="0"/>
              </a:rPr>
              <a:t>מאגר הכולל מידע מבתי החולים הכלליים - </a:t>
            </a:r>
            <a:r>
              <a:rPr lang="he-IL" sz="2800" dirty="0">
                <a:solidFill>
                  <a:srgbClr val="000000"/>
                </a:solidFill>
                <a:ea typeface="Calibri" panose="020F0502020204030204" pitchFamily="34" charset="0"/>
                <a:cs typeface="Calibri" panose="020F0502020204030204" pitchFamily="34" charset="0"/>
              </a:rPr>
              <a:t>ביקורים </a:t>
            </a:r>
            <a:r>
              <a:rPr lang="he-IL" sz="2800" dirty="0" err="1">
                <a:solidFill>
                  <a:srgbClr val="000000"/>
                </a:solidFill>
                <a:ea typeface="Calibri" panose="020F0502020204030204" pitchFamily="34" charset="0"/>
                <a:cs typeface="Calibri" panose="020F0502020204030204" pitchFamily="34" charset="0"/>
              </a:rPr>
              <a:t>במלר"ד</a:t>
            </a:r>
            <a:r>
              <a:rPr lang="he-IL" sz="2800" dirty="0">
                <a:solidFill>
                  <a:srgbClr val="000000"/>
                </a:solidFill>
                <a:ea typeface="Calibri" panose="020F0502020204030204" pitchFamily="34" charset="0"/>
                <a:cs typeface="Calibri" panose="020F0502020204030204" pitchFamily="34" charset="0"/>
              </a:rPr>
              <a:t>, </a:t>
            </a:r>
            <a:r>
              <a:rPr lang="he-IL" sz="2800" dirty="0">
                <a:solidFill>
                  <a:srgbClr val="050505"/>
                </a:solidFill>
                <a:ea typeface="Calibri" panose="020F0502020204030204" pitchFamily="34" charset="0"/>
                <a:cs typeface="Calibri" panose="020F0502020204030204" pitchFamily="34" charset="0"/>
              </a:rPr>
              <a:t>אשפוזים </a:t>
            </a:r>
            <a:r>
              <a:rPr lang="he-IL" sz="2800" dirty="0">
                <a:solidFill>
                  <a:srgbClr val="000000"/>
                </a:solidFill>
                <a:ea typeface="Calibri" panose="020F0502020204030204" pitchFamily="34" charset="0"/>
                <a:cs typeface="Calibri" panose="020F0502020204030204" pitchFamily="34" charset="0"/>
              </a:rPr>
              <a:t>וביקורים במרפאות חוץ</a:t>
            </a:r>
            <a:endParaRPr lang="en-US" sz="3200" dirty="0">
              <a:solidFill>
                <a:prstClr val="black"/>
              </a:solidFill>
              <a:latin typeface="Calibri" panose="020F0502020204030204" pitchFamily="34" charset="0"/>
              <a:cs typeface="Calibri" panose="020F0502020204030204" pitchFamily="34" charset="0"/>
            </a:endParaRPr>
          </a:p>
        </p:txBody>
      </p:sp>
      <p:sp>
        <p:nvSpPr>
          <p:cNvPr id="7" name="Rectangle 30">
            <a:extLst>
              <a:ext uri="{FF2B5EF4-FFF2-40B4-BE49-F238E27FC236}">
                <a16:creationId xmlns:a16="http://schemas.microsoft.com/office/drawing/2014/main" id="{C42B2B37-A2AD-4EC8-A32D-FCEDC1CEF163}"/>
              </a:ext>
            </a:extLst>
          </p:cNvPr>
          <p:cNvSpPr/>
          <p:nvPr/>
        </p:nvSpPr>
        <p:spPr>
          <a:xfrm>
            <a:off x="9937818" y="2893895"/>
            <a:ext cx="1546448" cy="2585323"/>
          </a:xfrm>
          <a:prstGeom prst="rect">
            <a:avLst/>
          </a:prstGeom>
        </p:spPr>
        <p:txBody>
          <a:bodyPr wrap="square">
            <a:spAutoFit/>
          </a:bodyP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ת.ז</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שנת לידה</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מין</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דת (לא מלא)</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ארץ לידה,</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שנת עליה</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תאריך פטירה ישוב</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יישוב מגורים</a:t>
            </a:r>
          </a:p>
        </p:txBody>
      </p:sp>
      <p:sp>
        <p:nvSpPr>
          <p:cNvPr id="10" name="מלבן 9"/>
          <p:cNvSpPr/>
          <p:nvPr/>
        </p:nvSpPr>
        <p:spPr>
          <a:xfrm>
            <a:off x="10577963" y="2154899"/>
            <a:ext cx="910827" cy="400110"/>
          </a:xfrm>
          <a:prstGeom prst="rect">
            <a:avLst/>
          </a:prstGeom>
        </p:spPr>
        <p:txBody>
          <a:bodyPr wrap="none">
            <a:spAutoFit/>
          </a:bodyPr>
          <a:lstStyle/>
          <a:p>
            <a:r>
              <a:rPr lang="he-IL" sz="2000" b="1" dirty="0">
                <a:solidFill>
                  <a:schemeClr val="bg1"/>
                </a:solidFill>
                <a:latin typeface="Calibri" panose="020F0502020204030204" pitchFamily="34" charset="0"/>
                <a:cs typeface="Calibri" panose="020F0502020204030204" pitchFamily="34" charset="0"/>
              </a:rPr>
              <a:t>ביקורים</a:t>
            </a:r>
            <a:endParaRPr lang="he-IL" sz="2000" dirty="0">
              <a:solidFill>
                <a:schemeClr val="bg1"/>
              </a:solidFill>
            </a:endParaRPr>
          </a:p>
        </p:txBody>
      </p:sp>
      <p:grpSp>
        <p:nvGrpSpPr>
          <p:cNvPr id="19" name="קבוצה 18"/>
          <p:cNvGrpSpPr/>
          <p:nvPr/>
        </p:nvGrpSpPr>
        <p:grpSpPr>
          <a:xfrm>
            <a:off x="1267097" y="1957776"/>
            <a:ext cx="10559705" cy="714652"/>
            <a:chOff x="5060310" y="1980535"/>
            <a:chExt cx="6715492" cy="714652"/>
          </a:xfrm>
        </p:grpSpPr>
        <p:sp>
          <p:nvSpPr>
            <p:cNvPr id="11" name="Rectangle 25">
              <a:extLst>
                <a:ext uri="{FF2B5EF4-FFF2-40B4-BE49-F238E27FC236}">
                  <a16:creationId xmlns:a16="http://schemas.microsoft.com/office/drawing/2014/main" id="{C842747B-5D4C-4155-B627-D720AC5C863E}"/>
                </a:ext>
              </a:extLst>
            </p:cNvPr>
            <p:cNvSpPr/>
            <p:nvPr/>
          </p:nvSpPr>
          <p:spPr bwMode="gray">
            <a:xfrm>
              <a:off x="9109047" y="1980535"/>
              <a:ext cx="1296000" cy="710600"/>
            </a:xfrm>
            <a:prstGeom prst="rect">
              <a:avLst/>
            </a:prstGeom>
            <a:solidFill>
              <a:srgbClr val="496B91"/>
            </a:solidFill>
            <a:ln w="19050" algn="ctr">
              <a:noFill/>
              <a:miter lim="800000"/>
              <a:headEnd/>
              <a:tailEnd/>
            </a:ln>
          </p:spPr>
          <p:txBody>
            <a:bodyPr wrap="square" lIns="88900" tIns="88900" rIns="88900" bIns="88900" rtlCol="0" anchor="ct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a:solidFill>
                    <a:schemeClr val="bg1"/>
                  </a:solidFill>
                  <a:latin typeface="Calibri" panose="020F0502020204030204" pitchFamily="34" charset="0"/>
                  <a:cs typeface="Calibri" panose="020F0502020204030204" pitchFamily="34" charset="0"/>
                </a:rPr>
                <a:t>אשפוזים</a:t>
              </a:r>
            </a:p>
          </p:txBody>
        </p:sp>
        <p:sp>
          <p:nvSpPr>
            <p:cNvPr id="12" name="Rectangle 25">
              <a:extLst>
                <a:ext uri="{FF2B5EF4-FFF2-40B4-BE49-F238E27FC236}">
                  <a16:creationId xmlns:a16="http://schemas.microsoft.com/office/drawing/2014/main" id="{C842747B-5D4C-4155-B627-D720AC5C863E}"/>
                </a:ext>
              </a:extLst>
            </p:cNvPr>
            <p:cNvSpPr/>
            <p:nvPr/>
          </p:nvSpPr>
          <p:spPr bwMode="gray">
            <a:xfrm>
              <a:off x="7752447" y="1980535"/>
              <a:ext cx="1296000" cy="710600"/>
            </a:xfrm>
            <a:prstGeom prst="rect">
              <a:avLst/>
            </a:prstGeom>
            <a:solidFill>
              <a:srgbClr val="496B91"/>
            </a:solidFill>
            <a:ln w="19050" algn="ctr">
              <a:noFill/>
              <a:miter lim="800000"/>
              <a:headEnd/>
              <a:tailEnd/>
            </a:ln>
          </p:spPr>
          <p:txBody>
            <a:bodyPr wrap="square" lIns="88900" tIns="88900" rIns="88900" bIns="88900" rtlCol="0" anchor="ct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a:solidFill>
                    <a:schemeClr val="bg1"/>
                  </a:solidFill>
                  <a:latin typeface="Calibri" panose="020F0502020204030204" pitchFamily="34" charset="0"/>
                  <a:cs typeface="Calibri" panose="020F0502020204030204" pitchFamily="34" charset="0"/>
                </a:rPr>
                <a:t>פעולות באשפוז</a:t>
              </a:r>
            </a:p>
          </p:txBody>
        </p:sp>
        <p:sp>
          <p:nvSpPr>
            <p:cNvPr id="13" name="Rectangle 25">
              <a:extLst>
                <a:ext uri="{FF2B5EF4-FFF2-40B4-BE49-F238E27FC236}">
                  <a16:creationId xmlns:a16="http://schemas.microsoft.com/office/drawing/2014/main" id="{C842747B-5D4C-4155-B627-D720AC5C863E}"/>
                </a:ext>
              </a:extLst>
            </p:cNvPr>
            <p:cNvSpPr/>
            <p:nvPr/>
          </p:nvSpPr>
          <p:spPr bwMode="gray">
            <a:xfrm>
              <a:off x="6402305" y="1980535"/>
              <a:ext cx="1296000" cy="710600"/>
            </a:xfrm>
            <a:prstGeom prst="rect">
              <a:avLst/>
            </a:prstGeom>
            <a:solidFill>
              <a:srgbClr val="496B91"/>
            </a:solidFill>
            <a:ln w="19050" algn="ctr">
              <a:noFill/>
              <a:miter lim="800000"/>
              <a:headEnd/>
              <a:tailEnd/>
            </a:ln>
          </p:spPr>
          <p:txBody>
            <a:bodyPr wrap="square" lIns="88900" tIns="88900" rIns="88900" bIns="88900" rtlCol="0" anchor="ct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a:solidFill>
                    <a:schemeClr val="bg1"/>
                  </a:solidFill>
                  <a:latin typeface="Calibri" panose="020F0502020204030204" pitchFamily="34" charset="0"/>
                  <a:cs typeface="Calibri" panose="020F0502020204030204" pitchFamily="34" charset="0"/>
                </a:rPr>
                <a:t>אבחנות באשפוז</a:t>
              </a:r>
            </a:p>
          </p:txBody>
        </p:sp>
        <p:sp>
          <p:nvSpPr>
            <p:cNvPr id="15" name="Rectangle 25">
              <a:extLst>
                <a:ext uri="{FF2B5EF4-FFF2-40B4-BE49-F238E27FC236}">
                  <a16:creationId xmlns:a16="http://schemas.microsoft.com/office/drawing/2014/main" id="{C842747B-5D4C-4155-B627-D720AC5C863E}"/>
                </a:ext>
              </a:extLst>
            </p:cNvPr>
            <p:cNvSpPr/>
            <p:nvPr/>
          </p:nvSpPr>
          <p:spPr bwMode="gray">
            <a:xfrm>
              <a:off x="5060310" y="1980535"/>
              <a:ext cx="1296000" cy="710600"/>
            </a:xfrm>
            <a:prstGeom prst="rect">
              <a:avLst/>
            </a:prstGeom>
            <a:solidFill>
              <a:srgbClr val="496B91"/>
            </a:solidFill>
            <a:ln w="19050" algn="ctr">
              <a:noFill/>
              <a:miter lim="800000"/>
              <a:headEnd/>
              <a:tailEnd/>
            </a:ln>
          </p:spPr>
          <p:txBody>
            <a:bodyPr wrap="square" lIns="88900" tIns="88900" rIns="88900" bIns="88900" rtlCol="0" anchor="ct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lvl="1" algn="ctr">
                <a:buSzPct val="100000"/>
                <a:defRPr/>
              </a:pPr>
              <a:r>
                <a:rPr lang="he-IL" b="1" dirty="0">
                  <a:solidFill>
                    <a:schemeClr val="bg1"/>
                  </a:solidFill>
                  <a:latin typeface="Calibri" panose="020F0502020204030204" pitchFamily="34" charset="0"/>
                  <a:cs typeface="Calibri" panose="020F0502020204030204" pitchFamily="34" charset="0"/>
                </a:rPr>
                <a:t>ביקורים במיון ובמרפאות חוץ</a:t>
              </a:r>
            </a:p>
          </p:txBody>
        </p:sp>
        <p:sp>
          <p:nvSpPr>
            <p:cNvPr id="18" name="Rectangle 25">
              <a:extLst>
                <a:ext uri="{FF2B5EF4-FFF2-40B4-BE49-F238E27FC236}">
                  <a16:creationId xmlns:a16="http://schemas.microsoft.com/office/drawing/2014/main" id="{C842747B-5D4C-4155-B627-D720AC5C863E}"/>
                </a:ext>
              </a:extLst>
            </p:cNvPr>
            <p:cNvSpPr/>
            <p:nvPr/>
          </p:nvSpPr>
          <p:spPr bwMode="gray">
            <a:xfrm>
              <a:off x="10479802" y="1984587"/>
              <a:ext cx="1296000" cy="710600"/>
            </a:xfrm>
            <a:prstGeom prst="rect">
              <a:avLst/>
            </a:prstGeom>
            <a:solidFill>
              <a:srgbClr val="496B91"/>
            </a:solidFill>
            <a:ln w="19050" algn="ctr">
              <a:noFill/>
              <a:miter lim="800000"/>
              <a:headEnd/>
              <a:tailEnd/>
            </a:ln>
          </p:spPr>
          <p:txBody>
            <a:bodyPr wrap="square" lIns="88900" tIns="88900" rIns="88900" bIns="88900" rtlCol="0" anchor="ct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a:solidFill>
                    <a:schemeClr val="bg1"/>
                  </a:solidFill>
                  <a:latin typeface="Calibri" panose="020F0502020204030204" pitchFamily="34" charset="0"/>
                  <a:cs typeface="Calibri" panose="020F0502020204030204" pitchFamily="34" charset="0"/>
                </a:rPr>
                <a:t>מטופל</a:t>
              </a:r>
            </a:p>
          </p:txBody>
        </p:sp>
      </p:grpSp>
      <p:sp>
        <p:nvSpPr>
          <p:cNvPr id="20" name="Rectangle 30">
            <a:extLst>
              <a:ext uri="{FF2B5EF4-FFF2-40B4-BE49-F238E27FC236}">
                <a16:creationId xmlns:a16="http://schemas.microsoft.com/office/drawing/2014/main" id="{C42B2B37-A2AD-4EC8-A32D-FCEDC1CEF163}"/>
              </a:ext>
            </a:extLst>
          </p:cNvPr>
          <p:cNvSpPr/>
          <p:nvPr/>
        </p:nvSpPr>
        <p:spPr>
          <a:xfrm>
            <a:off x="5709215" y="2839459"/>
            <a:ext cx="1620092" cy="1800493"/>
          </a:xfrm>
          <a:prstGeom prst="rect">
            <a:avLst/>
          </a:prstGeom>
        </p:spPr>
        <p:txBody>
          <a:bodyPr wrap="square">
            <a:spAutoFit/>
          </a:bodyP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285750" lvl="0" indent="-28575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פעולה ראשית–</a:t>
            </a:r>
            <a:r>
              <a:rPr lang="en-US" dirty="0">
                <a:solidFill>
                  <a:schemeClr val="dk1"/>
                </a:solidFill>
                <a:latin typeface="Calibri" panose="020F0502020204030204" pitchFamily="34" charset="0"/>
                <a:cs typeface="Calibri" panose="020F0502020204030204" pitchFamily="34" charset="0"/>
              </a:rPr>
              <a:t>ICD9</a:t>
            </a:r>
            <a:r>
              <a:rPr lang="he-IL" dirty="0">
                <a:solidFill>
                  <a:schemeClr val="dk1"/>
                </a:solidFill>
                <a:latin typeface="Calibri" panose="020F0502020204030204" pitchFamily="34" charset="0"/>
                <a:cs typeface="Calibri" panose="020F0502020204030204" pitchFamily="34" charset="0"/>
              </a:rPr>
              <a:t> </a:t>
            </a:r>
          </a:p>
          <a:p>
            <a:pPr marL="285750" lvl="0" indent="-28575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תאריך פעולה ראשית</a:t>
            </a:r>
          </a:p>
          <a:p>
            <a:pPr marL="285750" lvl="0" indent="-285750">
              <a:buFont typeface="Arial" panose="020B0604020202020204" pitchFamily="34" charset="0"/>
              <a:buChar char="•"/>
              <a:defRPr/>
            </a:pPr>
            <a:r>
              <a:rPr lang="he-IL" dirty="0">
                <a:solidFill>
                  <a:schemeClr val="dk1"/>
                </a:solidFill>
                <a:latin typeface="Calibri" panose="020F0502020204030204" pitchFamily="34" charset="0"/>
                <a:cs typeface="Calibri" panose="020F0502020204030204" pitchFamily="34" charset="0"/>
              </a:rPr>
              <a:t>פעולה משנית </a:t>
            </a:r>
            <a:endParaRPr lang="en-US" dirty="0">
              <a:solidFill>
                <a:schemeClr val="dk1"/>
              </a:solidFill>
              <a:latin typeface="Calibri" panose="020F0502020204030204" pitchFamily="34" charset="0"/>
              <a:cs typeface="Calibri" panose="020F0502020204030204" pitchFamily="34" charset="0"/>
            </a:endParaRPr>
          </a:p>
          <a:p>
            <a:pPr marL="0" marR="0" lvl="1" algn="r" defTabSz="957263" eaLnBrk="1" fontAlgn="base" latinLnBrk="0" hangingPunct="1">
              <a:lnSpc>
                <a:spcPct val="100000"/>
              </a:lnSpc>
              <a:spcBef>
                <a:spcPts val="600"/>
              </a:spcBef>
              <a:spcAft>
                <a:spcPts val="0"/>
              </a:spcAft>
              <a:buClrTx/>
              <a:buSzPct val="100000"/>
              <a:tabLst/>
              <a:defRPr/>
            </a:pPr>
            <a:endParaRPr kumimoji="0" lang="en-US" sz="16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21" name="Rectangle 30">
            <a:extLst>
              <a:ext uri="{FF2B5EF4-FFF2-40B4-BE49-F238E27FC236}">
                <a16:creationId xmlns:a16="http://schemas.microsoft.com/office/drawing/2014/main" id="{C42B2B37-A2AD-4EC8-A32D-FCEDC1CEF163}"/>
              </a:ext>
            </a:extLst>
          </p:cNvPr>
          <p:cNvSpPr/>
          <p:nvPr/>
        </p:nvSpPr>
        <p:spPr>
          <a:xfrm>
            <a:off x="7670817" y="2822883"/>
            <a:ext cx="1841699" cy="3216265"/>
          </a:xfrm>
          <a:prstGeom prst="rect">
            <a:avLst/>
          </a:prstGeom>
        </p:spPr>
        <p:txBody>
          <a:bodyPr wrap="square">
            <a:spAutoFit/>
          </a:bodyPr>
          <a:lstStyle/>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תאריך אשפוז תאריך שחרור סיבת כניסה </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סוג אשפוז </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סוג שחרור</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מחלקה מקבלת</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המחלקה הבאה מחלקה משחררת סך ימי שהיה</a:t>
            </a:r>
          </a:p>
          <a:p>
            <a:pPr marL="171450" lvl="1" indent="-171450" defTabSz="957263" fontAlgn="base">
              <a:spcBef>
                <a:spcPts val="600"/>
              </a:spcBef>
              <a:buSzPct val="100000"/>
              <a:buFont typeface="Arial" panose="020B0604020202020204" pitchFamily="34" charset="0"/>
              <a:buChar char="•"/>
            </a:pPr>
            <a:endParaRPr lang="en-US" dirty="0">
              <a:solidFill>
                <a:schemeClr val="dk1"/>
              </a:solidFill>
              <a:latin typeface="Calibri" panose="020F0502020204030204" pitchFamily="34" charset="0"/>
              <a:cs typeface="Calibri" panose="020F0502020204030204" pitchFamily="34" charset="0"/>
            </a:endParaRPr>
          </a:p>
        </p:txBody>
      </p:sp>
      <p:sp>
        <p:nvSpPr>
          <p:cNvPr id="22" name="Rectangle 30">
            <a:extLst>
              <a:ext uri="{FF2B5EF4-FFF2-40B4-BE49-F238E27FC236}">
                <a16:creationId xmlns:a16="http://schemas.microsoft.com/office/drawing/2014/main" id="{C42B2B37-A2AD-4EC8-A32D-FCEDC1CEF163}"/>
              </a:ext>
            </a:extLst>
          </p:cNvPr>
          <p:cNvSpPr/>
          <p:nvPr/>
        </p:nvSpPr>
        <p:spPr>
          <a:xfrm>
            <a:off x="3357728" y="2880041"/>
            <a:ext cx="1923174" cy="892552"/>
          </a:xfrm>
          <a:prstGeom prst="rect">
            <a:avLst/>
          </a:prstGeom>
        </p:spPr>
        <p:txBody>
          <a:bodyPr wrap="square">
            <a:spAutoFit/>
          </a:bodyP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lvl="0">
              <a:defRPr/>
            </a:pPr>
            <a:r>
              <a:rPr lang="he-IL" dirty="0">
                <a:solidFill>
                  <a:schemeClr val="dk1"/>
                </a:solidFill>
                <a:latin typeface="Calibri" panose="020F0502020204030204" pitchFamily="34" charset="0"/>
                <a:cs typeface="Calibri" panose="020F0502020204030204" pitchFamily="34" charset="0"/>
              </a:rPr>
              <a:t>אבחנה ראשית-</a:t>
            </a:r>
            <a:r>
              <a:rPr lang="en-US" dirty="0">
                <a:solidFill>
                  <a:schemeClr val="dk1"/>
                </a:solidFill>
                <a:latin typeface="Calibri" panose="020F0502020204030204" pitchFamily="34" charset="0"/>
                <a:cs typeface="Calibri" panose="020F0502020204030204" pitchFamily="34" charset="0"/>
              </a:rPr>
              <a:t>ICD9</a:t>
            </a:r>
            <a:endParaRPr lang="he-IL" dirty="0">
              <a:solidFill>
                <a:schemeClr val="dk1"/>
              </a:solidFill>
              <a:latin typeface="Calibri" panose="020F0502020204030204" pitchFamily="34" charset="0"/>
              <a:cs typeface="Calibri" panose="020F0502020204030204" pitchFamily="34" charset="0"/>
            </a:endParaRPr>
          </a:p>
          <a:p>
            <a:pPr lvl="0">
              <a:defRPr/>
            </a:pPr>
            <a:r>
              <a:rPr lang="he-IL" dirty="0">
                <a:solidFill>
                  <a:schemeClr val="dk1"/>
                </a:solidFill>
                <a:latin typeface="Calibri" panose="020F0502020204030204" pitchFamily="34" charset="0"/>
                <a:cs typeface="Calibri" panose="020F0502020204030204" pitchFamily="34" charset="0"/>
              </a:rPr>
              <a:t>אבחנה משנית-</a:t>
            </a:r>
            <a:r>
              <a:rPr lang="en-US" dirty="0">
                <a:solidFill>
                  <a:schemeClr val="dk1"/>
                </a:solidFill>
                <a:latin typeface="Calibri" panose="020F0502020204030204" pitchFamily="34" charset="0"/>
                <a:cs typeface="Calibri" panose="020F0502020204030204" pitchFamily="34" charset="0"/>
              </a:rPr>
              <a:t>ICD9</a:t>
            </a:r>
          </a:p>
          <a:p>
            <a:endParaRPr kumimoji="0" lang="en-US" sz="16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23" name="Rectangle 30">
            <a:extLst>
              <a:ext uri="{FF2B5EF4-FFF2-40B4-BE49-F238E27FC236}">
                <a16:creationId xmlns:a16="http://schemas.microsoft.com/office/drawing/2014/main" id="{C42B2B37-A2AD-4EC8-A32D-FCEDC1CEF163}"/>
              </a:ext>
            </a:extLst>
          </p:cNvPr>
          <p:cNvSpPr/>
          <p:nvPr/>
        </p:nvSpPr>
        <p:spPr>
          <a:xfrm>
            <a:off x="1239892" y="2793478"/>
            <a:ext cx="2197613" cy="3416320"/>
          </a:xfrm>
          <a:prstGeom prst="rect">
            <a:avLst/>
          </a:prstGeom>
        </p:spPr>
        <p:txBody>
          <a:bodyPr wrap="square">
            <a:spAutoFit/>
          </a:bodyPr>
          <a:ls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ביקורי מטופלים במיון</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תאריך ביקור</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תאריך סיום ביקור סיבת כניסה </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סוג שחרור</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מחלקה מאשפזת אבחנה </a:t>
            </a:r>
            <a:r>
              <a:rPr lang="en-US" dirty="0">
                <a:solidFill>
                  <a:schemeClr val="dk1"/>
                </a:solidFill>
                <a:latin typeface="Calibri" panose="020F0502020204030204" pitchFamily="34" charset="0"/>
                <a:cs typeface="Calibri" panose="020F0502020204030204" pitchFamily="34" charset="0"/>
              </a:rPr>
              <a:t>ICD</a:t>
            </a:r>
            <a:r>
              <a:rPr lang="he-IL" dirty="0">
                <a:solidFill>
                  <a:schemeClr val="dk1"/>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ביקורי מטופלים במרפאות </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תאריך ביקור </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תאריך סיום ביקור</a:t>
            </a:r>
          </a:p>
          <a:p>
            <a:pPr marL="285750" indent="-285750">
              <a:buFont typeface="Arial" panose="020B0604020202020204" pitchFamily="34" charset="0"/>
              <a:buChar char="•"/>
            </a:pPr>
            <a:r>
              <a:rPr lang="he-IL" dirty="0">
                <a:solidFill>
                  <a:schemeClr val="dk1"/>
                </a:solidFill>
                <a:latin typeface="Calibri" panose="020F0502020204030204" pitchFamily="34" charset="0"/>
                <a:cs typeface="Calibri" panose="020F0502020204030204" pitchFamily="34" charset="0"/>
              </a:rPr>
              <a:t>קוד מרפאה</a:t>
            </a:r>
            <a:endParaRPr lang="en-US" dirty="0">
              <a:solidFill>
                <a:schemeClr val="dk1"/>
              </a:solidFill>
              <a:latin typeface="Calibri" panose="020F0502020204030204" pitchFamily="34" charset="0"/>
              <a:cs typeface="Calibri" panose="020F0502020204030204" pitchFamily="34" charset="0"/>
            </a:endParaRPr>
          </a:p>
        </p:txBody>
      </p:sp>
      <p:sp>
        <p:nvSpPr>
          <p:cNvPr id="24" name="TextBox 23"/>
          <p:cNvSpPr txBox="1"/>
          <p:nvPr/>
        </p:nvSpPr>
        <p:spPr>
          <a:xfrm>
            <a:off x="7670818" y="6110868"/>
            <a:ext cx="4058270" cy="707886"/>
          </a:xfrm>
          <a:prstGeom prst="rect">
            <a:avLst/>
          </a:prstGeom>
          <a:noFill/>
        </p:spPr>
        <p:txBody>
          <a:bodyPr wrap="square" rtlCol="1">
            <a:spAutoFit/>
          </a:bodyPr>
          <a:lstStyle/>
          <a:p>
            <a:r>
              <a:rPr lang="he-IL" sz="2000" dirty="0">
                <a:solidFill>
                  <a:schemeClr val="dk1"/>
                </a:solidFill>
                <a:cs typeface="Calibri" panose="020F0502020204030204" pitchFamily="34" charset="0"/>
              </a:rPr>
              <a:t>שנים מכוסות </a:t>
            </a:r>
            <a:r>
              <a:rPr lang="he-IL" sz="2000" dirty="0"/>
              <a:t>– </a:t>
            </a:r>
            <a:r>
              <a:rPr lang="he-IL" sz="2000" dirty="0">
                <a:cs typeface="Calibri" panose="020F0502020204030204" pitchFamily="34" charset="0"/>
              </a:rPr>
              <a:t>מומלץ מ 2010-2023</a:t>
            </a:r>
          </a:p>
          <a:p>
            <a:r>
              <a:rPr lang="he-IL" sz="2000" dirty="0">
                <a:cs typeface="Calibri" panose="020F0502020204030204" pitchFamily="34" charset="0"/>
              </a:rPr>
              <a:t>עדכון – רבעוני </a:t>
            </a:r>
            <a:endParaRPr lang="en-US" sz="2000" dirty="0">
              <a:cs typeface="Calibri" panose="020F0502020204030204" pitchFamily="34" charset="0"/>
            </a:endParaRPr>
          </a:p>
        </p:txBody>
      </p:sp>
    </p:spTree>
    <p:extLst>
      <p:ext uri="{BB962C8B-B14F-4D97-AF65-F5344CB8AC3E}">
        <p14:creationId xmlns:p14="http://schemas.microsoft.com/office/powerpoint/2010/main" val="703842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מלבן 16">
            <a:extLst>
              <a:ext uri="{FF2B5EF4-FFF2-40B4-BE49-F238E27FC236}">
                <a16:creationId xmlns:a16="http://schemas.microsoft.com/office/drawing/2014/main" id="{79FCECDC-FD16-4F64-929A-94776969A660}"/>
              </a:ext>
            </a:extLst>
          </p:cNvPr>
          <p:cNvSpPr/>
          <p:nvPr/>
        </p:nvSpPr>
        <p:spPr>
          <a:xfrm>
            <a:off x="643879" y="2742521"/>
            <a:ext cx="10633721" cy="3935391"/>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600" dirty="0">
              <a:solidFill>
                <a:schemeClr val="tx1"/>
              </a:solidFill>
              <a:latin typeface="Heebo" panose="00000500000000000000" pitchFamily="2" charset="-79"/>
              <a:cs typeface="Heebo" panose="00000500000000000000" pitchFamily="2" charset="-79"/>
            </a:endParaRPr>
          </a:p>
        </p:txBody>
      </p:sp>
      <p:sp>
        <p:nvSpPr>
          <p:cNvPr id="2" name="TextBox 115">
            <a:extLst>
              <a:ext uri="{FF2B5EF4-FFF2-40B4-BE49-F238E27FC236}">
                <a16:creationId xmlns:a16="http://schemas.microsoft.com/office/drawing/2014/main" id="{198EC382-10C5-4758-AD8A-30CF9788AF48}"/>
              </a:ext>
            </a:extLst>
          </p:cNvPr>
          <p:cNvSpPr txBox="1"/>
          <p:nvPr/>
        </p:nvSpPr>
        <p:spPr>
          <a:xfrm>
            <a:off x="643879" y="174026"/>
            <a:ext cx="10904242" cy="584775"/>
          </a:xfrm>
          <a:prstGeom prst="rect">
            <a:avLst/>
          </a:prstGeom>
          <a:noFill/>
        </p:spPr>
        <p:txBody>
          <a:bodyPr wrap="square" rtlCol="0">
            <a:spAutoFit/>
          </a:bodyPr>
          <a:lstStyle/>
          <a:p>
            <a:pPr algn="ctr"/>
            <a:r>
              <a:rPr lang="he-IL" sz="3200" b="1" dirty="0">
                <a:solidFill>
                  <a:srgbClr val="002060"/>
                </a:solidFill>
                <a:latin typeface="Calibri" panose="020F0502020204030204" pitchFamily="34" charset="0"/>
                <a:cs typeface="Calibri" panose="020F0502020204030204" pitchFamily="34" charset="0"/>
              </a:rPr>
              <a:t>כיצד מנתחים נתוני ביג דאטה?</a:t>
            </a:r>
          </a:p>
        </p:txBody>
      </p:sp>
      <p:cxnSp>
        <p:nvCxnSpPr>
          <p:cNvPr id="3" name="Straight Connector 68">
            <a:extLst>
              <a:ext uri="{FF2B5EF4-FFF2-40B4-BE49-F238E27FC236}">
                <a16:creationId xmlns:a16="http://schemas.microsoft.com/office/drawing/2014/main" id="{86538CDF-7EC6-448D-8D34-807519E73F4D}"/>
              </a:ext>
            </a:extLst>
          </p:cNvPr>
          <p:cNvCxnSpPr>
            <a:cxnSpLocks/>
          </p:cNvCxnSpPr>
          <p:nvPr/>
        </p:nvCxnSpPr>
        <p:spPr>
          <a:xfrm flipH="1">
            <a:off x="0" y="811542"/>
            <a:ext cx="12192000" cy="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תיבת טקסט 7">
            <a:extLst>
              <a:ext uri="{FF2B5EF4-FFF2-40B4-BE49-F238E27FC236}">
                <a16:creationId xmlns:a16="http://schemas.microsoft.com/office/drawing/2014/main" id="{DAB9EAF7-3C6D-4729-A108-FDDB96DA8155}"/>
              </a:ext>
            </a:extLst>
          </p:cNvPr>
          <p:cNvSpPr txBox="1"/>
          <p:nvPr/>
        </p:nvSpPr>
        <p:spPr>
          <a:xfrm>
            <a:off x="1531345" y="1278675"/>
            <a:ext cx="10016776" cy="892552"/>
          </a:xfrm>
          <a:prstGeom prst="rect">
            <a:avLst/>
          </a:prstGeom>
          <a:noFill/>
        </p:spPr>
        <p:txBody>
          <a:bodyPr wrap="square">
            <a:spAutoFit/>
          </a:bodyPr>
          <a:lstStyle/>
          <a:p>
            <a:pPr marL="342900" indent="-342900">
              <a:buClr>
                <a:srgbClr val="00D5E6"/>
              </a:buClr>
              <a:buFont typeface="Wingdings" panose="05000000000000000000" pitchFamily="2" charset="2"/>
              <a:buChar char="§"/>
            </a:pPr>
            <a:r>
              <a:rPr lang="he-IL" sz="2800" b="1" dirty="0">
                <a:solidFill>
                  <a:srgbClr val="002060"/>
                </a:solidFill>
                <a:latin typeface="Calibri" panose="020F0502020204030204" pitchFamily="34" charset="0"/>
                <a:ea typeface="Calibri" panose="020F0502020204030204" pitchFamily="34" charset="0"/>
                <a:cs typeface="Calibri" panose="020F0502020204030204" pitchFamily="34" charset="0"/>
              </a:rPr>
              <a:t>מחקר המונע  מתוך השערה</a:t>
            </a:r>
          </a:p>
          <a:p>
            <a:pPr defTabSz="358775"/>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	נתונה בעיה – לאיזה נתונים אנו זקוקים כדי לעזור לפתור את הבעיה?</a:t>
            </a:r>
          </a:p>
        </p:txBody>
      </p:sp>
      <p:sp>
        <p:nvSpPr>
          <p:cNvPr id="11" name="תיבת טקסט 10">
            <a:extLst>
              <a:ext uri="{FF2B5EF4-FFF2-40B4-BE49-F238E27FC236}">
                <a16:creationId xmlns:a16="http://schemas.microsoft.com/office/drawing/2014/main" id="{A676ECA0-A7DB-4534-9091-0726430172B2}"/>
              </a:ext>
            </a:extLst>
          </p:cNvPr>
          <p:cNvSpPr txBox="1"/>
          <p:nvPr/>
        </p:nvSpPr>
        <p:spPr>
          <a:xfrm>
            <a:off x="8611562" y="2765673"/>
            <a:ext cx="2141316" cy="1200329"/>
          </a:xfrm>
          <a:prstGeom prst="rect">
            <a:avLst/>
          </a:prstGeom>
          <a:noFill/>
        </p:spPr>
        <p:txBody>
          <a:bodyPr wrap="square">
            <a:spAutoFit/>
          </a:bodyPr>
          <a:lstStyle/>
          <a:p>
            <a:pPr algn="ctr"/>
            <a:r>
              <a:rPr lang="he-IL" sz="2400" dirty="0">
                <a:solidFill>
                  <a:schemeClr val="bg1"/>
                </a:solidFill>
                <a:latin typeface="Calibri" panose="020F0502020204030204" pitchFamily="34" charset="0"/>
                <a:ea typeface="Calibri" panose="020F0502020204030204" pitchFamily="34" charset="0"/>
                <a:cs typeface="Calibri" panose="020F0502020204030204" pitchFamily="34" charset="0"/>
              </a:rPr>
              <a:t>האם חיסון נגד קורונה לנשים בהריון יעיל?</a:t>
            </a:r>
          </a:p>
        </p:txBody>
      </p:sp>
      <p:pic>
        <p:nvPicPr>
          <p:cNvPr id="2050" name="Picture 2" descr="Does the Covid-19 vaccine increase miscarriage risk? Study says no •  healthcare-in-europe.com">
            <a:extLst>
              <a:ext uri="{FF2B5EF4-FFF2-40B4-BE49-F238E27FC236}">
                <a16:creationId xmlns:a16="http://schemas.microsoft.com/office/drawing/2014/main" id="{4FF18A8B-E29F-4E3F-8262-FA5566600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2131" y="4499589"/>
            <a:ext cx="2400179" cy="1355223"/>
          </a:xfrm>
          <a:prstGeom prst="rect">
            <a:avLst/>
          </a:prstGeom>
          <a:noFill/>
          <a:extLst>
            <a:ext uri="{909E8E84-426E-40DD-AFC4-6F175D3DCCD1}">
              <a14:hiddenFill xmlns:a14="http://schemas.microsoft.com/office/drawing/2010/main">
                <a:solidFill>
                  <a:srgbClr val="FFFFFF"/>
                </a:solidFill>
              </a14:hiddenFill>
            </a:ext>
          </a:extLst>
        </p:spPr>
      </p:pic>
      <p:sp>
        <p:nvSpPr>
          <p:cNvPr id="13" name="תיבת טקסט 12">
            <a:extLst>
              <a:ext uri="{FF2B5EF4-FFF2-40B4-BE49-F238E27FC236}">
                <a16:creationId xmlns:a16="http://schemas.microsoft.com/office/drawing/2014/main" id="{95622FF7-7C15-48D1-B660-1287D09D2DD6}"/>
              </a:ext>
            </a:extLst>
          </p:cNvPr>
          <p:cNvSpPr txBox="1"/>
          <p:nvPr/>
        </p:nvSpPr>
        <p:spPr>
          <a:xfrm>
            <a:off x="4859076" y="2765673"/>
            <a:ext cx="2652894" cy="1200329"/>
          </a:xfrm>
          <a:prstGeom prst="rect">
            <a:avLst/>
          </a:prstGeom>
          <a:noFill/>
        </p:spPr>
        <p:txBody>
          <a:bodyPr wrap="square">
            <a:spAutoFit/>
          </a:bodyPr>
          <a:lstStyle/>
          <a:p>
            <a:pPr algn="ctr"/>
            <a:r>
              <a:rPr lang="he-IL" sz="2400" dirty="0">
                <a:solidFill>
                  <a:schemeClr val="bg1"/>
                </a:solidFill>
                <a:latin typeface="Calibri" panose="020F0502020204030204" pitchFamily="34" charset="0"/>
                <a:ea typeface="Calibri" panose="020F0502020204030204" pitchFamily="34" charset="0"/>
                <a:cs typeface="Calibri" panose="020F0502020204030204" pitchFamily="34" charset="0"/>
              </a:rPr>
              <a:t>האם שימוש בקנאביס מעלה את הסיכון לתחלואה נפשית?</a:t>
            </a:r>
          </a:p>
        </p:txBody>
      </p:sp>
      <p:pic>
        <p:nvPicPr>
          <p:cNvPr id="2052" name="Picture 4" descr="WEED animated gifs">
            <a:extLst>
              <a:ext uri="{FF2B5EF4-FFF2-40B4-BE49-F238E27FC236}">
                <a16:creationId xmlns:a16="http://schemas.microsoft.com/office/drawing/2014/main" id="{0F90E773-DEC3-45DE-9CA1-EC5849A32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488" y="4232795"/>
            <a:ext cx="1241023" cy="1888810"/>
          </a:xfrm>
          <a:prstGeom prst="rect">
            <a:avLst/>
          </a:prstGeom>
          <a:noFill/>
          <a:extLst>
            <a:ext uri="{909E8E84-426E-40DD-AFC4-6F175D3DCCD1}">
              <a14:hiddenFill xmlns:a14="http://schemas.microsoft.com/office/drawing/2010/main">
                <a:solidFill>
                  <a:srgbClr val="FFFFFF"/>
                </a:solidFill>
              </a14:hiddenFill>
            </a:ext>
          </a:extLst>
        </p:spPr>
      </p:pic>
      <p:sp>
        <p:nvSpPr>
          <p:cNvPr id="19" name="תיבת טקסט 18">
            <a:extLst>
              <a:ext uri="{FF2B5EF4-FFF2-40B4-BE49-F238E27FC236}">
                <a16:creationId xmlns:a16="http://schemas.microsoft.com/office/drawing/2014/main" id="{2CAC2430-6199-4355-83E8-3845B46CC5F1}"/>
              </a:ext>
            </a:extLst>
          </p:cNvPr>
          <p:cNvSpPr txBox="1"/>
          <p:nvPr/>
        </p:nvSpPr>
        <p:spPr>
          <a:xfrm>
            <a:off x="1309690" y="2765673"/>
            <a:ext cx="2652894" cy="1200329"/>
          </a:xfrm>
          <a:prstGeom prst="rect">
            <a:avLst/>
          </a:prstGeom>
          <a:noFill/>
        </p:spPr>
        <p:txBody>
          <a:bodyPr wrap="square">
            <a:spAutoFit/>
          </a:bodyPr>
          <a:lstStyle/>
          <a:p>
            <a:pPr algn="ctr"/>
            <a:r>
              <a:rPr lang="he-IL" sz="2400" dirty="0">
                <a:solidFill>
                  <a:schemeClr val="bg1"/>
                </a:solidFill>
                <a:latin typeface="Calibri" panose="020F0502020204030204" pitchFamily="34" charset="0"/>
                <a:ea typeface="Calibri" panose="020F0502020204030204" pitchFamily="34" charset="0"/>
                <a:cs typeface="Calibri" panose="020F0502020204030204" pitchFamily="34" charset="0"/>
              </a:rPr>
              <a:t>כיצד ניתן לאתר מוקדם נשים הסובלות מאלימות?</a:t>
            </a:r>
          </a:p>
        </p:txBody>
      </p:sp>
      <p:pic>
        <p:nvPicPr>
          <p:cNvPr id="15" name="תמונה 14">
            <a:extLst>
              <a:ext uri="{FF2B5EF4-FFF2-40B4-BE49-F238E27FC236}">
                <a16:creationId xmlns:a16="http://schemas.microsoft.com/office/drawing/2014/main" id="{6AAE5DFF-663C-4FB4-9A72-A5BA0D218E97}"/>
              </a:ext>
            </a:extLst>
          </p:cNvPr>
          <p:cNvPicPr>
            <a:picLocks noChangeAspect="1"/>
          </p:cNvPicPr>
          <p:nvPr/>
        </p:nvPicPr>
        <p:blipFill>
          <a:blip r:embed="rId4"/>
          <a:stretch>
            <a:fillRect/>
          </a:stretch>
        </p:blipFill>
        <p:spPr>
          <a:xfrm>
            <a:off x="1872494" y="4302053"/>
            <a:ext cx="1527285" cy="1747745"/>
          </a:xfrm>
          <a:prstGeom prst="rect">
            <a:avLst/>
          </a:prstGeom>
        </p:spPr>
      </p:pic>
      <p:cxnSp>
        <p:nvCxnSpPr>
          <p:cNvPr id="22" name="מחבר ישר 21">
            <a:extLst>
              <a:ext uri="{FF2B5EF4-FFF2-40B4-BE49-F238E27FC236}">
                <a16:creationId xmlns:a16="http://schemas.microsoft.com/office/drawing/2014/main" id="{14EA01C1-192F-4CCD-AA7A-EF41F75B0ADD}"/>
              </a:ext>
            </a:extLst>
          </p:cNvPr>
          <p:cNvCxnSpPr/>
          <p:nvPr/>
        </p:nvCxnSpPr>
        <p:spPr>
          <a:xfrm>
            <a:off x="4315165" y="3009417"/>
            <a:ext cx="0" cy="33379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מחבר ישר 22">
            <a:extLst>
              <a:ext uri="{FF2B5EF4-FFF2-40B4-BE49-F238E27FC236}">
                <a16:creationId xmlns:a16="http://schemas.microsoft.com/office/drawing/2014/main" id="{019656AD-4B20-41BF-8F53-1021047588F6}"/>
              </a:ext>
            </a:extLst>
          </p:cNvPr>
          <p:cNvCxnSpPr/>
          <p:nvPr/>
        </p:nvCxnSpPr>
        <p:spPr>
          <a:xfrm>
            <a:off x="7860877" y="2974694"/>
            <a:ext cx="0" cy="33379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214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מלבן 25">
            <a:extLst>
              <a:ext uri="{FF2B5EF4-FFF2-40B4-BE49-F238E27FC236}">
                <a16:creationId xmlns:a16="http://schemas.microsoft.com/office/drawing/2014/main" id="{7EF88896-D829-4048-91DC-64AFFD914B1E}"/>
              </a:ext>
            </a:extLst>
          </p:cNvPr>
          <p:cNvSpPr/>
          <p:nvPr/>
        </p:nvSpPr>
        <p:spPr>
          <a:xfrm>
            <a:off x="643879" y="2372914"/>
            <a:ext cx="10633721" cy="3935391"/>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600" dirty="0">
              <a:solidFill>
                <a:schemeClr val="tx1"/>
              </a:solidFill>
              <a:latin typeface="Heebo" panose="00000500000000000000" pitchFamily="2" charset="-79"/>
              <a:cs typeface="Heebo" panose="00000500000000000000" pitchFamily="2" charset="-79"/>
            </a:endParaRPr>
          </a:p>
        </p:txBody>
      </p:sp>
      <p:sp>
        <p:nvSpPr>
          <p:cNvPr id="2" name="TextBox 115">
            <a:extLst>
              <a:ext uri="{FF2B5EF4-FFF2-40B4-BE49-F238E27FC236}">
                <a16:creationId xmlns:a16="http://schemas.microsoft.com/office/drawing/2014/main" id="{198EC382-10C5-4758-AD8A-30CF9788AF48}"/>
              </a:ext>
            </a:extLst>
          </p:cNvPr>
          <p:cNvSpPr txBox="1"/>
          <p:nvPr/>
        </p:nvSpPr>
        <p:spPr>
          <a:xfrm>
            <a:off x="643879" y="174026"/>
            <a:ext cx="10904242" cy="584775"/>
          </a:xfrm>
          <a:prstGeom prst="rect">
            <a:avLst/>
          </a:prstGeom>
          <a:noFill/>
        </p:spPr>
        <p:txBody>
          <a:bodyPr wrap="square" rtlCol="0">
            <a:spAutoFit/>
          </a:bodyPr>
          <a:lstStyle/>
          <a:p>
            <a:pPr algn="ctr"/>
            <a:r>
              <a:rPr lang="he-IL" sz="3200" b="1" dirty="0">
                <a:solidFill>
                  <a:srgbClr val="002060"/>
                </a:solidFill>
                <a:latin typeface="Calibri" panose="020F0502020204030204" pitchFamily="34" charset="0"/>
                <a:cs typeface="Calibri" panose="020F0502020204030204" pitchFamily="34" charset="0"/>
              </a:rPr>
              <a:t>כיצד מנתחים נתוני ביג דאטה?</a:t>
            </a:r>
          </a:p>
        </p:txBody>
      </p:sp>
      <p:cxnSp>
        <p:nvCxnSpPr>
          <p:cNvPr id="3" name="Straight Connector 68">
            <a:extLst>
              <a:ext uri="{FF2B5EF4-FFF2-40B4-BE49-F238E27FC236}">
                <a16:creationId xmlns:a16="http://schemas.microsoft.com/office/drawing/2014/main" id="{86538CDF-7EC6-448D-8D34-807519E73F4D}"/>
              </a:ext>
            </a:extLst>
          </p:cNvPr>
          <p:cNvCxnSpPr>
            <a:cxnSpLocks/>
          </p:cNvCxnSpPr>
          <p:nvPr/>
        </p:nvCxnSpPr>
        <p:spPr>
          <a:xfrm flipH="1">
            <a:off x="0" y="811542"/>
            <a:ext cx="12192000" cy="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תיבת טקסט 8">
            <a:extLst>
              <a:ext uri="{FF2B5EF4-FFF2-40B4-BE49-F238E27FC236}">
                <a16:creationId xmlns:a16="http://schemas.microsoft.com/office/drawing/2014/main" id="{805B7795-FDE4-4369-B176-E27BC5DFC079}"/>
              </a:ext>
            </a:extLst>
          </p:cNvPr>
          <p:cNvSpPr txBox="1"/>
          <p:nvPr/>
        </p:nvSpPr>
        <p:spPr>
          <a:xfrm>
            <a:off x="1531345" y="896940"/>
            <a:ext cx="10016776" cy="1261884"/>
          </a:xfrm>
          <a:prstGeom prst="rect">
            <a:avLst/>
          </a:prstGeom>
          <a:noFill/>
        </p:spPr>
        <p:txBody>
          <a:bodyPr wrap="square">
            <a:spAutoFit/>
          </a:bodyPr>
          <a:lstStyle/>
          <a:p>
            <a:pPr marL="342900" indent="-342900">
              <a:buClr>
                <a:srgbClr val="00D5E6"/>
              </a:buClr>
              <a:buFont typeface="Wingdings" panose="05000000000000000000" pitchFamily="2" charset="2"/>
              <a:buChar char="§"/>
            </a:pPr>
            <a:r>
              <a:rPr lang="he-IL" sz="2800" b="1" dirty="0">
                <a:solidFill>
                  <a:srgbClr val="002060"/>
                </a:solidFill>
                <a:latin typeface="Calibri" panose="020F0502020204030204" pitchFamily="34" charset="0"/>
                <a:ea typeface="Calibri" panose="020F0502020204030204" pitchFamily="34" charset="0"/>
                <a:cs typeface="Calibri" panose="020F0502020204030204" pitchFamily="34" charset="0"/>
              </a:rPr>
              <a:t>מחקר המונע  מתוך הנתונים</a:t>
            </a:r>
          </a:p>
          <a:p>
            <a:pPr indent="358775"/>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קיימים נתונים – איזה בעיות מעניינות ניתן לפתור בעזרתם?</a:t>
            </a:r>
          </a:p>
          <a:p>
            <a:pPr indent="358775"/>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מה אנחנו יכולים ללמוד מהנתונים?</a:t>
            </a:r>
          </a:p>
        </p:txBody>
      </p:sp>
      <p:sp>
        <p:nvSpPr>
          <p:cNvPr id="18" name="תיבת טקסט 17">
            <a:extLst>
              <a:ext uri="{FF2B5EF4-FFF2-40B4-BE49-F238E27FC236}">
                <a16:creationId xmlns:a16="http://schemas.microsoft.com/office/drawing/2014/main" id="{EF78F4AD-97BF-4BDE-B2A6-1317CC7DE812}"/>
              </a:ext>
            </a:extLst>
          </p:cNvPr>
          <p:cNvSpPr txBox="1"/>
          <p:nvPr/>
        </p:nvSpPr>
        <p:spPr>
          <a:xfrm>
            <a:off x="8067554" y="2548547"/>
            <a:ext cx="3127272" cy="1569660"/>
          </a:xfrm>
          <a:prstGeom prst="rect">
            <a:avLst/>
          </a:prstGeom>
          <a:noFill/>
        </p:spPr>
        <p:txBody>
          <a:bodyPr wrap="square">
            <a:spAutoFit/>
          </a:bodyPr>
          <a:lstStyle/>
          <a:p>
            <a:pPr algn="ctr"/>
            <a:r>
              <a:rPr lang="he-IL" sz="2400" dirty="0">
                <a:solidFill>
                  <a:schemeClr val="bg1"/>
                </a:solidFill>
                <a:latin typeface="Calibri" panose="020F0502020204030204" pitchFamily="34" charset="0"/>
                <a:ea typeface="Calibri" panose="020F0502020204030204" pitchFamily="34" charset="0"/>
                <a:cs typeface="Calibri" panose="020F0502020204030204" pitchFamily="34" charset="0"/>
              </a:rPr>
              <a:t>איתור גורמי סיכון וגורמים מנבאים להתפתחות </a:t>
            </a:r>
            <a:r>
              <a:rPr lang="he-IL" sz="2400" dirty="0" err="1">
                <a:solidFill>
                  <a:schemeClr val="bg1"/>
                </a:solidFill>
                <a:latin typeface="Calibri" panose="020F0502020204030204" pitchFamily="34" charset="0"/>
                <a:ea typeface="Calibri" panose="020F0502020204030204" pitchFamily="34" charset="0"/>
                <a:cs typeface="Calibri" panose="020F0502020204030204" pitchFamily="34" charset="0"/>
              </a:rPr>
              <a:t>ממאירויות</a:t>
            </a:r>
            <a:r>
              <a:rPr lang="he-IL" sz="2400" dirty="0">
                <a:solidFill>
                  <a:schemeClr val="bg1"/>
                </a:solidFill>
                <a:latin typeface="Calibri" panose="020F0502020204030204" pitchFamily="34" charset="0"/>
                <a:ea typeface="Calibri" panose="020F0502020204030204" pitchFamily="34" charset="0"/>
                <a:cs typeface="Calibri" panose="020F0502020204030204" pitchFamily="34" charset="0"/>
              </a:rPr>
              <a:t> ומחלות לב בבדיקות תקופתיות</a:t>
            </a:r>
          </a:p>
        </p:txBody>
      </p:sp>
      <p:sp>
        <p:nvSpPr>
          <p:cNvPr id="17" name="תיבת טקסט 16">
            <a:extLst>
              <a:ext uri="{FF2B5EF4-FFF2-40B4-BE49-F238E27FC236}">
                <a16:creationId xmlns:a16="http://schemas.microsoft.com/office/drawing/2014/main" id="{04F69B16-B0B9-496A-80F0-B6BDDBFA6CBB}"/>
              </a:ext>
            </a:extLst>
          </p:cNvPr>
          <p:cNvSpPr txBox="1"/>
          <p:nvPr/>
        </p:nvSpPr>
        <p:spPr>
          <a:xfrm>
            <a:off x="4376897" y="2548547"/>
            <a:ext cx="3428035" cy="1938992"/>
          </a:xfrm>
          <a:prstGeom prst="rect">
            <a:avLst/>
          </a:prstGeom>
          <a:noFill/>
        </p:spPr>
        <p:txBody>
          <a:bodyPr wrap="square">
            <a:spAutoFit/>
          </a:bodyPr>
          <a:lstStyle/>
          <a:p>
            <a:pPr algn="ctr"/>
            <a:r>
              <a:rPr lang="he-IL" sz="2400" dirty="0">
                <a:solidFill>
                  <a:schemeClr val="bg1"/>
                </a:solidFill>
                <a:latin typeface="Calibri" panose="020F0502020204030204" pitchFamily="34" charset="0"/>
                <a:ea typeface="Calibri" panose="020F0502020204030204" pitchFamily="34" charset="0"/>
                <a:cs typeface="Calibri" panose="020F0502020204030204" pitchFamily="34" charset="0"/>
              </a:rPr>
              <a:t>סממנים ייחודים במבנה השליה היכולים לנבא תסמונות ועיכובים התפתחותיים בתינוקות וילדים</a:t>
            </a:r>
          </a:p>
        </p:txBody>
      </p:sp>
      <p:sp>
        <p:nvSpPr>
          <p:cNvPr id="20" name="תיבת טקסט 19">
            <a:extLst>
              <a:ext uri="{FF2B5EF4-FFF2-40B4-BE49-F238E27FC236}">
                <a16:creationId xmlns:a16="http://schemas.microsoft.com/office/drawing/2014/main" id="{A563CA61-54C1-435C-B088-1D001015DB3C}"/>
              </a:ext>
            </a:extLst>
          </p:cNvPr>
          <p:cNvSpPr txBox="1"/>
          <p:nvPr/>
        </p:nvSpPr>
        <p:spPr>
          <a:xfrm>
            <a:off x="914400" y="2583139"/>
            <a:ext cx="3160851" cy="830997"/>
          </a:xfrm>
          <a:prstGeom prst="rect">
            <a:avLst/>
          </a:prstGeom>
          <a:noFill/>
        </p:spPr>
        <p:txBody>
          <a:bodyPr wrap="square">
            <a:spAutoFit/>
          </a:bodyPr>
          <a:lstStyle/>
          <a:p>
            <a:pPr algn="ctr"/>
            <a:r>
              <a:rPr lang="he-IL" sz="2400" dirty="0">
                <a:solidFill>
                  <a:schemeClr val="bg1"/>
                </a:solidFill>
                <a:latin typeface="Calibri" panose="020F0502020204030204" pitchFamily="34" charset="0"/>
                <a:ea typeface="Calibri" panose="020F0502020204030204" pitchFamily="34" charset="0"/>
                <a:cs typeface="Calibri" panose="020F0502020204030204" pitchFamily="34" charset="0"/>
              </a:rPr>
              <a:t>פגיעות האוכלוסייה </a:t>
            </a:r>
          </a:p>
          <a:p>
            <a:pPr algn="ctr"/>
            <a:r>
              <a:rPr lang="he-IL" sz="2400" dirty="0">
                <a:solidFill>
                  <a:schemeClr val="bg1"/>
                </a:solidFill>
                <a:latin typeface="Calibri" panose="020F0502020204030204" pitchFamily="34" charset="0"/>
                <a:ea typeface="Calibri" panose="020F0502020204030204" pitchFamily="34" charset="0"/>
                <a:cs typeface="Calibri" panose="020F0502020204030204" pitchFamily="34" charset="0"/>
              </a:rPr>
              <a:t>לשינויי אקלים </a:t>
            </a:r>
          </a:p>
        </p:txBody>
      </p:sp>
      <p:pic>
        <p:nvPicPr>
          <p:cNvPr id="3076" name="Picture 4" descr="Abnormal ECG in a 20-Year-Old Female Athlete - American College of  Cardiology">
            <a:extLst>
              <a:ext uri="{FF2B5EF4-FFF2-40B4-BE49-F238E27FC236}">
                <a16:creationId xmlns:a16="http://schemas.microsoft.com/office/drawing/2014/main" id="{69A81470-294E-45D5-96E7-565EA14FB3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3119" y="4532673"/>
            <a:ext cx="2476141" cy="142230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61,600+ Changing Weather Stock Photos, Pictures &amp; Royalty-Free Images -  iStock | Change, Sun and rain, Growth">
            <a:extLst>
              <a:ext uri="{FF2B5EF4-FFF2-40B4-BE49-F238E27FC236}">
                <a16:creationId xmlns:a16="http://schemas.microsoft.com/office/drawing/2014/main" id="{79320D2E-241D-43A1-B401-124E84EF3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345" y="4495596"/>
            <a:ext cx="2195645" cy="1455808"/>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5+ Placenta free images">
            <a:extLst>
              <a:ext uri="{FF2B5EF4-FFF2-40B4-BE49-F238E27FC236}">
                <a16:creationId xmlns:a16="http://schemas.microsoft.com/office/drawing/2014/main" id="{EB4A1445-368A-4A3D-A5E5-79C33E3888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767" y="4591621"/>
            <a:ext cx="2008294" cy="135978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מחבר ישר 4">
            <a:extLst>
              <a:ext uri="{FF2B5EF4-FFF2-40B4-BE49-F238E27FC236}">
                <a16:creationId xmlns:a16="http://schemas.microsoft.com/office/drawing/2014/main" id="{376CE8C6-AF91-4066-A7FC-A9492A34F487}"/>
              </a:ext>
            </a:extLst>
          </p:cNvPr>
          <p:cNvCxnSpPr/>
          <p:nvPr/>
        </p:nvCxnSpPr>
        <p:spPr>
          <a:xfrm>
            <a:off x="7804932" y="2708476"/>
            <a:ext cx="0" cy="33379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מחבר ישר 13">
            <a:extLst>
              <a:ext uri="{FF2B5EF4-FFF2-40B4-BE49-F238E27FC236}">
                <a16:creationId xmlns:a16="http://schemas.microsoft.com/office/drawing/2014/main" id="{72E24E56-5AC9-4484-9DD7-FECEE5868CB0}"/>
              </a:ext>
            </a:extLst>
          </p:cNvPr>
          <p:cNvCxnSpPr/>
          <p:nvPr/>
        </p:nvCxnSpPr>
        <p:spPr>
          <a:xfrm>
            <a:off x="4376897" y="2708476"/>
            <a:ext cx="0" cy="33379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234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5">
            <a:extLst>
              <a:ext uri="{FF2B5EF4-FFF2-40B4-BE49-F238E27FC236}">
                <a16:creationId xmlns:a16="http://schemas.microsoft.com/office/drawing/2014/main" id="{198EC382-10C5-4758-AD8A-30CF9788AF48}"/>
              </a:ext>
            </a:extLst>
          </p:cNvPr>
          <p:cNvSpPr txBox="1"/>
          <p:nvPr/>
        </p:nvSpPr>
        <p:spPr>
          <a:xfrm>
            <a:off x="-548313" y="210009"/>
            <a:ext cx="10904242" cy="584775"/>
          </a:xfrm>
          <a:prstGeom prst="rect">
            <a:avLst/>
          </a:prstGeom>
          <a:noFill/>
        </p:spPr>
        <p:txBody>
          <a:bodyPr wrap="square" rtlCol="0">
            <a:spAutoFit/>
          </a:bodyPr>
          <a:lstStyle/>
          <a:p>
            <a:r>
              <a:rPr lang="he-IL" sz="3200" b="1" dirty="0">
                <a:solidFill>
                  <a:srgbClr val="002060"/>
                </a:solidFill>
                <a:latin typeface="Calibri" panose="020F0502020204030204" pitchFamily="34" charset="0"/>
                <a:ea typeface="Calibri" panose="020F0502020204030204" pitchFamily="34" charset="0"/>
                <a:cs typeface="Calibri" panose="020F0502020204030204" pitchFamily="34" charset="0"/>
              </a:rPr>
              <a:t>איתור, זיהוי וחיזוי של דפוסים בבסיסי נתונים גדולים </a:t>
            </a:r>
          </a:p>
        </p:txBody>
      </p:sp>
      <p:cxnSp>
        <p:nvCxnSpPr>
          <p:cNvPr id="3" name="Straight Connector 68">
            <a:extLst>
              <a:ext uri="{FF2B5EF4-FFF2-40B4-BE49-F238E27FC236}">
                <a16:creationId xmlns:a16="http://schemas.microsoft.com/office/drawing/2014/main" id="{86538CDF-7EC6-448D-8D34-807519E73F4D}"/>
              </a:ext>
            </a:extLst>
          </p:cNvPr>
          <p:cNvCxnSpPr>
            <a:cxnSpLocks/>
          </p:cNvCxnSpPr>
          <p:nvPr/>
        </p:nvCxnSpPr>
        <p:spPr>
          <a:xfrm flipH="1">
            <a:off x="0" y="915718"/>
            <a:ext cx="12192000" cy="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תיבת טקסט 4">
            <a:extLst>
              <a:ext uri="{FF2B5EF4-FFF2-40B4-BE49-F238E27FC236}">
                <a16:creationId xmlns:a16="http://schemas.microsoft.com/office/drawing/2014/main" id="{940EBC2D-C0F2-49AF-BE7C-A177F6E99B6B}"/>
              </a:ext>
            </a:extLst>
          </p:cNvPr>
          <p:cNvSpPr txBox="1"/>
          <p:nvPr/>
        </p:nvSpPr>
        <p:spPr>
          <a:xfrm>
            <a:off x="4456253" y="1410566"/>
            <a:ext cx="6913947" cy="1200329"/>
          </a:xfrm>
          <a:prstGeom prst="rect">
            <a:avLst/>
          </a:prstGeom>
          <a:noFill/>
        </p:spPr>
        <p:txBody>
          <a:bodyPr wrap="square">
            <a:spAutoFit/>
          </a:bodyPr>
          <a:lstStyle/>
          <a:p>
            <a:r>
              <a:rPr lang="he-IL" sz="2400" b="1" dirty="0">
                <a:solidFill>
                  <a:srgbClr val="002060"/>
                </a:solidFill>
                <a:latin typeface="Calibri" panose="020F0502020204030204" pitchFamily="34" charset="0"/>
                <a:ea typeface="Calibri" panose="020F0502020204030204" pitchFamily="34" charset="0"/>
                <a:cs typeface="Calibri" panose="020F0502020204030204" pitchFamily="34" charset="0"/>
              </a:rPr>
              <a:t>כריית מידע -</a:t>
            </a:r>
            <a:r>
              <a:rPr 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Data Mining</a:t>
            </a:r>
            <a:r>
              <a:rPr lang="he-IL" sz="2400" b="1" dirty="0">
                <a:solidFill>
                  <a:srgbClr val="002060"/>
                </a:solidFill>
                <a:latin typeface="Calibri" panose="020F0502020204030204" pitchFamily="34" charset="0"/>
                <a:ea typeface="Calibri" panose="020F0502020204030204" pitchFamily="34" charset="0"/>
                <a:cs typeface="Calibri" panose="020F0502020204030204" pitchFamily="34" charset="0"/>
              </a:rPr>
              <a:t> – עצי החלטה ולמידה חישובית</a:t>
            </a:r>
          </a:p>
          <a:p>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טכניקות מתמטיות וחישוביות, המסייעות בתיאור, סיווג והכללה של קבוצה של נתונים לדפוסים</a:t>
            </a:r>
          </a:p>
        </p:txBody>
      </p:sp>
      <p:sp>
        <p:nvSpPr>
          <p:cNvPr id="7" name="תיבת טקסט 6">
            <a:extLst>
              <a:ext uri="{FF2B5EF4-FFF2-40B4-BE49-F238E27FC236}">
                <a16:creationId xmlns:a16="http://schemas.microsoft.com/office/drawing/2014/main" id="{499259F4-325D-42F3-8296-D7ADD8875DD3}"/>
              </a:ext>
            </a:extLst>
          </p:cNvPr>
          <p:cNvSpPr txBox="1"/>
          <p:nvPr/>
        </p:nvSpPr>
        <p:spPr>
          <a:xfrm>
            <a:off x="4724400" y="3257749"/>
            <a:ext cx="6634223" cy="1200329"/>
          </a:xfrm>
          <a:prstGeom prst="rect">
            <a:avLst/>
          </a:prstGeom>
          <a:noFill/>
        </p:spPr>
        <p:txBody>
          <a:bodyPr wrap="square">
            <a:spAutoFit/>
          </a:bodyPr>
          <a:lstStyle/>
          <a:p>
            <a:r>
              <a:rPr lang="he-IL" sz="2400" b="1" dirty="0">
                <a:solidFill>
                  <a:srgbClr val="002060"/>
                </a:solidFill>
                <a:latin typeface="Calibri" panose="020F0502020204030204" pitchFamily="34" charset="0"/>
                <a:ea typeface="Calibri" panose="020F0502020204030204" pitchFamily="34" charset="0"/>
                <a:cs typeface="Calibri" panose="020F0502020204030204" pitchFamily="34" charset="0"/>
              </a:rPr>
              <a:t>מודלים לניבוי</a:t>
            </a:r>
          </a:p>
          <a:p>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הכללת אינפורמציה לאלגוריתם שיכול לחזות ולנבא תופעה מסוימת</a:t>
            </a:r>
          </a:p>
        </p:txBody>
      </p:sp>
      <p:sp>
        <p:nvSpPr>
          <p:cNvPr id="9" name="תיבת טקסט 8">
            <a:extLst>
              <a:ext uri="{FF2B5EF4-FFF2-40B4-BE49-F238E27FC236}">
                <a16:creationId xmlns:a16="http://schemas.microsoft.com/office/drawing/2014/main" id="{DF5612DE-137A-42A3-A81B-5D2118DD3C96}"/>
              </a:ext>
            </a:extLst>
          </p:cNvPr>
          <p:cNvSpPr txBox="1"/>
          <p:nvPr/>
        </p:nvSpPr>
        <p:spPr>
          <a:xfrm>
            <a:off x="4244051" y="4956080"/>
            <a:ext cx="7118876" cy="1569660"/>
          </a:xfrm>
          <a:prstGeom prst="rect">
            <a:avLst/>
          </a:prstGeom>
          <a:noFill/>
        </p:spPr>
        <p:txBody>
          <a:bodyPr wrap="square">
            <a:spAutoFit/>
          </a:bodyPr>
          <a:lstStyle/>
          <a:p>
            <a:r>
              <a:rPr lang="he-IL" sz="2400" b="1" dirty="0">
                <a:solidFill>
                  <a:srgbClr val="002060"/>
                </a:solidFill>
                <a:latin typeface="Calibri" panose="020F0502020204030204" pitchFamily="34" charset="0"/>
                <a:ea typeface="Calibri" panose="020F0502020204030204" pitchFamily="34" charset="0"/>
                <a:cs typeface="Calibri" panose="020F0502020204030204" pitchFamily="34" charset="0"/>
              </a:rPr>
              <a:t>ניתוחי הישרדות</a:t>
            </a:r>
          </a:p>
          <a:p>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שיטות ומודלים לניתוח משך הזמן העובר עד להתרחשות אירוע מסוים: מוות, אשפוז חוזר, ריפוי</a:t>
            </a:r>
          </a:p>
          <a:p>
            <a:endParaRPr lang="he-IL" sz="2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12" name="תמונה 11">
            <a:extLst>
              <a:ext uri="{FF2B5EF4-FFF2-40B4-BE49-F238E27FC236}">
                <a16:creationId xmlns:a16="http://schemas.microsoft.com/office/drawing/2014/main" id="{924FA62A-7116-4073-9A2B-FA49AAAF7DB3}"/>
              </a:ext>
            </a:extLst>
          </p:cNvPr>
          <p:cNvPicPr>
            <a:picLocks noChangeAspect="1"/>
          </p:cNvPicPr>
          <p:nvPr/>
        </p:nvPicPr>
        <p:blipFill>
          <a:blip r:embed="rId2"/>
          <a:stretch>
            <a:fillRect/>
          </a:stretch>
        </p:blipFill>
        <p:spPr>
          <a:xfrm>
            <a:off x="2038523" y="4763216"/>
            <a:ext cx="2205528" cy="1894784"/>
          </a:xfrm>
          <a:prstGeom prst="rect">
            <a:avLst/>
          </a:prstGeom>
        </p:spPr>
      </p:pic>
      <p:pic>
        <p:nvPicPr>
          <p:cNvPr id="14" name="תמונה 13">
            <a:extLst>
              <a:ext uri="{FF2B5EF4-FFF2-40B4-BE49-F238E27FC236}">
                <a16:creationId xmlns:a16="http://schemas.microsoft.com/office/drawing/2014/main" id="{486F8531-65F3-49C1-8B2C-DA49EEBB457F}"/>
              </a:ext>
            </a:extLst>
          </p:cNvPr>
          <p:cNvPicPr>
            <a:picLocks noChangeAspect="1"/>
          </p:cNvPicPr>
          <p:nvPr/>
        </p:nvPicPr>
        <p:blipFill>
          <a:blip r:embed="rId3"/>
          <a:stretch>
            <a:fillRect/>
          </a:stretch>
        </p:blipFill>
        <p:spPr>
          <a:xfrm>
            <a:off x="2291787" y="1322631"/>
            <a:ext cx="1524000" cy="1377361"/>
          </a:xfrm>
          <a:prstGeom prst="rect">
            <a:avLst/>
          </a:prstGeom>
        </p:spPr>
      </p:pic>
      <p:pic>
        <p:nvPicPr>
          <p:cNvPr id="2050" name="Picture 2" descr="Predictive, model, data, mining, compuiter, modeling icon - Download on  Iconfinder">
            <a:extLst>
              <a:ext uri="{FF2B5EF4-FFF2-40B4-BE49-F238E27FC236}">
                <a16:creationId xmlns:a16="http://schemas.microsoft.com/office/drawing/2014/main" id="{651DF428-B0C1-49BF-81F7-09FE63C7535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538049" y="3429000"/>
            <a:ext cx="1031476" cy="1031476"/>
          </a:xfrm>
          <a:prstGeom prst="rect">
            <a:avLst/>
          </a:prstGeom>
          <a:noFill/>
          <a:extLst>
            <a:ext uri="{909E8E84-426E-40DD-AFC4-6F175D3DCCD1}">
              <a14:hiddenFill xmlns:a14="http://schemas.microsoft.com/office/drawing/2010/main">
                <a:solidFill>
                  <a:srgbClr val="FFFFFF"/>
                </a:solidFill>
              </a14:hiddenFill>
            </a:ext>
          </a:extLst>
        </p:spPr>
      </p:pic>
      <p:sp>
        <p:nvSpPr>
          <p:cNvPr id="27" name="מלבן 26">
            <a:extLst>
              <a:ext uri="{FF2B5EF4-FFF2-40B4-BE49-F238E27FC236}">
                <a16:creationId xmlns:a16="http://schemas.microsoft.com/office/drawing/2014/main" id="{CEA9715D-ED37-4FC8-8474-8BF45DA74E65}"/>
              </a:ext>
            </a:extLst>
          </p:cNvPr>
          <p:cNvSpPr/>
          <p:nvPr/>
        </p:nvSpPr>
        <p:spPr>
          <a:xfrm>
            <a:off x="914400" y="1292786"/>
            <a:ext cx="10455800" cy="1662223"/>
          </a:xfrm>
          <a:prstGeom prst="rect">
            <a:avLst/>
          </a:prstGeom>
          <a:no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600" dirty="0">
              <a:solidFill>
                <a:schemeClr val="tx1"/>
              </a:solidFill>
              <a:latin typeface="Heebo" panose="00000500000000000000" pitchFamily="2" charset="-79"/>
              <a:cs typeface="Heebo" panose="00000500000000000000" pitchFamily="2" charset="-79"/>
            </a:endParaRPr>
          </a:p>
        </p:txBody>
      </p:sp>
      <p:sp>
        <p:nvSpPr>
          <p:cNvPr id="30" name="מלבן 29">
            <a:extLst>
              <a:ext uri="{FF2B5EF4-FFF2-40B4-BE49-F238E27FC236}">
                <a16:creationId xmlns:a16="http://schemas.microsoft.com/office/drawing/2014/main" id="{1F712B16-E852-4A35-9B45-99D4BF6808E1}"/>
              </a:ext>
            </a:extLst>
          </p:cNvPr>
          <p:cNvSpPr/>
          <p:nvPr/>
        </p:nvSpPr>
        <p:spPr>
          <a:xfrm>
            <a:off x="902823" y="3227904"/>
            <a:ext cx="10455800" cy="1662223"/>
          </a:xfrm>
          <a:prstGeom prst="rect">
            <a:avLst/>
          </a:prstGeom>
          <a:no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600" dirty="0">
              <a:solidFill>
                <a:schemeClr val="tx1"/>
              </a:solidFill>
              <a:latin typeface="Heebo" panose="00000500000000000000" pitchFamily="2" charset="-79"/>
              <a:cs typeface="Heebo" panose="00000500000000000000" pitchFamily="2" charset="-79"/>
            </a:endParaRPr>
          </a:p>
        </p:txBody>
      </p:sp>
      <p:sp>
        <p:nvSpPr>
          <p:cNvPr id="31" name="מלבן 30">
            <a:extLst>
              <a:ext uri="{FF2B5EF4-FFF2-40B4-BE49-F238E27FC236}">
                <a16:creationId xmlns:a16="http://schemas.microsoft.com/office/drawing/2014/main" id="{EC3D3E76-3BDF-418D-AB87-FB99A1D5BFD7}"/>
              </a:ext>
            </a:extLst>
          </p:cNvPr>
          <p:cNvSpPr/>
          <p:nvPr/>
        </p:nvSpPr>
        <p:spPr>
          <a:xfrm>
            <a:off x="902823" y="5006998"/>
            <a:ext cx="10455800" cy="1662223"/>
          </a:xfrm>
          <a:prstGeom prst="rect">
            <a:avLst/>
          </a:prstGeom>
          <a:no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600" dirty="0">
              <a:solidFill>
                <a:schemeClr val="tx1"/>
              </a:solidFill>
              <a:latin typeface="Heebo" panose="00000500000000000000" pitchFamily="2" charset="-79"/>
              <a:cs typeface="Heebo" panose="00000500000000000000" pitchFamily="2" charset="-79"/>
            </a:endParaRPr>
          </a:p>
        </p:txBody>
      </p:sp>
    </p:spTree>
    <p:extLst>
      <p:ext uri="{BB962C8B-B14F-4D97-AF65-F5344CB8AC3E}">
        <p14:creationId xmlns:p14="http://schemas.microsoft.com/office/powerpoint/2010/main" val="2419332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D55238-E68A-4CB8-BB9E-C2ABC019CCA7}"/>
              </a:ext>
            </a:extLst>
          </p:cNvPr>
          <p:cNvSpPr>
            <a:spLocks noGrp="1"/>
          </p:cNvSpPr>
          <p:nvPr>
            <p:ph type="title"/>
          </p:nvPr>
        </p:nvSpPr>
        <p:spPr>
          <a:xfrm>
            <a:off x="838200" y="365126"/>
            <a:ext cx="10515600" cy="751406"/>
          </a:xfrm>
        </p:spPr>
        <p:txBody>
          <a:bodyPr/>
          <a:lstStyle/>
          <a:p>
            <a:r>
              <a:rPr lang="he-IL" sz="3200" b="1" dirty="0">
                <a:solidFill>
                  <a:srgbClr val="002060"/>
                </a:solidFill>
                <a:latin typeface="Calibri" panose="020F0502020204030204" pitchFamily="34" charset="0"/>
                <a:ea typeface="+mn-ea"/>
                <a:cs typeface="Calibri" panose="020F0502020204030204" pitchFamily="34" charset="0"/>
              </a:rPr>
              <a:t>מהי תמנע ?</a:t>
            </a:r>
          </a:p>
        </p:txBody>
      </p:sp>
      <p:cxnSp>
        <p:nvCxnSpPr>
          <p:cNvPr id="5" name="Straight Connector 68">
            <a:extLst>
              <a:ext uri="{FF2B5EF4-FFF2-40B4-BE49-F238E27FC236}">
                <a16:creationId xmlns:a16="http://schemas.microsoft.com/office/drawing/2014/main" id="{756D3463-A82D-44FA-8036-8CEC026383EE}"/>
              </a:ext>
            </a:extLst>
          </p:cNvPr>
          <p:cNvCxnSpPr>
            <a:cxnSpLocks/>
          </p:cNvCxnSpPr>
          <p:nvPr/>
        </p:nvCxnSpPr>
        <p:spPr>
          <a:xfrm flipH="1">
            <a:off x="58938" y="1201095"/>
            <a:ext cx="12192000" cy="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תיבת טקסט 8">
            <a:extLst>
              <a:ext uri="{FF2B5EF4-FFF2-40B4-BE49-F238E27FC236}">
                <a16:creationId xmlns:a16="http://schemas.microsoft.com/office/drawing/2014/main" id="{27A03E9C-0987-4FE5-BDA8-60FE8ABABF91}"/>
              </a:ext>
            </a:extLst>
          </p:cNvPr>
          <p:cNvSpPr txBox="1"/>
          <p:nvPr/>
        </p:nvSpPr>
        <p:spPr>
          <a:xfrm>
            <a:off x="8487360" y="2252220"/>
            <a:ext cx="3268579" cy="2308324"/>
          </a:xfrm>
          <a:prstGeom prst="rect">
            <a:avLst/>
          </a:prstGeom>
          <a:noFill/>
        </p:spPr>
        <p:txBody>
          <a:bodyPr wrap="square">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פלטפורמה לאומית שהקים משרד הבריאות לביצוע מחקרי ביג-דאטה לשם ביצוע מחקרים פורצי דרך בתחום הבריאות וקביעת מדיניות מבוססת נתונים</a:t>
            </a:r>
          </a:p>
        </p:txBody>
      </p:sp>
      <p:sp>
        <p:nvSpPr>
          <p:cNvPr id="15" name="תיבת טקסט 14">
            <a:extLst>
              <a:ext uri="{FF2B5EF4-FFF2-40B4-BE49-F238E27FC236}">
                <a16:creationId xmlns:a16="http://schemas.microsoft.com/office/drawing/2014/main" id="{25928427-D70B-4770-817C-AAFB5F4F8C15}"/>
              </a:ext>
            </a:extLst>
          </p:cNvPr>
          <p:cNvSpPr txBox="1"/>
          <p:nvPr/>
        </p:nvSpPr>
        <p:spPr>
          <a:xfrm>
            <a:off x="4638375" y="2242616"/>
            <a:ext cx="3623511" cy="2308324"/>
          </a:xfrm>
          <a:prstGeom prst="rect">
            <a:avLst/>
          </a:prstGeom>
          <a:noFill/>
        </p:spPr>
        <p:txBody>
          <a:bodyPr wrap="square">
            <a:spAutoFit/>
          </a:bodyPr>
          <a:lstStyle/>
          <a:p>
            <a:pPr algn="ctr"/>
            <a:r>
              <a:rPr lang="he-IL"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תמנ"ע</a:t>
            </a: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 מהווה סביבת מחקר שמנגישה נתונים פרטניים (ללא העברה החוצה) לאחר הליכי </a:t>
            </a:r>
            <a:r>
              <a:rPr lang="he-IL"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התממה</a:t>
            </a: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 קפדניים ומאפשרת להצליבם עם נתונים שמביאים החוקרים ממוסדותיהם</a:t>
            </a:r>
          </a:p>
        </p:txBody>
      </p:sp>
      <p:sp>
        <p:nvSpPr>
          <p:cNvPr id="17" name="תיבת טקסט 16">
            <a:extLst>
              <a:ext uri="{FF2B5EF4-FFF2-40B4-BE49-F238E27FC236}">
                <a16:creationId xmlns:a16="http://schemas.microsoft.com/office/drawing/2014/main" id="{B146056E-F788-4849-9EF1-F0A2D62C840C}"/>
              </a:ext>
            </a:extLst>
          </p:cNvPr>
          <p:cNvSpPr txBox="1"/>
          <p:nvPr/>
        </p:nvSpPr>
        <p:spPr>
          <a:xfrm>
            <a:off x="1040265" y="2263675"/>
            <a:ext cx="3038592" cy="2308324"/>
          </a:xfrm>
          <a:prstGeom prst="rect">
            <a:avLst/>
          </a:prstGeom>
          <a:noFill/>
        </p:spPr>
        <p:txBody>
          <a:bodyPr wrap="square">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מקדמת מחקר רפואי העושה שימוש בשיטות מתקדמות לניתוח נתוני ביג דאטה </a:t>
            </a:r>
          </a:p>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כגון בינה מלאכותית </a:t>
            </a:r>
            <a:r>
              <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(AI)</a:t>
            </a: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 ולמידת מכונה</a:t>
            </a:r>
          </a:p>
        </p:txBody>
      </p:sp>
      <p:cxnSp>
        <p:nvCxnSpPr>
          <p:cNvPr id="18" name="Straight Connector 65">
            <a:extLst>
              <a:ext uri="{FF2B5EF4-FFF2-40B4-BE49-F238E27FC236}">
                <a16:creationId xmlns:a16="http://schemas.microsoft.com/office/drawing/2014/main" id="{14429955-AA58-4C3F-9D3B-31D63A7577E0}"/>
              </a:ext>
            </a:extLst>
          </p:cNvPr>
          <p:cNvCxnSpPr>
            <a:cxnSpLocks/>
          </p:cNvCxnSpPr>
          <p:nvPr/>
        </p:nvCxnSpPr>
        <p:spPr>
          <a:xfrm flipH="1">
            <a:off x="8487360" y="1727435"/>
            <a:ext cx="19076" cy="4965077"/>
          </a:xfrm>
          <a:prstGeom prst="line">
            <a:avLst/>
          </a:prstGeom>
          <a:noFill/>
          <a:ln w="19050" cap="flat" cmpd="sng" algn="ctr">
            <a:solidFill>
              <a:srgbClr val="86F200"/>
            </a:solidFill>
            <a:prstDash val="solid"/>
          </a:ln>
          <a:effectLst/>
        </p:spPr>
      </p:cxnSp>
      <p:sp>
        <p:nvSpPr>
          <p:cNvPr id="20" name="תיבת טקסט 19">
            <a:extLst>
              <a:ext uri="{FF2B5EF4-FFF2-40B4-BE49-F238E27FC236}">
                <a16:creationId xmlns:a16="http://schemas.microsoft.com/office/drawing/2014/main" id="{B33A2EE6-B872-40F8-B656-2BACE5932342}"/>
              </a:ext>
            </a:extLst>
          </p:cNvPr>
          <p:cNvSpPr txBox="1"/>
          <p:nvPr/>
        </p:nvSpPr>
        <p:spPr>
          <a:xfrm>
            <a:off x="8743528" y="1735411"/>
            <a:ext cx="2823561" cy="461665"/>
          </a:xfrm>
          <a:prstGeom prst="rect">
            <a:avLst/>
          </a:prstGeom>
          <a:noFill/>
        </p:spPr>
        <p:txBody>
          <a:bodyPr wrap="square">
            <a:spAutoFit/>
          </a:bodyPr>
          <a:lstStyle/>
          <a:p>
            <a:r>
              <a:rPr lang="he-IL" sz="2400" b="1" dirty="0">
                <a:solidFill>
                  <a:srgbClr val="002060"/>
                </a:solidFill>
                <a:latin typeface="Calibri" panose="020F0502020204030204" pitchFamily="34" charset="0"/>
                <a:ea typeface="Calibri" panose="020F0502020204030204" pitchFamily="34" charset="0"/>
                <a:cs typeface="Calibri" panose="020F0502020204030204" pitchFamily="34" charset="0"/>
              </a:rPr>
              <a:t>הנגשת נתונים פרטניים </a:t>
            </a:r>
            <a:endParaRPr lang="he-IL" sz="2400" b="1" dirty="0"/>
          </a:p>
        </p:txBody>
      </p:sp>
      <p:sp>
        <p:nvSpPr>
          <p:cNvPr id="21" name="תיבת טקסט 20">
            <a:extLst>
              <a:ext uri="{FF2B5EF4-FFF2-40B4-BE49-F238E27FC236}">
                <a16:creationId xmlns:a16="http://schemas.microsoft.com/office/drawing/2014/main" id="{56D14FB9-6027-42DF-AAD3-3AAEEC08CE3D}"/>
              </a:ext>
            </a:extLst>
          </p:cNvPr>
          <p:cNvSpPr txBox="1"/>
          <p:nvPr/>
        </p:nvSpPr>
        <p:spPr>
          <a:xfrm>
            <a:off x="5259076" y="1727434"/>
            <a:ext cx="2488646" cy="461665"/>
          </a:xfrm>
          <a:prstGeom prst="rect">
            <a:avLst/>
          </a:prstGeom>
          <a:noFill/>
        </p:spPr>
        <p:txBody>
          <a:bodyPr wrap="square">
            <a:spAutoFit/>
          </a:bodyPr>
          <a:lstStyle/>
          <a:p>
            <a:r>
              <a:rPr lang="he-IL" sz="2400" b="1" dirty="0">
                <a:solidFill>
                  <a:srgbClr val="002060"/>
                </a:solidFill>
                <a:latin typeface="Calibri" panose="020F0502020204030204" pitchFamily="34" charset="0"/>
                <a:ea typeface="Calibri" panose="020F0502020204030204" pitchFamily="34" charset="0"/>
                <a:cs typeface="Calibri" panose="020F0502020204030204" pitchFamily="34" charset="0"/>
              </a:rPr>
              <a:t>סביבת מחקר בטוחה</a:t>
            </a:r>
            <a:endParaRPr lang="he-IL" sz="2400" b="1" dirty="0"/>
          </a:p>
        </p:txBody>
      </p:sp>
      <p:sp>
        <p:nvSpPr>
          <p:cNvPr id="22" name="תיבת טקסט 21">
            <a:extLst>
              <a:ext uri="{FF2B5EF4-FFF2-40B4-BE49-F238E27FC236}">
                <a16:creationId xmlns:a16="http://schemas.microsoft.com/office/drawing/2014/main" id="{9FA9F266-F64E-4B73-BA96-13ED274419B7}"/>
              </a:ext>
            </a:extLst>
          </p:cNvPr>
          <p:cNvSpPr txBox="1"/>
          <p:nvPr/>
        </p:nvSpPr>
        <p:spPr>
          <a:xfrm>
            <a:off x="600084" y="1727434"/>
            <a:ext cx="3552488" cy="461665"/>
          </a:xfrm>
          <a:prstGeom prst="rect">
            <a:avLst/>
          </a:prstGeom>
          <a:noFill/>
        </p:spPr>
        <p:txBody>
          <a:bodyPr wrap="square">
            <a:spAutoFit/>
          </a:bodyPr>
          <a:lstStyle/>
          <a:p>
            <a:r>
              <a:rPr lang="he-IL" sz="2400" b="1" dirty="0">
                <a:solidFill>
                  <a:srgbClr val="002060"/>
                </a:solidFill>
                <a:latin typeface="Calibri" panose="020F0502020204030204" pitchFamily="34" charset="0"/>
                <a:ea typeface="Calibri" panose="020F0502020204030204" pitchFamily="34" charset="0"/>
                <a:cs typeface="Calibri" panose="020F0502020204030204" pitchFamily="34" charset="0"/>
              </a:rPr>
              <a:t>ביג דאטה ובינה מלאכותית</a:t>
            </a:r>
          </a:p>
        </p:txBody>
      </p:sp>
      <p:cxnSp>
        <p:nvCxnSpPr>
          <p:cNvPr id="24" name="Straight Connector 65">
            <a:extLst>
              <a:ext uri="{FF2B5EF4-FFF2-40B4-BE49-F238E27FC236}">
                <a16:creationId xmlns:a16="http://schemas.microsoft.com/office/drawing/2014/main" id="{AF5E8EFF-23E5-4708-A9E2-F09898AD090D}"/>
              </a:ext>
            </a:extLst>
          </p:cNvPr>
          <p:cNvCxnSpPr>
            <a:cxnSpLocks/>
          </p:cNvCxnSpPr>
          <p:nvPr/>
        </p:nvCxnSpPr>
        <p:spPr>
          <a:xfrm>
            <a:off x="4389664" y="1666252"/>
            <a:ext cx="0" cy="4955929"/>
          </a:xfrm>
          <a:prstGeom prst="line">
            <a:avLst/>
          </a:prstGeom>
          <a:noFill/>
          <a:ln w="19050" cap="flat" cmpd="sng" algn="ctr">
            <a:solidFill>
              <a:srgbClr val="86F200"/>
            </a:solidFill>
            <a:prstDash val="solid"/>
          </a:ln>
          <a:effectLst/>
        </p:spPr>
      </p:cxnSp>
      <p:graphicFrame>
        <p:nvGraphicFramePr>
          <p:cNvPr id="42" name="Chart 61">
            <a:extLst>
              <a:ext uri="{FF2B5EF4-FFF2-40B4-BE49-F238E27FC236}">
                <a16:creationId xmlns:a16="http://schemas.microsoft.com/office/drawing/2014/main" id="{E34BDECB-7EA1-4D21-BA63-11C014A524D7}"/>
              </a:ext>
            </a:extLst>
          </p:cNvPr>
          <p:cNvGraphicFramePr/>
          <p:nvPr>
            <p:extLst>
              <p:ext uri="{D42A27DB-BD31-4B8C-83A1-F6EECF244321}">
                <p14:modId xmlns:p14="http://schemas.microsoft.com/office/powerpoint/2010/main" val="1332703483"/>
              </p:ext>
            </p:extLst>
          </p:nvPr>
        </p:nvGraphicFramePr>
        <p:xfrm>
          <a:off x="9548167" y="4571999"/>
          <a:ext cx="1463134" cy="1035697"/>
        </p:xfrm>
        <a:graphic>
          <a:graphicData uri="http://schemas.openxmlformats.org/drawingml/2006/chart">
            <c:chart xmlns:c="http://schemas.openxmlformats.org/drawingml/2006/chart" xmlns:r="http://schemas.openxmlformats.org/officeDocument/2006/relationships" r:id="rId2"/>
          </a:graphicData>
        </a:graphic>
      </p:graphicFrame>
      <p:sp>
        <p:nvSpPr>
          <p:cNvPr id="43" name="Oval 95">
            <a:extLst>
              <a:ext uri="{FF2B5EF4-FFF2-40B4-BE49-F238E27FC236}">
                <a16:creationId xmlns:a16="http://schemas.microsoft.com/office/drawing/2014/main" id="{6CF2EBBC-CAE9-47AA-82E1-9F5922CD33BB}"/>
              </a:ext>
            </a:extLst>
          </p:cNvPr>
          <p:cNvSpPr/>
          <p:nvPr/>
        </p:nvSpPr>
        <p:spPr bwMode="gray">
          <a:xfrm>
            <a:off x="5768568" y="5542927"/>
            <a:ext cx="203633" cy="182743"/>
          </a:xfrm>
          <a:prstGeom prst="ellipse">
            <a:avLst/>
          </a:prstGeom>
          <a:solidFill>
            <a:srgbClr val="787878">
              <a:lumMod val="20000"/>
              <a:lumOff val="80000"/>
            </a:srgbClr>
          </a:solidFill>
          <a:ln w="19050" algn="ctr">
            <a:noFill/>
            <a:miter lim="800000"/>
            <a:headEnd/>
            <a:tailEnd/>
          </a:ln>
        </p:spPr>
        <p:txBody>
          <a:bodyPr wrap="square" lIns="83313" tIns="83313" rIns="83313" bIns="83313" rtlCol="0" anchor="ctr"/>
          <a:lstStyle/>
          <a:p>
            <a:pPr marL="0" marR="0" lvl="0" indent="0" algn="ctr" defTabSz="671718" rtl="0" eaLnBrk="1" fontAlgn="base" latinLnBrk="0" hangingPunct="1">
              <a:lnSpc>
                <a:spcPct val="106000"/>
              </a:lnSpc>
              <a:spcBef>
                <a:spcPct val="0"/>
              </a:spcBef>
              <a:spcAft>
                <a:spcPct val="0"/>
              </a:spcAft>
              <a:buClrTx/>
              <a:buSzTx/>
              <a:buFontTx/>
              <a:buNone/>
              <a:tabLst/>
              <a:defRPr/>
            </a:pPr>
            <a:endParaRPr kumimoji="0" lang="en-US" sz="1125" b="1" i="0" u="none" strike="noStrike" kern="0" cap="none" spc="0" normalizeH="0" baseline="0" noProof="0" dirty="0">
              <a:ln>
                <a:noFill/>
              </a:ln>
              <a:solidFill>
                <a:prstClr val="white"/>
              </a:solidFill>
              <a:effectLst/>
              <a:uLnTx/>
              <a:uFillTx/>
              <a:latin typeface="Gotham Book" charset="0"/>
              <a:ea typeface="ヒラギノ角ゴ ProN W3" charset="0"/>
              <a:sym typeface="Gotham Book" charset="0"/>
            </a:endParaRPr>
          </a:p>
        </p:txBody>
      </p:sp>
      <p:sp>
        <p:nvSpPr>
          <p:cNvPr id="44" name="Oval 96">
            <a:extLst>
              <a:ext uri="{FF2B5EF4-FFF2-40B4-BE49-F238E27FC236}">
                <a16:creationId xmlns:a16="http://schemas.microsoft.com/office/drawing/2014/main" id="{BCF8C2C1-61F1-4596-90C6-1A050D529CED}"/>
              </a:ext>
            </a:extLst>
          </p:cNvPr>
          <p:cNvSpPr/>
          <p:nvPr/>
        </p:nvSpPr>
        <p:spPr bwMode="gray">
          <a:xfrm>
            <a:off x="6421892" y="5678633"/>
            <a:ext cx="203633" cy="182743"/>
          </a:xfrm>
          <a:prstGeom prst="ellipse">
            <a:avLst/>
          </a:prstGeom>
          <a:solidFill>
            <a:srgbClr val="787878">
              <a:lumMod val="20000"/>
              <a:lumOff val="80000"/>
            </a:srgbClr>
          </a:solidFill>
          <a:ln w="19050" algn="ctr">
            <a:noFill/>
            <a:miter lim="800000"/>
            <a:headEnd/>
            <a:tailEnd/>
          </a:ln>
        </p:spPr>
        <p:txBody>
          <a:bodyPr wrap="square" lIns="83313" tIns="83313" rIns="83313" bIns="83313" rtlCol="0" anchor="ctr"/>
          <a:lstStyle/>
          <a:p>
            <a:pPr marL="0" marR="0" lvl="0" indent="0" algn="ctr" defTabSz="671718" rtl="0" eaLnBrk="1" fontAlgn="base" latinLnBrk="0" hangingPunct="1">
              <a:lnSpc>
                <a:spcPct val="106000"/>
              </a:lnSpc>
              <a:spcBef>
                <a:spcPct val="0"/>
              </a:spcBef>
              <a:spcAft>
                <a:spcPct val="0"/>
              </a:spcAft>
              <a:buClrTx/>
              <a:buSzTx/>
              <a:buFontTx/>
              <a:buNone/>
              <a:tabLst/>
              <a:defRPr/>
            </a:pPr>
            <a:endParaRPr kumimoji="0" lang="en-US" sz="1125" b="1" i="0" u="none" strike="noStrike" kern="0" cap="none" spc="0" normalizeH="0" baseline="0" noProof="0" dirty="0">
              <a:ln>
                <a:noFill/>
              </a:ln>
              <a:solidFill>
                <a:prstClr val="white"/>
              </a:solidFill>
              <a:effectLst/>
              <a:uLnTx/>
              <a:uFillTx/>
              <a:latin typeface="Gotham Book" charset="0"/>
              <a:ea typeface="ヒラギノ角ゴ ProN W3" charset="0"/>
              <a:sym typeface="Gotham Book" charset="0"/>
            </a:endParaRPr>
          </a:p>
        </p:txBody>
      </p:sp>
      <p:sp>
        <p:nvSpPr>
          <p:cNvPr id="45" name="Oval 97">
            <a:extLst>
              <a:ext uri="{FF2B5EF4-FFF2-40B4-BE49-F238E27FC236}">
                <a16:creationId xmlns:a16="http://schemas.microsoft.com/office/drawing/2014/main" id="{0FCACC1A-FCC2-4C54-B34C-9A4F12D04F3D}"/>
              </a:ext>
            </a:extLst>
          </p:cNvPr>
          <p:cNvSpPr/>
          <p:nvPr/>
        </p:nvSpPr>
        <p:spPr bwMode="gray">
          <a:xfrm>
            <a:off x="7008471" y="5544963"/>
            <a:ext cx="203633" cy="182743"/>
          </a:xfrm>
          <a:prstGeom prst="ellipse">
            <a:avLst/>
          </a:prstGeom>
          <a:solidFill>
            <a:srgbClr val="787878">
              <a:lumMod val="20000"/>
              <a:lumOff val="80000"/>
            </a:srgbClr>
          </a:solidFill>
          <a:ln w="19050" algn="ctr">
            <a:noFill/>
            <a:miter lim="800000"/>
            <a:headEnd/>
            <a:tailEnd/>
          </a:ln>
        </p:spPr>
        <p:txBody>
          <a:bodyPr wrap="square" lIns="83313" tIns="83313" rIns="83313" bIns="83313" rtlCol="0" anchor="ctr"/>
          <a:lstStyle/>
          <a:p>
            <a:pPr marL="0" marR="0" lvl="0" indent="0" algn="ctr" defTabSz="671718" rtl="0" eaLnBrk="1" fontAlgn="base" latinLnBrk="0" hangingPunct="1">
              <a:lnSpc>
                <a:spcPct val="106000"/>
              </a:lnSpc>
              <a:spcBef>
                <a:spcPct val="0"/>
              </a:spcBef>
              <a:spcAft>
                <a:spcPct val="0"/>
              </a:spcAft>
              <a:buClrTx/>
              <a:buSzTx/>
              <a:buFontTx/>
              <a:buNone/>
              <a:tabLst/>
              <a:defRPr/>
            </a:pPr>
            <a:endParaRPr kumimoji="0" lang="en-US" sz="1125" b="1" i="0" u="none" strike="noStrike" kern="0" cap="none" spc="0" normalizeH="0" baseline="0" noProof="0" dirty="0">
              <a:ln>
                <a:noFill/>
              </a:ln>
              <a:solidFill>
                <a:prstClr val="white"/>
              </a:solidFill>
              <a:effectLst/>
              <a:uLnTx/>
              <a:uFillTx/>
              <a:latin typeface="Gotham Book" charset="0"/>
              <a:ea typeface="ヒラギノ角ゴ ProN W3" charset="0"/>
              <a:sym typeface="Gotham Book" charset="0"/>
            </a:endParaRPr>
          </a:p>
        </p:txBody>
      </p:sp>
      <p:sp>
        <p:nvSpPr>
          <p:cNvPr id="46" name="Oval 98">
            <a:extLst>
              <a:ext uri="{FF2B5EF4-FFF2-40B4-BE49-F238E27FC236}">
                <a16:creationId xmlns:a16="http://schemas.microsoft.com/office/drawing/2014/main" id="{17E13D3A-7A87-48A2-BBAD-25941D6B81AA}"/>
              </a:ext>
            </a:extLst>
          </p:cNvPr>
          <p:cNvSpPr/>
          <p:nvPr/>
        </p:nvSpPr>
        <p:spPr bwMode="gray">
          <a:xfrm>
            <a:off x="7480566" y="5318367"/>
            <a:ext cx="203633" cy="182743"/>
          </a:xfrm>
          <a:prstGeom prst="ellipse">
            <a:avLst/>
          </a:prstGeom>
          <a:solidFill>
            <a:srgbClr val="787878">
              <a:lumMod val="20000"/>
              <a:lumOff val="80000"/>
            </a:srgbClr>
          </a:solidFill>
          <a:ln w="19050" algn="ctr">
            <a:noFill/>
            <a:miter lim="800000"/>
            <a:headEnd/>
            <a:tailEnd/>
          </a:ln>
        </p:spPr>
        <p:txBody>
          <a:bodyPr wrap="square" lIns="83313" tIns="83313" rIns="83313" bIns="83313" rtlCol="0" anchor="ctr"/>
          <a:lstStyle/>
          <a:p>
            <a:pPr marL="0" marR="0" lvl="0" indent="0" algn="ctr" defTabSz="671718" rtl="0" eaLnBrk="1" fontAlgn="base" latinLnBrk="0" hangingPunct="1">
              <a:lnSpc>
                <a:spcPct val="106000"/>
              </a:lnSpc>
              <a:spcBef>
                <a:spcPct val="0"/>
              </a:spcBef>
              <a:spcAft>
                <a:spcPct val="0"/>
              </a:spcAft>
              <a:buClrTx/>
              <a:buSzTx/>
              <a:buFontTx/>
              <a:buNone/>
              <a:tabLst/>
              <a:defRPr/>
            </a:pPr>
            <a:endParaRPr kumimoji="0" lang="en-US" sz="1125" b="1" i="0" u="none" strike="noStrike" kern="0" cap="none" spc="0" normalizeH="0" baseline="0" noProof="0" dirty="0">
              <a:ln>
                <a:noFill/>
              </a:ln>
              <a:solidFill>
                <a:prstClr val="white"/>
              </a:solidFill>
              <a:effectLst/>
              <a:uLnTx/>
              <a:uFillTx/>
              <a:latin typeface="Gotham Book" charset="0"/>
              <a:ea typeface="ヒラギノ角ゴ ProN W3" charset="0"/>
              <a:sym typeface="Gotham Book" charset="0"/>
            </a:endParaRPr>
          </a:p>
        </p:txBody>
      </p:sp>
      <p:sp>
        <p:nvSpPr>
          <p:cNvPr id="47" name="Oval 99">
            <a:extLst>
              <a:ext uri="{FF2B5EF4-FFF2-40B4-BE49-F238E27FC236}">
                <a16:creationId xmlns:a16="http://schemas.microsoft.com/office/drawing/2014/main" id="{334505B1-E77B-4B0E-B298-C76C33D225C8}"/>
              </a:ext>
            </a:extLst>
          </p:cNvPr>
          <p:cNvSpPr/>
          <p:nvPr/>
        </p:nvSpPr>
        <p:spPr bwMode="gray">
          <a:xfrm>
            <a:off x="5308775" y="5318367"/>
            <a:ext cx="203633" cy="182743"/>
          </a:xfrm>
          <a:prstGeom prst="ellipse">
            <a:avLst/>
          </a:prstGeom>
          <a:solidFill>
            <a:srgbClr val="787878">
              <a:lumMod val="20000"/>
              <a:lumOff val="80000"/>
            </a:srgbClr>
          </a:solidFill>
          <a:ln w="19050" algn="ctr">
            <a:noFill/>
            <a:miter lim="800000"/>
            <a:headEnd/>
            <a:tailEnd/>
          </a:ln>
        </p:spPr>
        <p:txBody>
          <a:bodyPr wrap="square" lIns="83313" tIns="83313" rIns="83313" bIns="83313" rtlCol="0" anchor="ctr"/>
          <a:lstStyle/>
          <a:p>
            <a:pPr marL="0" marR="0" lvl="0" indent="0" algn="ctr" defTabSz="671718" rtl="0" eaLnBrk="1" fontAlgn="base" latinLnBrk="0" hangingPunct="1">
              <a:lnSpc>
                <a:spcPct val="106000"/>
              </a:lnSpc>
              <a:spcBef>
                <a:spcPct val="0"/>
              </a:spcBef>
              <a:spcAft>
                <a:spcPct val="0"/>
              </a:spcAft>
              <a:buClrTx/>
              <a:buSzTx/>
              <a:buFontTx/>
              <a:buNone/>
              <a:tabLst/>
              <a:defRPr/>
            </a:pPr>
            <a:endParaRPr kumimoji="0" lang="en-US" sz="1125" b="1" i="0" u="none" strike="noStrike" kern="0" cap="none" spc="0" normalizeH="0" baseline="0" noProof="0" dirty="0">
              <a:ln>
                <a:noFill/>
              </a:ln>
              <a:solidFill>
                <a:prstClr val="white"/>
              </a:solidFill>
              <a:effectLst/>
              <a:uLnTx/>
              <a:uFillTx/>
              <a:latin typeface="Gotham Book" charset="0"/>
              <a:ea typeface="ヒラギノ角ゴ ProN W3" charset="0"/>
              <a:sym typeface="Gotham Book" charset="0"/>
            </a:endParaRPr>
          </a:p>
        </p:txBody>
      </p:sp>
      <p:sp>
        <p:nvSpPr>
          <p:cNvPr id="48" name="Freeform 13">
            <a:extLst>
              <a:ext uri="{FF2B5EF4-FFF2-40B4-BE49-F238E27FC236}">
                <a16:creationId xmlns:a16="http://schemas.microsoft.com/office/drawing/2014/main" id="{5148F225-80F2-4CD9-8AFE-E23286FCA608}"/>
              </a:ext>
            </a:extLst>
          </p:cNvPr>
          <p:cNvSpPr>
            <a:spLocks noChangeAspect="1" noEditPoints="1"/>
          </p:cNvSpPr>
          <p:nvPr/>
        </p:nvSpPr>
        <p:spPr bwMode="auto">
          <a:xfrm>
            <a:off x="5087035" y="5497690"/>
            <a:ext cx="277958" cy="527030"/>
          </a:xfrm>
          <a:custGeom>
            <a:avLst/>
            <a:gdLst>
              <a:gd name="T0" fmla="*/ 319 w 324"/>
              <a:gd name="T1" fmla="*/ 352 h 706"/>
              <a:gd name="T2" fmla="*/ 319 w 324"/>
              <a:gd name="T3" fmla="*/ 352 h 706"/>
              <a:gd name="T4" fmla="*/ 276 w 324"/>
              <a:gd name="T5" fmla="*/ 200 h 706"/>
              <a:gd name="T6" fmla="*/ 205 w 324"/>
              <a:gd name="T7" fmla="*/ 140 h 706"/>
              <a:gd name="T8" fmla="*/ 161 w 324"/>
              <a:gd name="T9" fmla="*/ 140 h 706"/>
              <a:gd name="T10" fmla="*/ 118 w 324"/>
              <a:gd name="T11" fmla="*/ 140 h 706"/>
              <a:gd name="T12" fmla="*/ 48 w 324"/>
              <a:gd name="T13" fmla="*/ 200 h 706"/>
              <a:gd name="T14" fmla="*/ 3 w 324"/>
              <a:gd name="T15" fmla="*/ 352 h 706"/>
              <a:gd name="T16" fmla="*/ 14 w 324"/>
              <a:gd name="T17" fmla="*/ 385 h 706"/>
              <a:gd name="T18" fmla="*/ 41 w 324"/>
              <a:gd name="T19" fmla="*/ 367 h 706"/>
              <a:gd name="T20" fmla="*/ 84 w 324"/>
              <a:gd name="T21" fmla="*/ 219 h 706"/>
              <a:gd name="T22" fmla="*/ 112 w 324"/>
              <a:gd name="T23" fmla="*/ 219 h 706"/>
              <a:gd name="T24" fmla="*/ 37 w 324"/>
              <a:gd name="T25" fmla="*/ 484 h 706"/>
              <a:gd name="T26" fmla="*/ 100 w 324"/>
              <a:gd name="T27" fmla="*/ 484 h 706"/>
              <a:gd name="T28" fmla="*/ 100 w 324"/>
              <a:gd name="T29" fmla="*/ 484 h 706"/>
              <a:gd name="T30" fmla="*/ 100 w 324"/>
              <a:gd name="T31" fmla="*/ 683 h 706"/>
              <a:gd name="T32" fmla="*/ 125 w 324"/>
              <a:gd name="T33" fmla="*/ 706 h 706"/>
              <a:gd name="T34" fmla="*/ 148 w 324"/>
              <a:gd name="T35" fmla="*/ 681 h 706"/>
              <a:gd name="T36" fmla="*/ 148 w 324"/>
              <a:gd name="T37" fmla="*/ 484 h 706"/>
              <a:gd name="T38" fmla="*/ 175 w 324"/>
              <a:gd name="T39" fmla="*/ 484 h 706"/>
              <a:gd name="T40" fmla="*/ 175 w 324"/>
              <a:gd name="T41" fmla="*/ 681 h 706"/>
              <a:gd name="T42" fmla="*/ 199 w 324"/>
              <a:gd name="T43" fmla="*/ 706 h 706"/>
              <a:gd name="T44" fmla="*/ 223 w 324"/>
              <a:gd name="T45" fmla="*/ 683 h 706"/>
              <a:gd name="T46" fmla="*/ 223 w 324"/>
              <a:gd name="T47" fmla="*/ 484 h 706"/>
              <a:gd name="T48" fmla="*/ 223 w 324"/>
              <a:gd name="T49" fmla="*/ 484 h 706"/>
              <a:gd name="T50" fmla="*/ 285 w 324"/>
              <a:gd name="T51" fmla="*/ 484 h 706"/>
              <a:gd name="T52" fmla="*/ 209 w 324"/>
              <a:gd name="T53" fmla="*/ 219 h 706"/>
              <a:gd name="T54" fmla="*/ 238 w 324"/>
              <a:gd name="T55" fmla="*/ 219 h 706"/>
              <a:gd name="T56" fmla="*/ 280 w 324"/>
              <a:gd name="T57" fmla="*/ 367 h 706"/>
              <a:gd name="T58" fmla="*/ 307 w 324"/>
              <a:gd name="T59" fmla="*/ 386 h 706"/>
              <a:gd name="T60" fmla="*/ 319 w 324"/>
              <a:gd name="T61" fmla="*/ 352 h 706"/>
              <a:gd name="T62" fmla="*/ 104 w 324"/>
              <a:gd name="T63" fmla="*/ 56 h 706"/>
              <a:gd name="T64" fmla="*/ 104 w 324"/>
              <a:gd name="T65" fmla="*/ 56 h 706"/>
              <a:gd name="T66" fmla="*/ 162 w 324"/>
              <a:gd name="T67" fmla="*/ 0 h 706"/>
              <a:gd name="T68" fmla="*/ 219 w 324"/>
              <a:gd name="T69" fmla="*/ 56 h 706"/>
              <a:gd name="T70" fmla="*/ 162 w 324"/>
              <a:gd name="T71" fmla="*/ 112 h 706"/>
              <a:gd name="T72" fmla="*/ 104 w 324"/>
              <a:gd name="T73" fmla="*/ 5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706">
                <a:moveTo>
                  <a:pt x="319" y="352"/>
                </a:moveTo>
                <a:lnTo>
                  <a:pt x="319" y="352"/>
                </a:lnTo>
                <a:lnTo>
                  <a:pt x="276" y="200"/>
                </a:lnTo>
                <a:cubicBezTo>
                  <a:pt x="258" y="138"/>
                  <a:pt x="205" y="140"/>
                  <a:pt x="205" y="140"/>
                </a:cubicBezTo>
                <a:lnTo>
                  <a:pt x="161" y="140"/>
                </a:lnTo>
                <a:lnTo>
                  <a:pt x="118" y="140"/>
                </a:lnTo>
                <a:cubicBezTo>
                  <a:pt x="118" y="140"/>
                  <a:pt x="65" y="138"/>
                  <a:pt x="48" y="200"/>
                </a:cubicBezTo>
                <a:lnTo>
                  <a:pt x="3" y="352"/>
                </a:lnTo>
                <a:cubicBezTo>
                  <a:pt x="0" y="367"/>
                  <a:pt x="2" y="381"/>
                  <a:pt x="14" y="385"/>
                </a:cubicBezTo>
                <a:cubicBezTo>
                  <a:pt x="27" y="389"/>
                  <a:pt x="38" y="379"/>
                  <a:pt x="41" y="367"/>
                </a:cubicBezTo>
                <a:lnTo>
                  <a:pt x="84" y="219"/>
                </a:lnTo>
                <a:lnTo>
                  <a:pt x="112" y="219"/>
                </a:lnTo>
                <a:lnTo>
                  <a:pt x="37" y="484"/>
                </a:lnTo>
                <a:lnTo>
                  <a:pt x="100" y="484"/>
                </a:lnTo>
                <a:lnTo>
                  <a:pt x="100" y="484"/>
                </a:lnTo>
                <a:lnTo>
                  <a:pt x="100" y="683"/>
                </a:lnTo>
                <a:cubicBezTo>
                  <a:pt x="100" y="697"/>
                  <a:pt x="109" y="705"/>
                  <a:pt x="125" y="706"/>
                </a:cubicBezTo>
                <a:cubicBezTo>
                  <a:pt x="139" y="706"/>
                  <a:pt x="148" y="696"/>
                  <a:pt x="148" y="681"/>
                </a:cubicBezTo>
                <a:lnTo>
                  <a:pt x="148" y="484"/>
                </a:lnTo>
                <a:lnTo>
                  <a:pt x="175" y="484"/>
                </a:lnTo>
                <a:lnTo>
                  <a:pt x="175" y="681"/>
                </a:lnTo>
                <a:cubicBezTo>
                  <a:pt x="175" y="696"/>
                  <a:pt x="185" y="706"/>
                  <a:pt x="199" y="706"/>
                </a:cubicBezTo>
                <a:cubicBezTo>
                  <a:pt x="214" y="705"/>
                  <a:pt x="223" y="697"/>
                  <a:pt x="223" y="683"/>
                </a:cubicBezTo>
                <a:lnTo>
                  <a:pt x="223" y="484"/>
                </a:lnTo>
                <a:lnTo>
                  <a:pt x="223" y="484"/>
                </a:lnTo>
                <a:lnTo>
                  <a:pt x="285" y="484"/>
                </a:lnTo>
                <a:lnTo>
                  <a:pt x="209" y="219"/>
                </a:lnTo>
                <a:lnTo>
                  <a:pt x="238" y="219"/>
                </a:lnTo>
                <a:lnTo>
                  <a:pt x="280" y="367"/>
                </a:lnTo>
                <a:cubicBezTo>
                  <a:pt x="284" y="379"/>
                  <a:pt x="294" y="389"/>
                  <a:pt x="307" y="386"/>
                </a:cubicBezTo>
                <a:cubicBezTo>
                  <a:pt x="320" y="382"/>
                  <a:pt x="324" y="367"/>
                  <a:pt x="319" y="352"/>
                </a:cubicBezTo>
                <a:close/>
                <a:moveTo>
                  <a:pt x="104" y="56"/>
                </a:moveTo>
                <a:lnTo>
                  <a:pt x="104" y="56"/>
                </a:lnTo>
                <a:cubicBezTo>
                  <a:pt x="104" y="24"/>
                  <a:pt x="130" y="0"/>
                  <a:pt x="162" y="0"/>
                </a:cubicBezTo>
                <a:cubicBezTo>
                  <a:pt x="193" y="0"/>
                  <a:pt x="219" y="24"/>
                  <a:pt x="219" y="56"/>
                </a:cubicBezTo>
                <a:cubicBezTo>
                  <a:pt x="219" y="87"/>
                  <a:pt x="193" y="112"/>
                  <a:pt x="162" y="112"/>
                </a:cubicBezTo>
                <a:cubicBezTo>
                  <a:pt x="130" y="112"/>
                  <a:pt x="104" y="87"/>
                  <a:pt x="104" y="56"/>
                </a:cubicBezTo>
                <a:close/>
              </a:path>
            </a:pathLst>
          </a:custGeom>
          <a:solidFill>
            <a:srgbClr val="34F0FF"/>
          </a:solidFill>
          <a:ln w="0">
            <a:solidFill>
              <a:srgbClr val="34F0FF"/>
            </a:solidFill>
            <a:prstDash val="solid"/>
            <a:round/>
            <a:headEnd/>
            <a:tailEnd/>
          </a:ln>
        </p:spPr>
        <p:txBody>
          <a:bodyPr vert="horz" wrap="square" lIns="85693" tIns="42847" rIns="85693" bIns="42847" numCol="1" anchor="t" anchorCtr="0" compatLnSpc="1">
            <a:prstTxWarp prst="textNoShape">
              <a:avLst/>
            </a:prstTxWarp>
          </a:bodyPr>
          <a:lstStyle/>
          <a:p>
            <a:pPr marL="0" marR="0" lvl="0" indent="0" algn="l" defTabSz="671718" rtl="0" eaLnBrk="1" fontAlgn="base" latinLnBrk="0" hangingPunct="1">
              <a:lnSpc>
                <a:spcPct val="100000"/>
              </a:lnSpc>
              <a:spcBef>
                <a:spcPct val="0"/>
              </a:spcBef>
              <a:spcAft>
                <a:spcPct val="0"/>
              </a:spcAft>
              <a:buClrTx/>
              <a:buSzTx/>
              <a:buFontTx/>
              <a:buNone/>
              <a:tabLst/>
              <a:defRPr/>
            </a:pPr>
            <a:endParaRPr kumimoji="0" lang="en-US" sz="1687" b="0" i="0" u="none" strike="noStrike" kern="0" cap="none" spc="0" normalizeH="0" baseline="0" noProof="0" dirty="0">
              <a:ln>
                <a:noFill/>
              </a:ln>
              <a:solidFill>
                <a:srgbClr val="343434"/>
              </a:solidFill>
              <a:effectLst/>
              <a:uLnTx/>
              <a:uFillTx/>
              <a:latin typeface="Gotham Book" charset="0"/>
              <a:ea typeface="ヒラギノ角ゴ ProN W3" charset="0"/>
              <a:sym typeface="Gotham Book" charset="0"/>
            </a:endParaRPr>
          </a:p>
        </p:txBody>
      </p:sp>
      <p:sp>
        <p:nvSpPr>
          <p:cNvPr id="49" name="Freeform 9">
            <a:extLst>
              <a:ext uri="{FF2B5EF4-FFF2-40B4-BE49-F238E27FC236}">
                <a16:creationId xmlns:a16="http://schemas.microsoft.com/office/drawing/2014/main" id="{C0778984-7287-4F9B-AEB9-D6DDDEBF575B}"/>
              </a:ext>
            </a:extLst>
          </p:cNvPr>
          <p:cNvSpPr>
            <a:spLocks noChangeAspect="1" noEditPoints="1"/>
          </p:cNvSpPr>
          <p:nvPr/>
        </p:nvSpPr>
        <p:spPr bwMode="auto">
          <a:xfrm>
            <a:off x="5734846" y="5818973"/>
            <a:ext cx="230562" cy="527029"/>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solidFill>
            <a:srgbClr val="86F200"/>
          </a:solidFill>
          <a:ln w="0">
            <a:solidFill>
              <a:srgbClr val="86F200"/>
            </a:solidFill>
            <a:prstDash val="solid"/>
            <a:round/>
            <a:headEnd/>
            <a:tailEnd/>
          </a:ln>
        </p:spPr>
        <p:txBody>
          <a:bodyPr vert="horz" wrap="square" lIns="85693" tIns="42847" rIns="85693" bIns="42847" numCol="1" anchor="t" anchorCtr="0" compatLnSpc="1">
            <a:prstTxWarp prst="textNoShape">
              <a:avLst/>
            </a:prstTxWarp>
          </a:bodyPr>
          <a:lstStyle/>
          <a:p>
            <a:pPr marL="0" marR="0" lvl="0" indent="0" algn="l" defTabSz="671718" rtl="0" eaLnBrk="1" fontAlgn="base" latinLnBrk="0" hangingPunct="1">
              <a:lnSpc>
                <a:spcPct val="100000"/>
              </a:lnSpc>
              <a:spcBef>
                <a:spcPct val="0"/>
              </a:spcBef>
              <a:spcAft>
                <a:spcPct val="0"/>
              </a:spcAft>
              <a:buClrTx/>
              <a:buSzTx/>
              <a:buFontTx/>
              <a:buNone/>
              <a:tabLst/>
              <a:defRPr/>
            </a:pPr>
            <a:endParaRPr kumimoji="0" lang="en-US" sz="1687" b="0" i="0" u="none" strike="noStrike" kern="0" cap="none" spc="0" normalizeH="0" baseline="0" noProof="0" dirty="0">
              <a:ln>
                <a:noFill/>
              </a:ln>
              <a:solidFill>
                <a:srgbClr val="343434"/>
              </a:solidFill>
              <a:effectLst/>
              <a:uLnTx/>
              <a:uFillTx/>
              <a:latin typeface="Gotham Book" charset="0"/>
              <a:ea typeface="ヒラギノ角ゴ ProN W3" charset="0"/>
              <a:sym typeface="Gotham Book" charset="0"/>
            </a:endParaRPr>
          </a:p>
        </p:txBody>
      </p:sp>
      <p:sp>
        <p:nvSpPr>
          <p:cNvPr id="50" name="Freeform 13">
            <a:extLst>
              <a:ext uri="{FF2B5EF4-FFF2-40B4-BE49-F238E27FC236}">
                <a16:creationId xmlns:a16="http://schemas.microsoft.com/office/drawing/2014/main" id="{642C8381-8D85-45D3-94B4-3AA29F1A6018}"/>
              </a:ext>
            </a:extLst>
          </p:cNvPr>
          <p:cNvSpPr>
            <a:spLocks noChangeAspect="1" noEditPoints="1"/>
          </p:cNvSpPr>
          <p:nvPr/>
        </p:nvSpPr>
        <p:spPr bwMode="auto">
          <a:xfrm>
            <a:off x="6379404" y="5935563"/>
            <a:ext cx="277958" cy="527030"/>
          </a:xfrm>
          <a:custGeom>
            <a:avLst/>
            <a:gdLst>
              <a:gd name="T0" fmla="*/ 319 w 324"/>
              <a:gd name="T1" fmla="*/ 352 h 706"/>
              <a:gd name="T2" fmla="*/ 319 w 324"/>
              <a:gd name="T3" fmla="*/ 352 h 706"/>
              <a:gd name="T4" fmla="*/ 276 w 324"/>
              <a:gd name="T5" fmla="*/ 200 h 706"/>
              <a:gd name="T6" fmla="*/ 205 w 324"/>
              <a:gd name="T7" fmla="*/ 140 h 706"/>
              <a:gd name="T8" fmla="*/ 161 w 324"/>
              <a:gd name="T9" fmla="*/ 140 h 706"/>
              <a:gd name="T10" fmla="*/ 118 w 324"/>
              <a:gd name="T11" fmla="*/ 140 h 706"/>
              <a:gd name="T12" fmla="*/ 48 w 324"/>
              <a:gd name="T13" fmla="*/ 200 h 706"/>
              <a:gd name="T14" fmla="*/ 3 w 324"/>
              <a:gd name="T15" fmla="*/ 352 h 706"/>
              <a:gd name="T16" fmla="*/ 14 w 324"/>
              <a:gd name="T17" fmla="*/ 385 h 706"/>
              <a:gd name="T18" fmla="*/ 41 w 324"/>
              <a:gd name="T19" fmla="*/ 367 h 706"/>
              <a:gd name="T20" fmla="*/ 84 w 324"/>
              <a:gd name="T21" fmla="*/ 219 h 706"/>
              <a:gd name="T22" fmla="*/ 112 w 324"/>
              <a:gd name="T23" fmla="*/ 219 h 706"/>
              <a:gd name="T24" fmla="*/ 37 w 324"/>
              <a:gd name="T25" fmla="*/ 484 h 706"/>
              <a:gd name="T26" fmla="*/ 100 w 324"/>
              <a:gd name="T27" fmla="*/ 484 h 706"/>
              <a:gd name="T28" fmla="*/ 100 w 324"/>
              <a:gd name="T29" fmla="*/ 484 h 706"/>
              <a:gd name="T30" fmla="*/ 100 w 324"/>
              <a:gd name="T31" fmla="*/ 683 h 706"/>
              <a:gd name="T32" fmla="*/ 125 w 324"/>
              <a:gd name="T33" fmla="*/ 706 h 706"/>
              <a:gd name="T34" fmla="*/ 148 w 324"/>
              <a:gd name="T35" fmla="*/ 681 h 706"/>
              <a:gd name="T36" fmla="*/ 148 w 324"/>
              <a:gd name="T37" fmla="*/ 484 h 706"/>
              <a:gd name="T38" fmla="*/ 175 w 324"/>
              <a:gd name="T39" fmla="*/ 484 h 706"/>
              <a:gd name="T40" fmla="*/ 175 w 324"/>
              <a:gd name="T41" fmla="*/ 681 h 706"/>
              <a:gd name="T42" fmla="*/ 199 w 324"/>
              <a:gd name="T43" fmla="*/ 706 h 706"/>
              <a:gd name="T44" fmla="*/ 223 w 324"/>
              <a:gd name="T45" fmla="*/ 683 h 706"/>
              <a:gd name="T46" fmla="*/ 223 w 324"/>
              <a:gd name="T47" fmla="*/ 484 h 706"/>
              <a:gd name="T48" fmla="*/ 223 w 324"/>
              <a:gd name="T49" fmla="*/ 484 h 706"/>
              <a:gd name="T50" fmla="*/ 285 w 324"/>
              <a:gd name="T51" fmla="*/ 484 h 706"/>
              <a:gd name="T52" fmla="*/ 209 w 324"/>
              <a:gd name="T53" fmla="*/ 219 h 706"/>
              <a:gd name="T54" fmla="*/ 238 w 324"/>
              <a:gd name="T55" fmla="*/ 219 h 706"/>
              <a:gd name="T56" fmla="*/ 280 w 324"/>
              <a:gd name="T57" fmla="*/ 367 h 706"/>
              <a:gd name="T58" fmla="*/ 307 w 324"/>
              <a:gd name="T59" fmla="*/ 386 h 706"/>
              <a:gd name="T60" fmla="*/ 319 w 324"/>
              <a:gd name="T61" fmla="*/ 352 h 706"/>
              <a:gd name="T62" fmla="*/ 104 w 324"/>
              <a:gd name="T63" fmla="*/ 56 h 706"/>
              <a:gd name="T64" fmla="*/ 104 w 324"/>
              <a:gd name="T65" fmla="*/ 56 h 706"/>
              <a:gd name="T66" fmla="*/ 162 w 324"/>
              <a:gd name="T67" fmla="*/ 0 h 706"/>
              <a:gd name="T68" fmla="*/ 219 w 324"/>
              <a:gd name="T69" fmla="*/ 56 h 706"/>
              <a:gd name="T70" fmla="*/ 162 w 324"/>
              <a:gd name="T71" fmla="*/ 112 h 706"/>
              <a:gd name="T72" fmla="*/ 104 w 324"/>
              <a:gd name="T73" fmla="*/ 5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706">
                <a:moveTo>
                  <a:pt x="319" y="352"/>
                </a:moveTo>
                <a:lnTo>
                  <a:pt x="319" y="352"/>
                </a:lnTo>
                <a:lnTo>
                  <a:pt x="276" y="200"/>
                </a:lnTo>
                <a:cubicBezTo>
                  <a:pt x="258" y="138"/>
                  <a:pt x="205" y="140"/>
                  <a:pt x="205" y="140"/>
                </a:cubicBezTo>
                <a:lnTo>
                  <a:pt x="161" y="140"/>
                </a:lnTo>
                <a:lnTo>
                  <a:pt x="118" y="140"/>
                </a:lnTo>
                <a:cubicBezTo>
                  <a:pt x="118" y="140"/>
                  <a:pt x="65" y="138"/>
                  <a:pt x="48" y="200"/>
                </a:cubicBezTo>
                <a:lnTo>
                  <a:pt x="3" y="352"/>
                </a:lnTo>
                <a:cubicBezTo>
                  <a:pt x="0" y="367"/>
                  <a:pt x="2" y="381"/>
                  <a:pt x="14" y="385"/>
                </a:cubicBezTo>
                <a:cubicBezTo>
                  <a:pt x="27" y="389"/>
                  <a:pt x="38" y="379"/>
                  <a:pt x="41" y="367"/>
                </a:cubicBezTo>
                <a:lnTo>
                  <a:pt x="84" y="219"/>
                </a:lnTo>
                <a:lnTo>
                  <a:pt x="112" y="219"/>
                </a:lnTo>
                <a:lnTo>
                  <a:pt x="37" y="484"/>
                </a:lnTo>
                <a:lnTo>
                  <a:pt x="100" y="484"/>
                </a:lnTo>
                <a:lnTo>
                  <a:pt x="100" y="484"/>
                </a:lnTo>
                <a:lnTo>
                  <a:pt x="100" y="683"/>
                </a:lnTo>
                <a:cubicBezTo>
                  <a:pt x="100" y="697"/>
                  <a:pt x="109" y="705"/>
                  <a:pt x="125" y="706"/>
                </a:cubicBezTo>
                <a:cubicBezTo>
                  <a:pt x="139" y="706"/>
                  <a:pt x="148" y="696"/>
                  <a:pt x="148" y="681"/>
                </a:cubicBezTo>
                <a:lnTo>
                  <a:pt x="148" y="484"/>
                </a:lnTo>
                <a:lnTo>
                  <a:pt x="175" y="484"/>
                </a:lnTo>
                <a:lnTo>
                  <a:pt x="175" y="681"/>
                </a:lnTo>
                <a:cubicBezTo>
                  <a:pt x="175" y="696"/>
                  <a:pt x="185" y="706"/>
                  <a:pt x="199" y="706"/>
                </a:cubicBezTo>
                <a:cubicBezTo>
                  <a:pt x="214" y="705"/>
                  <a:pt x="223" y="697"/>
                  <a:pt x="223" y="683"/>
                </a:cubicBezTo>
                <a:lnTo>
                  <a:pt x="223" y="484"/>
                </a:lnTo>
                <a:lnTo>
                  <a:pt x="223" y="484"/>
                </a:lnTo>
                <a:lnTo>
                  <a:pt x="285" y="484"/>
                </a:lnTo>
                <a:lnTo>
                  <a:pt x="209" y="219"/>
                </a:lnTo>
                <a:lnTo>
                  <a:pt x="238" y="219"/>
                </a:lnTo>
                <a:lnTo>
                  <a:pt x="280" y="367"/>
                </a:lnTo>
                <a:cubicBezTo>
                  <a:pt x="284" y="379"/>
                  <a:pt x="294" y="389"/>
                  <a:pt x="307" y="386"/>
                </a:cubicBezTo>
                <a:cubicBezTo>
                  <a:pt x="320" y="382"/>
                  <a:pt x="324" y="367"/>
                  <a:pt x="319" y="352"/>
                </a:cubicBezTo>
                <a:close/>
                <a:moveTo>
                  <a:pt x="104" y="56"/>
                </a:moveTo>
                <a:lnTo>
                  <a:pt x="104" y="56"/>
                </a:lnTo>
                <a:cubicBezTo>
                  <a:pt x="104" y="24"/>
                  <a:pt x="130" y="0"/>
                  <a:pt x="162" y="0"/>
                </a:cubicBezTo>
                <a:cubicBezTo>
                  <a:pt x="193" y="0"/>
                  <a:pt x="219" y="24"/>
                  <a:pt x="219" y="56"/>
                </a:cubicBezTo>
                <a:cubicBezTo>
                  <a:pt x="219" y="87"/>
                  <a:pt x="193" y="112"/>
                  <a:pt x="162" y="112"/>
                </a:cubicBezTo>
                <a:cubicBezTo>
                  <a:pt x="130" y="112"/>
                  <a:pt x="104" y="87"/>
                  <a:pt x="104" y="56"/>
                </a:cubicBezTo>
                <a:close/>
              </a:path>
            </a:pathLst>
          </a:custGeom>
          <a:solidFill>
            <a:srgbClr val="34F0FF"/>
          </a:solidFill>
          <a:ln w="0">
            <a:solidFill>
              <a:srgbClr val="34F0FF"/>
            </a:solidFill>
            <a:prstDash val="solid"/>
            <a:round/>
            <a:headEnd/>
            <a:tailEnd/>
          </a:ln>
        </p:spPr>
        <p:txBody>
          <a:bodyPr vert="horz" wrap="square" lIns="85693" tIns="42847" rIns="85693" bIns="42847" numCol="1" anchor="t" anchorCtr="0" compatLnSpc="1">
            <a:prstTxWarp prst="textNoShape">
              <a:avLst/>
            </a:prstTxWarp>
          </a:bodyPr>
          <a:lstStyle/>
          <a:p>
            <a:pPr marL="0" marR="0" lvl="0" indent="0" algn="l" defTabSz="671718" rtl="0" eaLnBrk="1" fontAlgn="base" latinLnBrk="0" hangingPunct="1">
              <a:lnSpc>
                <a:spcPct val="100000"/>
              </a:lnSpc>
              <a:spcBef>
                <a:spcPct val="0"/>
              </a:spcBef>
              <a:spcAft>
                <a:spcPct val="0"/>
              </a:spcAft>
              <a:buClrTx/>
              <a:buSzTx/>
              <a:buFontTx/>
              <a:buNone/>
              <a:tabLst/>
              <a:defRPr/>
            </a:pPr>
            <a:endParaRPr kumimoji="0" lang="en-US" sz="1687" b="0" i="0" u="none" strike="noStrike" kern="0" cap="none" spc="0" normalizeH="0" baseline="0" noProof="0" dirty="0">
              <a:ln>
                <a:noFill/>
              </a:ln>
              <a:solidFill>
                <a:srgbClr val="343434"/>
              </a:solidFill>
              <a:effectLst/>
              <a:uLnTx/>
              <a:uFillTx/>
              <a:latin typeface="Gotham Book" charset="0"/>
              <a:ea typeface="ヒラギノ角ゴ ProN W3" charset="0"/>
              <a:sym typeface="Gotham Book" charset="0"/>
            </a:endParaRPr>
          </a:p>
        </p:txBody>
      </p:sp>
      <p:sp>
        <p:nvSpPr>
          <p:cNvPr id="51" name="Freeform 9">
            <a:extLst>
              <a:ext uri="{FF2B5EF4-FFF2-40B4-BE49-F238E27FC236}">
                <a16:creationId xmlns:a16="http://schemas.microsoft.com/office/drawing/2014/main" id="{B0790A2B-7F25-4B3F-B746-F90C3588412D}"/>
              </a:ext>
            </a:extLst>
          </p:cNvPr>
          <p:cNvSpPr>
            <a:spLocks noChangeAspect="1" noEditPoints="1"/>
          </p:cNvSpPr>
          <p:nvPr/>
        </p:nvSpPr>
        <p:spPr bwMode="auto">
          <a:xfrm>
            <a:off x="7015255" y="5818973"/>
            <a:ext cx="230562" cy="527029"/>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solidFill>
            <a:srgbClr val="86F200"/>
          </a:solidFill>
          <a:ln w="0">
            <a:solidFill>
              <a:srgbClr val="86F200"/>
            </a:solidFill>
            <a:prstDash val="solid"/>
            <a:round/>
            <a:headEnd/>
            <a:tailEnd/>
          </a:ln>
        </p:spPr>
        <p:txBody>
          <a:bodyPr vert="horz" wrap="square" lIns="85693" tIns="42847" rIns="85693" bIns="42847" numCol="1" anchor="t" anchorCtr="0" compatLnSpc="1">
            <a:prstTxWarp prst="textNoShape">
              <a:avLst/>
            </a:prstTxWarp>
          </a:bodyPr>
          <a:lstStyle/>
          <a:p>
            <a:pPr marL="0" marR="0" lvl="0" indent="0" algn="l" defTabSz="671718" rtl="0" eaLnBrk="1" fontAlgn="base" latinLnBrk="0" hangingPunct="1">
              <a:lnSpc>
                <a:spcPct val="100000"/>
              </a:lnSpc>
              <a:spcBef>
                <a:spcPct val="0"/>
              </a:spcBef>
              <a:spcAft>
                <a:spcPct val="0"/>
              </a:spcAft>
              <a:buClrTx/>
              <a:buSzTx/>
              <a:buFontTx/>
              <a:buNone/>
              <a:tabLst/>
              <a:defRPr/>
            </a:pPr>
            <a:endParaRPr kumimoji="0" lang="en-US" sz="1687" b="0" i="0" u="none" strike="noStrike" kern="0" cap="none" spc="0" normalizeH="0" baseline="0" noProof="0" dirty="0">
              <a:ln>
                <a:noFill/>
              </a:ln>
              <a:solidFill>
                <a:srgbClr val="343434"/>
              </a:solidFill>
              <a:effectLst/>
              <a:uLnTx/>
              <a:uFillTx/>
              <a:latin typeface="Gotham Book" charset="0"/>
              <a:ea typeface="ヒラギノ角ゴ ProN W3" charset="0"/>
              <a:sym typeface="Gotham Book" charset="0"/>
            </a:endParaRPr>
          </a:p>
        </p:txBody>
      </p:sp>
      <p:sp>
        <p:nvSpPr>
          <p:cNvPr id="52" name="Freeform 13">
            <a:extLst>
              <a:ext uri="{FF2B5EF4-FFF2-40B4-BE49-F238E27FC236}">
                <a16:creationId xmlns:a16="http://schemas.microsoft.com/office/drawing/2014/main" id="{D0015272-22BA-41B1-B940-134353E6542A}"/>
              </a:ext>
            </a:extLst>
          </p:cNvPr>
          <p:cNvSpPr>
            <a:spLocks noChangeAspect="1" noEditPoints="1"/>
          </p:cNvSpPr>
          <p:nvPr/>
        </p:nvSpPr>
        <p:spPr bwMode="auto">
          <a:xfrm>
            <a:off x="7587787" y="5498383"/>
            <a:ext cx="277958" cy="527030"/>
          </a:xfrm>
          <a:custGeom>
            <a:avLst/>
            <a:gdLst>
              <a:gd name="T0" fmla="*/ 319 w 324"/>
              <a:gd name="T1" fmla="*/ 352 h 706"/>
              <a:gd name="T2" fmla="*/ 319 w 324"/>
              <a:gd name="T3" fmla="*/ 352 h 706"/>
              <a:gd name="T4" fmla="*/ 276 w 324"/>
              <a:gd name="T5" fmla="*/ 200 h 706"/>
              <a:gd name="T6" fmla="*/ 205 w 324"/>
              <a:gd name="T7" fmla="*/ 140 h 706"/>
              <a:gd name="T8" fmla="*/ 161 w 324"/>
              <a:gd name="T9" fmla="*/ 140 h 706"/>
              <a:gd name="T10" fmla="*/ 118 w 324"/>
              <a:gd name="T11" fmla="*/ 140 h 706"/>
              <a:gd name="T12" fmla="*/ 48 w 324"/>
              <a:gd name="T13" fmla="*/ 200 h 706"/>
              <a:gd name="T14" fmla="*/ 3 w 324"/>
              <a:gd name="T15" fmla="*/ 352 h 706"/>
              <a:gd name="T16" fmla="*/ 14 w 324"/>
              <a:gd name="T17" fmla="*/ 385 h 706"/>
              <a:gd name="T18" fmla="*/ 41 w 324"/>
              <a:gd name="T19" fmla="*/ 367 h 706"/>
              <a:gd name="T20" fmla="*/ 84 w 324"/>
              <a:gd name="T21" fmla="*/ 219 h 706"/>
              <a:gd name="T22" fmla="*/ 112 w 324"/>
              <a:gd name="T23" fmla="*/ 219 h 706"/>
              <a:gd name="T24" fmla="*/ 37 w 324"/>
              <a:gd name="T25" fmla="*/ 484 h 706"/>
              <a:gd name="T26" fmla="*/ 100 w 324"/>
              <a:gd name="T27" fmla="*/ 484 h 706"/>
              <a:gd name="T28" fmla="*/ 100 w 324"/>
              <a:gd name="T29" fmla="*/ 484 h 706"/>
              <a:gd name="T30" fmla="*/ 100 w 324"/>
              <a:gd name="T31" fmla="*/ 683 h 706"/>
              <a:gd name="T32" fmla="*/ 125 w 324"/>
              <a:gd name="T33" fmla="*/ 706 h 706"/>
              <a:gd name="T34" fmla="*/ 148 w 324"/>
              <a:gd name="T35" fmla="*/ 681 h 706"/>
              <a:gd name="T36" fmla="*/ 148 w 324"/>
              <a:gd name="T37" fmla="*/ 484 h 706"/>
              <a:gd name="T38" fmla="*/ 175 w 324"/>
              <a:gd name="T39" fmla="*/ 484 h 706"/>
              <a:gd name="T40" fmla="*/ 175 w 324"/>
              <a:gd name="T41" fmla="*/ 681 h 706"/>
              <a:gd name="T42" fmla="*/ 199 w 324"/>
              <a:gd name="T43" fmla="*/ 706 h 706"/>
              <a:gd name="T44" fmla="*/ 223 w 324"/>
              <a:gd name="T45" fmla="*/ 683 h 706"/>
              <a:gd name="T46" fmla="*/ 223 w 324"/>
              <a:gd name="T47" fmla="*/ 484 h 706"/>
              <a:gd name="T48" fmla="*/ 223 w 324"/>
              <a:gd name="T49" fmla="*/ 484 h 706"/>
              <a:gd name="T50" fmla="*/ 285 w 324"/>
              <a:gd name="T51" fmla="*/ 484 h 706"/>
              <a:gd name="T52" fmla="*/ 209 w 324"/>
              <a:gd name="T53" fmla="*/ 219 h 706"/>
              <a:gd name="T54" fmla="*/ 238 w 324"/>
              <a:gd name="T55" fmla="*/ 219 h 706"/>
              <a:gd name="T56" fmla="*/ 280 w 324"/>
              <a:gd name="T57" fmla="*/ 367 h 706"/>
              <a:gd name="T58" fmla="*/ 307 w 324"/>
              <a:gd name="T59" fmla="*/ 386 h 706"/>
              <a:gd name="T60" fmla="*/ 319 w 324"/>
              <a:gd name="T61" fmla="*/ 352 h 706"/>
              <a:gd name="T62" fmla="*/ 104 w 324"/>
              <a:gd name="T63" fmla="*/ 56 h 706"/>
              <a:gd name="T64" fmla="*/ 104 w 324"/>
              <a:gd name="T65" fmla="*/ 56 h 706"/>
              <a:gd name="T66" fmla="*/ 162 w 324"/>
              <a:gd name="T67" fmla="*/ 0 h 706"/>
              <a:gd name="T68" fmla="*/ 219 w 324"/>
              <a:gd name="T69" fmla="*/ 56 h 706"/>
              <a:gd name="T70" fmla="*/ 162 w 324"/>
              <a:gd name="T71" fmla="*/ 112 h 706"/>
              <a:gd name="T72" fmla="*/ 104 w 324"/>
              <a:gd name="T73" fmla="*/ 5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706">
                <a:moveTo>
                  <a:pt x="319" y="352"/>
                </a:moveTo>
                <a:lnTo>
                  <a:pt x="319" y="352"/>
                </a:lnTo>
                <a:lnTo>
                  <a:pt x="276" y="200"/>
                </a:lnTo>
                <a:cubicBezTo>
                  <a:pt x="258" y="138"/>
                  <a:pt x="205" y="140"/>
                  <a:pt x="205" y="140"/>
                </a:cubicBezTo>
                <a:lnTo>
                  <a:pt x="161" y="140"/>
                </a:lnTo>
                <a:lnTo>
                  <a:pt x="118" y="140"/>
                </a:lnTo>
                <a:cubicBezTo>
                  <a:pt x="118" y="140"/>
                  <a:pt x="65" y="138"/>
                  <a:pt x="48" y="200"/>
                </a:cubicBezTo>
                <a:lnTo>
                  <a:pt x="3" y="352"/>
                </a:lnTo>
                <a:cubicBezTo>
                  <a:pt x="0" y="367"/>
                  <a:pt x="2" y="381"/>
                  <a:pt x="14" y="385"/>
                </a:cubicBezTo>
                <a:cubicBezTo>
                  <a:pt x="27" y="389"/>
                  <a:pt x="38" y="379"/>
                  <a:pt x="41" y="367"/>
                </a:cubicBezTo>
                <a:lnTo>
                  <a:pt x="84" y="219"/>
                </a:lnTo>
                <a:lnTo>
                  <a:pt x="112" y="219"/>
                </a:lnTo>
                <a:lnTo>
                  <a:pt x="37" y="484"/>
                </a:lnTo>
                <a:lnTo>
                  <a:pt x="100" y="484"/>
                </a:lnTo>
                <a:lnTo>
                  <a:pt x="100" y="484"/>
                </a:lnTo>
                <a:lnTo>
                  <a:pt x="100" y="683"/>
                </a:lnTo>
                <a:cubicBezTo>
                  <a:pt x="100" y="697"/>
                  <a:pt x="109" y="705"/>
                  <a:pt x="125" y="706"/>
                </a:cubicBezTo>
                <a:cubicBezTo>
                  <a:pt x="139" y="706"/>
                  <a:pt x="148" y="696"/>
                  <a:pt x="148" y="681"/>
                </a:cubicBezTo>
                <a:lnTo>
                  <a:pt x="148" y="484"/>
                </a:lnTo>
                <a:lnTo>
                  <a:pt x="175" y="484"/>
                </a:lnTo>
                <a:lnTo>
                  <a:pt x="175" y="681"/>
                </a:lnTo>
                <a:cubicBezTo>
                  <a:pt x="175" y="696"/>
                  <a:pt x="185" y="706"/>
                  <a:pt x="199" y="706"/>
                </a:cubicBezTo>
                <a:cubicBezTo>
                  <a:pt x="214" y="705"/>
                  <a:pt x="223" y="697"/>
                  <a:pt x="223" y="683"/>
                </a:cubicBezTo>
                <a:lnTo>
                  <a:pt x="223" y="484"/>
                </a:lnTo>
                <a:lnTo>
                  <a:pt x="223" y="484"/>
                </a:lnTo>
                <a:lnTo>
                  <a:pt x="285" y="484"/>
                </a:lnTo>
                <a:lnTo>
                  <a:pt x="209" y="219"/>
                </a:lnTo>
                <a:lnTo>
                  <a:pt x="238" y="219"/>
                </a:lnTo>
                <a:lnTo>
                  <a:pt x="280" y="367"/>
                </a:lnTo>
                <a:cubicBezTo>
                  <a:pt x="284" y="379"/>
                  <a:pt x="294" y="389"/>
                  <a:pt x="307" y="386"/>
                </a:cubicBezTo>
                <a:cubicBezTo>
                  <a:pt x="320" y="382"/>
                  <a:pt x="324" y="367"/>
                  <a:pt x="319" y="352"/>
                </a:cubicBezTo>
                <a:close/>
                <a:moveTo>
                  <a:pt x="104" y="56"/>
                </a:moveTo>
                <a:lnTo>
                  <a:pt x="104" y="56"/>
                </a:lnTo>
                <a:cubicBezTo>
                  <a:pt x="104" y="24"/>
                  <a:pt x="130" y="0"/>
                  <a:pt x="162" y="0"/>
                </a:cubicBezTo>
                <a:cubicBezTo>
                  <a:pt x="193" y="0"/>
                  <a:pt x="219" y="24"/>
                  <a:pt x="219" y="56"/>
                </a:cubicBezTo>
                <a:cubicBezTo>
                  <a:pt x="219" y="87"/>
                  <a:pt x="193" y="112"/>
                  <a:pt x="162" y="112"/>
                </a:cubicBezTo>
                <a:cubicBezTo>
                  <a:pt x="130" y="112"/>
                  <a:pt x="104" y="87"/>
                  <a:pt x="104" y="56"/>
                </a:cubicBezTo>
                <a:close/>
              </a:path>
            </a:pathLst>
          </a:custGeom>
          <a:solidFill>
            <a:srgbClr val="34F0FF"/>
          </a:solidFill>
          <a:ln w="0">
            <a:solidFill>
              <a:srgbClr val="34F0FF"/>
            </a:solidFill>
            <a:prstDash val="solid"/>
            <a:round/>
            <a:headEnd/>
            <a:tailEnd/>
          </a:ln>
        </p:spPr>
        <p:txBody>
          <a:bodyPr vert="horz" wrap="square" lIns="85693" tIns="42847" rIns="85693" bIns="42847" numCol="1" anchor="t" anchorCtr="0" compatLnSpc="1">
            <a:prstTxWarp prst="textNoShape">
              <a:avLst/>
            </a:prstTxWarp>
          </a:bodyPr>
          <a:lstStyle/>
          <a:p>
            <a:pPr marL="0" marR="0" lvl="0" indent="0" algn="l" defTabSz="671718" rtl="0" eaLnBrk="1" fontAlgn="base" latinLnBrk="0" hangingPunct="1">
              <a:lnSpc>
                <a:spcPct val="100000"/>
              </a:lnSpc>
              <a:spcBef>
                <a:spcPct val="0"/>
              </a:spcBef>
              <a:spcAft>
                <a:spcPct val="0"/>
              </a:spcAft>
              <a:buClrTx/>
              <a:buSzTx/>
              <a:buFontTx/>
              <a:buNone/>
              <a:tabLst/>
              <a:defRPr/>
            </a:pPr>
            <a:endParaRPr kumimoji="0" lang="en-US" sz="1687" b="0" i="0" u="none" strike="noStrike" kern="0" cap="none" spc="0" normalizeH="0" baseline="0" noProof="0" dirty="0">
              <a:ln>
                <a:noFill/>
              </a:ln>
              <a:solidFill>
                <a:srgbClr val="343434"/>
              </a:solidFill>
              <a:effectLst/>
              <a:uLnTx/>
              <a:uFillTx/>
              <a:latin typeface="Gotham Book" charset="0"/>
              <a:ea typeface="ヒラギノ角ゴ ProN W3" charset="0"/>
              <a:sym typeface="Gotham Book" charset="0"/>
            </a:endParaRPr>
          </a:p>
        </p:txBody>
      </p:sp>
      <p:cxnSp>
        <p:nvCxnSpPr>
          <p:cNvPr id="53" name="Straight Arrow Connector 105">
            <a:extLst>
              <a:ext uri="{FF2B5EF4-FFF2-40B4-BE49-F238E27FC236}">
                <a16:creationId xmlns:a16="http://schemas.microsoft.com/office/drawing/2014/main" id="{3CA20536-3CD1-4BA8-B3E8-21E085579E41}"/>
              </a:ext>
            </a:extLst>
          </p:cNvPr>
          <p:cNvCxnSpPr>
            <a:endCxn id="47" idx="7"/>
          </p:cNvCxnSpPr>
          <p:nvPr/>
        </p:nvCxnSpPr>
        <p:spPr>
          <a:xfrm flipH="1">
            <a:off x="5482587" y="4990637"/>
            <a:ext cx="603063" cy="354492"/>
          </a:xfrm>
          <a:prstGeom prst="straightConnector1">
            <a:avLst/>
          </a:prstGeom>
          <a:noFill/>
          <a:ln w="9525" cap="flat" cmpd="sng" algn="ctr">
            <a:solidFill>
              <a:srgbClr val="D0D0CE"/>
            </a:solidFill>
            <a:prstDash val="solid"/>
            <a:tailEnd type="triangle"/>
          </a:ln>
          <a:effectLst/>
        </p:spPr>
      </p:cxnSp>
      <p:cxnSp>
        <p:nvCxnSpPr>
          <p:cNvPr id="54" name="Straight Arrow Connector 106">
            <a:extLst>
              <a:ext uri="{FF2B5EF4-FFF2-40B4-BE49-F238E27FC236}">
                <a16:creationId xmlns:a16="http://schemas.microsoft.com/office/drawing/2014/main" id="{32BC3B18-8FB3-47D7-81C7-B3AE56BC9D78}"/>
              </a:ext>
            </a:extLst>
          </p:cNvPr>
          <p:cNvCxnSpPr>
            <a:endCxn id="43" idx="0"/>
          </p:cNvCxnSpPr>
          <p:nvPr/>
        </p:nvCxnSpPr>
        <p:spPr>
          <a:xfrm flipH="1">
            <a:off x="5870385" y="5083800"/>
            <a:ext cx="372300" cy="459127"/>
          </a:xfrm>
          <a:prstGeom prst="straightConnector1">
            <a:avLst/>
          </a:prstGeom>
          <a:noFill/>
          <a:ln w="9525" cap="flat" cmpd="sng" algn="ctr">
            <a:solidFill>
              <a:srgbClr val="D0D0CE"/>
            </a:solidFill>
            <a:prstDash val="solid"/>
            <a:tailEnd type="triangle"/>
          </a:ln>
          <a:effectLst/>
        </p:spPr>
      </p:cxnSp>
      <p:cxnSp>
        <p:nvCxnSpPr>
          <p:cNvPr id="55" name="Straight Arrow Connector 107">
            <a:extLst>
              <a:ext uri="{FF2B5EF4-FFF2-40B4-BE49-F238E27FC236}">
                <a16:creationId xmlns:a16="http://schemas.microsoft.com/office/drawing/2014/main" id="{6F96B372-C30B-4381-BB94-89FF67091D73}"/>
              </a:ext>
            </a:extLst>
          </p:cNvPr>
          <p:cNvCxnSpPr>
            <a:endCxn id="44" idx="0"/>
          </p:cNvCxnSpPr>
          <p:nvPr/>
        </p:nvCxnSpPr>
        <p:spPr>
          <a:xfrm>
            <a:off x="6507056" y="5287541"/>
            <a:ext cx="16653" cy="391092"/>
          </a:xfrm>
          <a:prstGeom prst="straightConnector1">
            <a:avLst/>
          </a:prstGeom>
          <a:noFill/>
          <a:ln w="9525" cap="flat" cmpd="sng" algn="ctr">
            <a:solidFill>
              <a:srgbClr val="D0D0CE"/>
            </a:solidFill>
            <a:prstDash val="solid"/>
            <a:tailEnd type="triangle"/>
          </a:ln>
          <a:effectLst/>
        </p:spPr>
      </p:cxnSp>
      <p:grpSp>
        <p:nvGrpSpPr>
          <p:cNvPr id="56" name="Group 108">
            <a:extLst>
              <a:ext uri="{FF2B5EF4-FFF2-40B4-BE49-F238E27FC236}">
                <a16:creationId xmlns:a16="http://schemas.microsoft.com/office/drawing/2014/main" id="{8A1B7A96-6AB1-4A22-97E4-0328826587FC}"/>
              </a:ext>
            </a:extLst>
          </p:cNvPr>
          <p:cNvGrpSpPr/>
          <p:nvPr/>
        </p:nvGrpSpPr>
        <p:grpSpPr>
          <a:xfrm rot="16200000">
            <a:off x="6863948" y="4892253"/>
            <a:ext cx="517893" cy="774596"/>
            <a:chOff x="13580802" y="622014"/>
            <a:chExt cx="779509" cy="1005756"/>
          </a:xfrm>
        </p:grpSpPr>
        <p:cxnSp>
          <p:nvCxnSpPr>
            <p:cNvPr id="57" name="Straight Arrow Connector 109">
              <a:extLst>
                <a:ext uri="{FF2B5EF4-FFF2-40B4-BE49-F238E27FC236}">
                  <a16:creationId xmlns:a16="http://schemas.microsoft.com/office/drawing/2014/main" id="{E642453C-8051-4771-834D-D1890107BCA0}"/>
                </a:ext>
              </a:extLst>
            </p:cNvPr>
            <p:cNvCxnSpPr>
              <a:endCxn id="45" idx="0"/>
            </p:cNvCxnSpPr>
            <p:nvPr/>
          </p:nvCxnSpPr>
          <p:spPr>
            <a:xfrm rot="5400000">
              <a:off x="13661970" y="540846"/>
              <a:ext cx="486403" cy="648740"/>
            </a:xfrm>
            <a:prstGeom prst="straightConnector1">
              <a:avLst/>
            </a:prstGeom>
            <a:noFill/>
            <a:ln w="9525" cap="flat" cmpd="sng" algn="ctr">
              <a:solidFill>
                <a:srgbClr val="D0D0CE"/>
              </a:solidFill>
              <a:prstDash val="solid"/>
              <a:tailEnd type="triangle"/>
            </a:ln>
            <a:effectLst/>
          </p:spPr>
        </p:cxnSp>
        <p:cxnSp>
          <p:nvCxnSpPr>
            <p:cNvPr id="58" name="Straight Arrow Connector 110">
              <a:extLst>
                <a:ext uri="{FF2B5EF4-FFF2-40B4-BE49-F238E27FC236}">
                  <a16:creationId xmlns:a16="http://schemas.microsoft.com/office/drawing/2014/main" id="{8C33FC1D-3FA0-45B9-B7BE-E41C7D555C04}"/>
                </a:ext>
              </a:extLst>
            </p:cNvPr>
            <p:cNvCxnSpPr>
              <a:endCxn id="46" idx="1"/>
            </p:cNvCxnSpPr>
            <p:nvPr/>
          </p:nvCxnSpPr>
          <p:spPr>
            <a:xfrm rot="5400000">
              <a:off x="13736011" y="1003470"/>
              <a:ext cx="755853" cy="492747"/>
            </a:xfrm>
            <a:prstGeom prst="straightConnector1">
              <a:avLst/>
            </a:prstGeom>
            <a:noFill/>
            <a:ln w="9525" cap="flat" cmpd="sng" algn="ctr">
              <a:solidFill>
                <a:srgbClr val="D0D0CE"/>
              </a:solidFill>
              <a:prstDash val="solid"/>
              <a:tailEnd type="triangle"/>
            </a:ln>
            <a:effectLst/>
          </p:spPr>
        </p:cxnSp>
      </p:grpSp>
      <p:pic>
        <p:nvPicPr>
          <p:cNvPr id="64" name="גרפיקה 63" descr="חיבורים עם מילוי מלא">
            <a:extLst>
              <a:ext uri="{FF2B5EF4-FFF2-40B4-BE49-F238E27FC236}">
                <a16:creationId xmlns:a16="http://schemas.microsoft.com/office/drawing/2014/main" id="{006B7300-E5D2-43D5-966C-77E312976C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483603" y="5020605"/>
            <a:ext cx="1355365" cy="1355365"/>
          </a:xfrm>
          <a:prstGeom prst="rect">
            <a:avLst/>
          </a:prstGeom>
        </p:spPr>
      </p:pic>
      <p:sp>
        <p:nvSpPr>
          <p:cNvPr id="65" name="גליל 64">
            <a:extLst>
              <a:ext uri="{FF2B5EF4-FFF2-40B4-BE49-F238E27FC236}">
                <a16:creationId xmlns:a16="http://schemas.microsoft.com/office/drawing/2014/main" id="{E12FC0B7-434D-4DAF-B9AE-732D19143FA9}"/>
              </a:ext>
            </a:extLst>
          </p:cNvPr>
          <p:cNvSpPr/>
          <p:nvPr/>
        </p:nvSpPr>
        <p:spPr>
          <a:xfrm>
            <a:off x="5972201" y="4578601"/>
            <a:ext cx="955860" cy="431012"/>
          </a:xfrm>
          <a:prstGeom prst="can">
            <a:avLst/>
          </a:prstGeom>
          <a:solidFill>
            <a:srgbClr val="86F200"/>
          </a:solidFill>
          <a:ln>
            <a:solidFill>
              <a:srgbClr val="86F2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146" name="Picture 2" descr="Free Artificial Intelligence Icon - Download in Line Style">
            <a:extLst>
              <a:ext uri="{FF2B5EF4-FFF2-40B4-BE49-F238E27FC236}">
                <a16:creationId xmlns:a16="http://schemas.microsoft.com/office/drawing/2014/main" id="{A50B5DA4-84BF-4E0A-A63B-396CE9D7FF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1036" y="4782292"/>
            <a:ext cx="1593678" cy="1593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432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5">
            <a:extLst>
              <a:ext uri="{FF2B5EF4-FFF2-40B4-BE49-F238E27FC236}">
                <a16:creationId xmlns:a16="http://schemas.microsoft.com/office/drawing/2014/main" id="{198EC382-10C5-4758-AD8A-30CF9788AF48}"/>
              </a:ext>
            </a:extLst>
          </p:cNvPr>
          <p:cNvSpPr txBox="1"/>
          <p:nvPr/>
        </p:nvSpPr>
        <p:spPr>
          <a:xfrm>
            <a:off x="643879" y="174026"/>
            <a:ext cx="10904242" cy="584775"/>
          </a:xfrm>
          <a:prstGeom prst="rect">
            <a:avLst/>
          </a:prstGeom>
          <a:noFill/>
        </p:spPr>
        <p:txBody>
          <a:bodyPr wrap="square" rtlCol="0">
            <a:spAutoFit/>
          </a:bodyPr>
          <a:lstStyle/>
          <a:p>
            <a:pPr algn="ctr"/>
            <a:r>
              <a:rPr lang="he-IL" sz="3200" b="1" dirty="0">
                <a:solidFill>
                  <a:srgbClr val="002060"/>
                </a:solidFill>
                <a:latin typeface="Calibri" panose="020F0502020204030204" pitchFamily="34" charset="0"/>
                <a:cs typeface="Calibri" panose="020F0502020204030204" pitchFamily="34" charset="0"/>
              </a:rPr>
              <a:t>ניתוח </a:t>
            </a:r>
            <a:r>
              <a:rPr kumimoji="0" lang="he-IL"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נתונים </a:t>
            </a:r>
            <a:r>
              <a:rPr lang="he-IL" sz="3200" b="1" dirty="0">
                <a:solidFill>
                  <a:srgbClr val="002060"/>
                </a:solidFill>
                <a:latin typeface="Calibri" panose="020F0502020204030204" pitchFamily="34" charset="0"/>
                <a:cs typeface="Calibri" panose="020F0502020204030204" pitchFamily="34" charset="0"/>
              </a:rPr>
              <a:t>באמצעות בינה מלאכותית - </a:t>
            </a:r>
            <a:r>
              <a:rPr lang="en-US" sz="3200" b="1" dirty="0">
                <a:solidFill>
                  <a:srgbClr val="002060"/>
                </a:solidFill>
                <a:latin typeface="Calibri" panose="020F0502020204030204" pitchFamily="34" charset="0"/>
                <a:ea typeface="Calibri" panose="020F0502020204030204" pitchFamily="34" charset="0"/>
                <a:cs typeface="Calibri" panose="020F0502020204030204" pitchFamily="34" charset="0"/>
              </a:rPr>
              <a:t>AI</a:t>
            </a:r>
            <a:endParaRPr lang="he-IL" sz="3200" b="1" dirty="0">
              <a:solidFill>
                <a:srgbClr val="002060"/>
              </a:solidFill>
              <a:latin typeface="Calibri" panose="020F0502020204030204" pitchFamily="34" charset="0"/>
              <a:cs typeface="Calibri" panose="020F0502020204030204" pitchFamily="34" charset="0"/>
            </a:endParaRPr>
          </a:p>
        </p:txBody>
      </p:sp>
      <p:cxnSp>
        <p:nvCxnSpPr>
          <p:cNvPr id="3" name="Straight Connector 68">
            <a:extLst>
              <a:ext uri="{FF2B5EF4-FFF2-40B4-BE49-F238E27FC236}">
                <a16:creationId xmlns:a16="http://schemas.microsoft.com/office/drawing/2014/main" id="{86538CDF-7EC6-448D-8D34-807519E73F4D}"/>
              </a:ext>
            </a:extLst>
          </p:cNvPr>
          <p:cNvCxnSpPr>
            <a:cxnSpLocks/>
          </p:cNvCxnSpPr>
          <p:nvPr/>
        </p:nvCxnSpPr>
        <p:spPr>
          <a:xfrm flipH="1">
            <a:off x="0" y="869276"/>
            <a:ext cx="12192000" cy="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תיבת טקסט 9">
            <a:extLst>
              <a:ext uri="{FF2B5EF4-FFF2-40B4-BE49-F238E27FC236}">
                <a16:creationId xmlns:a16="http://schemas.microsoft.com/office/drawing/2014/main" id="{ADF1234A-E8EB-47A3-8500-8A9262153914}"/>
              </a:ext>
            </a:extLst>
          </p:cNvPr>
          <p:cNvSpPr txBox="1"/>
          <p:nvPr/>
        </p:nvSpPr>
        <p:spPr>
          <a:xfrm>
            <a:off x="5894024" y="1422746"/>
            <a:ext cx="5654097" cy="1200329"/>
          </a:xfrm>
          <a:prstGeom prst="rect">
            <a:avLst/>
          </a:prstGeom>
          <a:noFill/>
        </p:spPr>
        <p:txBody>
          <a:bodyPr wrap="square">
            <a:spAutoFit/>
          </a:bodyPr>
          <a:lstStyle/>
          <a:p>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קביעת </a:t>
            </a:r>
            <a:r>
              <a:rPr lang="he-IL" sz="2400" b="1" dirty="0">
                <a:solidFill>
                  <a:srgbClr val="002060"/>
                </a:solidFill>
                <a:latin typeface="Calibri" panose="020F0502020204030204" pitchFamily="34" charset="0"/>
                <a:ea typeface="Calibri" panose="020F0502020204030204" pitchFamily="34" charset="0"/>
                <a:cs typeface="Calibri" panose="020F0502020204030204" pitchFamily="34" charset="0"/>
              </a:rPr>
              <a:t>אבחנות רפואיות וחיזוי תוצאים </a:t>
            </a: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בריאותיים </a:t>
            </a:r>
          </a:p>
          <a:p>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באמצעות פיענוח של תמונות דימות רפואיות כמו צילומי </a:t>
            </a:r>
            <a:r>
              <a:rPr lang="he-IL" sz="2400" b="1" dirty="0">
                <a:solidFill>
                  <a:srgbClr val="002060"/>
                </a:solidFill>
                <a:latin typeface="Calibri" panose="020F0502020204030204" pitchFamily="34" charset="0"/>
                <a:ea typeface="Calibri" panose="020F0502020204030204" pitchFamily="34" charset="0"/>
                <a:cs typeface="Calibri" panose="020F0502020204030204" pitchFamily="34" charset="0"/>
              </a:rPr>
              <a:t>רנטגן</a:t>
            </a: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CT</a:t>
            </a: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 , </a:t>
            </a:r>
            <a:r>
              <a:rPr 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MRI</a:t>
            </a: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he-IL" sz="2400" b="1" dirty="0" err="1">
                <a:solidFill>
                  <a:srgbClr val="002060"/>
                </a:solidFill>
                <a:latin typeface="Calibri" panose="020F0502020204030204" pitchFamily="34" charset="0"/>
                <a:ea typeface="Calibri" panose="020F0502020204030204" pitchFamily="34" charset="0"/>
                <a:cs typeface="Calibri" panose="020F0502020204030204" pitchFamily="34" charset="0"/>
              </a:rPr>
              <a:t>הולטרים</a:t>
            </a: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400" b="1" dirty="0">
                <a:solidFill>
                  <a:srgbClr val="002060"/>
                </a:solidFill>
                <a:latin typeface="Calibri" panose="020F0502020204030204" pitchFamily="34" charset="0"/>
                <a:ea typeface="Calibri" panose="020F0502020204030204" pitchFamily="34" charset="0"/>
                <a:cs typeface="Calibri" panose="020F0502020204030204" pitchFamily="34" charset="0"/>
              </a:rPr>
              <a:t>AKG</a:t>
            </a: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he-IL" sz="2400" b="1" dirty="0">
                <a:solidFill>
                  <a:srgbClr val="002060"/>
                </a:solidFill>
                <a:latin typeface="Calibri" panose="020F0502020204030204" pitchFamily="34" charset="0"/>
                <a:ea typeface="Calibri" panose="020F0502020204030204" pitchFamily="34" charset="0"/>
                <a:cs typeface="Calibri" panose="020F0502020204030204" pitchFamily="34" charset="0"/>
              </a:rPr>
              <a:t>פתולוגיה</a:t>
            </a:r>
          </a:p>
        </p:txBody>
      </p:sp>
      <p:sp>
        <p:nvSpPr>
          <p:cNvPr id="12" name="תיבת טקסט 11">
            <a:extLst>
              <a:ext uri="{FF2B5EF4-FFF2-40B4-BE49-F238E27FC236}">
                <a16:creationId xmlns:a16="http://schemas.microsoft.com/office/drawing/2014/main" id="{EF580D4B-2039-484A-A0B8-D681275A4B3E}"/>
              </a:ext>
            </a:extLst>
          </p:cNvPr>
          <p:cNvSpPr txBox="1"/>
          <p:nvPr/>
        </p:nvSpPr>
        <p:spPr>
          <a:xfrm>
            <a:off x="5210978" y="3005198"/>
            <a:ext cx="6475603" cy="3344313"/>
          </a:xfrm>
          <a:prstGeom prst="rect">
            <a:avLst/>
          </a:prstGeom>
          <a:noFill/>
        </p:spPr>
        <p:txBody>
          <a:bodyPr wrap="square">
            <a:spAutoFit/>
          </a:bodyPr>
          <a:lstStyle/>
          <a:p>
            <a:pPr marL="342900" indent="-342900" algn="r" rtl="1">
              <a:lnSpc>
                <a:spcPts val="2250"/>
              </a:lnSpc>
              <a:buClr>
                <a:srgbClr val="00D5E6"/>
              </a:buClr>
              <a:buFont typeface="Wingdings" panose="05000000000000000000" pitchFamily="2" charset="2"/>
              <a:buChar char="§"/>
            </a:pP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באמצעות </a:t>
            </a:r>
            <a:r>
              <a:rPr lang="he-IL" sz="2400" b="1" dirty="0">
                <a:solidFill>
                  <a:srgbClr val="002060"/>
                </a:solidFill>
                <a:latin typeface="Calibri" panose="020F0502020204030204" pitchFamily="34" charset="0"/>
                <a:ea typeface="Calibri" panose="020F0502020204030204" pitchFamily="34" charset="0"/>
                <a:cs typeface="Calibri" panose="020F0502020204030204" pitchFamily="34" charset="0"/>
              </a:rPr>
              <a:t>בינה מלאכותית </a:t>
            </a: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מזהים </a:t>
            </a:r>
            <a:r>
              <a:rPr lang="he-IL" sz="2400" b="1" dirty="0">
                <a:solidFill>
                  <a:srgbClr val="002060"/>
                </a:solidFill>
                <a:latin typeface="Calibri" panose="020F0502020204030204" pitchFamily="34" charset="0"/>
                <a:ea typeface="Calibri" panose="020F0502020204030204" pitchFamily="34" charset="0"/>
                <a:cs typeface="Calibri" panose="020F0502020204030204" pitchFamily="34" charset="0"/>
              </a:rPr>
              <a:t>אזורים בעלי עניין </a:t>
            </a: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בתמונה רפואית</a:t>
            </a:r>
          </a:p>
          <a:p>
            <a:pPr marL="342900" indent="-342900" algn="r" rtl="1">
              <a:lnSpc>
                <a:spcPts val="2250"/>
              </a:lnSpc>
              <a:buClr>
                <a:srgbClr val="00D5E6"/>
              </a:buClr>
              <a:buFont typeface="Wingdings" panose="05000000000000000000" pitchFamily="2" charset="2"/>
              <a:buChar char="§"/>
            </a:pPr>
            <a:endPar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lnSpc>
                <a:spcPts val="2250"/>
              </a:lnSpc>
              <a:buClr>
                <a:srgbClr val="00D5E6"/>
              </a:buClr>
              <a:buFont typeface="Wingdings" panose="05000000000000000000" pitchFamily="2" charset="2"/>
              <a:buChar char="§"/>
            </a:pP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המערכת </a:t>
            </a:r>
            <a:r>
              <a:rPr lang="he-IL" sz="2400" b="1" dirty="0">
                <a:solidFill>
                  <a:srgbClr val="002060"/>
                </a:solidFill>
                <a:latin typeface="Calibri" panose="020F0502020204030204" pitchFamily="34" charset="0"/>
                <a:ea typeface="Calibri" panose="020F0502020204030204" pitchFamily="34" charset="0"/>
                <a:cs typeface="Calibri" panose="020F0502020204030204" pitchFamily="34" charset="0"/>
              </a:rPr>
              <a:t>לומדת מתמונות רבות</a:t>
            </a: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 שעובדו, סומנו וסווגו בעבר על ידי בני אדם</a:t>
            </a:r>
          </a:p>
          <a:p>
            <a:pPr marL="342900" indent="-342900" algn="r" rtl="1">
              <a:lnSpc>
                <a:spcPts val="2250"/>
              </a:lnSpc>
              <a:buClr>
                <a:srgbClr val="00D5E6"/>
              </a:buClr>
              <a:buFont typeface="Wingdings" panose="05000000000000000000" pitchFamily="2" charset="2"/>
              <a:buChar char="§"/>
            </a:pPr>
            <a:endPar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lnSpc>
                <a:spcPts val="2250"/>
              </a:lnSpc>
              <a:buClr>
                <a:srgbClr val="00D5E6"/>
              </a:buClr>
              <a:buFont typeface="Wingdings" panose="05000000000000000000" pitchFamily="2" charset="2"/>
              <a:buChar char="§"/>
            </a:pP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תהליך הלימוד הזה מכונה </a:t>
            </a:r>
            <a:r>
              <a:rPr lang="he-IL" sz="2400" b="1" dirty="0">
                <a:solidFill>
                  <a:srgbClr val="002060"/>
                </a:solidFill>
                <a:latin typeface="Calibri" panose="020F0502020204030204" pitchFamily="34" charset="0"/>
                <a:ea typeface="Calibri" panose="020F0502020204030204" pitchFamily="34" charset="0"/>
                <a:cs typeface="Calibri" panose="020F0502020204030204" pitchFamily="34" charset="0"/>
              </a:rPr>
              <a:t>״אימון״</a:t>
            </a:r>
          </a:p>
          <a:p>
            <a:pPr marL="342900" indent="-342900" algn="r" rtl="1">
              <a:lnSpc>
                <a:spcPts val="2250"/>
              </a:lnSpc>
              <a:buClr>
                <a:srgbClr val="00D5E6"/>
              </a:buClr>
              <a:buFont typeface="Wingdings" panose="05000000000000000000" pitchFamily="2" charset="2"/>
              <a:buChar char="§"/>
            </a:pPr>
            <a:endPar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342900" indent="-342900" algn="r" rtl="1">
              <a:lnSpc>
                <a:spcPts val="2250"/>
              </a:lnSpc>
              <a:buClr>
                <a:srgbClr val="00D5E6"/>
              </a:buClr>
              <a:buFont typeface="Wingdings" panose="05000000000000000000" pitchFamily="2" charset="2"/>
              <a:buChar char="§"/>
            </a:pP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אלגוריתמי בינה מלאכותית משתמשים במאגרים של תמונות מסומנות כדי </a:t>
            </a:r>
            <a:r>
              <a:rPr lang="he-IL" sz="2400" b="1" dirty="0">
                <a:solidFill>
                  <a:srgbClr val="002060"/>
                </a:solidFill>
                <a:latin typeface="Calibri" panose="020F0502020204030204" pitchFamily="34" charset="0"/>
                <a:ea typeface="Calibri" panose="020F0502020204030204" pitchFamily="34" charset="0"/>
                <a:cs typeface="Calibri" panose="020F0502020204030204" pitchFamily="34" charset="0"/>
              </a:rPr>
              <a:t>לזהות בהן תבניות או כללים </a:t>
            </a: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שניתן להכליל על תמונות חדשות </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9218" name="Picture 2" descr="נזק או תועלת? | גילוי מוקדם של סרטן ריאה | פרופ' אלון ילין | JOKOPOST">
            <a:extLst>
              <a:ext uri="{FF2B5EF4-FFF2-40B4-BE49-F238E27FC236}">
                <a16:creationId xmlns:a16="http://schemas.microsoft.com/office/drawing/2014/main" id="{BBBA9E34-3D81-4625-8CC1-D0323521C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89" y="1743688"/>
            <a:ext cx="4784796" cy="4041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451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5">
            <a:extLst>
              <a:ext uri="{FF2B5EF4-FFF2-40B4-BE49-F238E27FC236}">
                <a16:creationId xmlns:a16="http://schemas.microsoft.com/office/drawing/2014/main" id="{198EC382-10C5-4758-AD8A-30CF9788AF48}"/>
              </a:ext>
            </a:extLst>
          </p:cNvPr>
          <p:cNvSpPr txBox="1"/>
          <p:nvPr/>
        </p:nvSpPr>
        <p:spPr>
          <a:xfrm>
            <a:off x="829958" y="166451"/>
            <a:ext cx="9896354" cy="769441"/>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he-IL" sz="4400" b="1" dirty="0" err="1">
                <a:solidFill>
                  <a:srgbClr val="002060"/>
                </a:solidFill>
                <a:latin typeface="Calibri" panose="020F0502020204030204" pitchFamily="34" charset="0"/>
                <a:cs typeface="Calibri" panose="020F0502020204030204" pitchFamily="34" charset="0"/>
              </a:rPr>
              <a:t>בתמנ"ע</a:t>
            </a:r>
            <a:r>
              <a:rPr lang="he-IL" sz="4400" b="1" dirty="0">
                <a:solidFill>
                  <a:srgbClr val="002060"/>
                </a:solidFill>
                <a:latin typeface="Calibri" panose="020F0502020204030204" pitchFamily="34" charset="0"/>
                <a:cs typeface="Calibri" panose="020F0502020204030204" pitchFamily="34" charset="0"/>
              </a:rPr>
              <a:t> הופכים נתונים לידע וקידום הבריאות</a:t>
            </a:r>
          </a:p>
        </p:txBody>
      </p:sp>
      <p:pic>
        <p:nvPicPr>
          <p:cNvPr id="3076" name="Picture 4" descr="Big Data, Electronic Health Records and Health Governance">
            <a:extLst>
              <a:ext uri="{FF2B5EF4-FFF2-40B4-BE49-F238E27FC236}">
                <a16:creationId xmlns:a16="http://schemas.microsoft.com/office/drawing/2014/main" id="{01D754DF-AEE7-45D9-9B51-920C13D41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1487" y="1882811"/>
            <a:ext cx="3629025"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תיבת טקסט 5">
            <a:extLst>
              <a:ext uri="{FF2B5EF4-FFF2-40B4-BE49-F238E27FC236}">
                <a16:creationId xmlns:a16="http://schemas.microsoft.com/office/drawing/2014/main" id="{FE59CCA5-C988-4043-8642-FE583E6CFFA0}"/>
              </a:ext>
            </a:extLst>
          </p:cNvPr>
          <p:cNvSpPr txBox="1"/>
          <p:nvPr/>
        </p:nvSpPr>
        <p:spPr>
          <a:xfrm>
            <a:off x="8074832" y="2264561"/>
            <a:ext cx="3040729" cy="523220"/>
          </a:xfrm>
          <a:prstGeom prst="rect">
            <a:avLst/>
          </a:prstGeom>
          <a:noFill/>
        </p:spPr>
        <p:txBody>
          <a:bodyPr wrap="square">
            <a:spAutoFit/>
          </a:bodyPr>
          <a:lstStyle/>
          <a:p>
            <a:r>
              <a:rPr lang="he-IL" sz="2800" dirty="0">
                <a:solidFill>
                  <a:srgbClr val="002060"/>
                </a:solidFill>
                <a:latin typeface="Calibri" panose="020F0502020204030204" pitchFamily="34" charset="0"/>
                <a:ea typeface="Calibri" panose="020F0502020204030204" pitchFamily="34" charset="0"/>
                <a:cs typeface="Calibri" panose="020F0502020204030204" pitchFamily="34" charset="0"/>
              </a:rPr>
              <a:t>שינוי מדיניות בריאות</a:t>
            </a:r>
            <a:endParaRPr lang="he-IL" sz="2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7" name="תיבת טקסט 6">
            <a:extLst>
              <a:ext uri="{FF2B5EF4-FFF2-40B4-BE49-F238E27FC236}">
                <a16:creationId xmlns:a16="http://schemas.microsoft.com/office/drawing/2014/main" id="{16B73CC1-CBC4-434E-A151-37AC25673E02}"/>
              </a:ext>
            </a:extLst>
          </p:cNvPr>
          <p:cNvSpPr txBox="1"/>
          <p:nvPr/>
        </p:nvSpPr>
        <p:spPr>
          <a:xfrm>
            <a:off x="8329763" y="3787811"/>
            <a:ext cx="3378745" cy="523220"/>
          </a:xfrm>
          <a:prstGeom prst="rect">
            <a:avLst/>
          </a:prstGeom>
          <a:noFill/>
        </p:spPr>
        <p:txBody>
          <a:bodyPr wrap="square">
            <a:spAutoFit/>
          </a:bodyPr>
          <a:lstStyle/>
          <a:p>
            <a:r>
              <a:rPr lang="he-IL" sz="2800" dirty="0">
                <a:solidFill>
                  <a:srgbClr val="002060"/>
                </a:solidFill>
                <a:latin typeface="Calibri" panose="020F0502020204030204" pitchFamily="34" charset="0"/>
                <a:ea typeface="Calibri" panose="020F0502020204030204" pitchFamily="34" charset="0"/>
                <a:cs typeface="Calibri" panose="020F0502020204030204" pitchFamily="34" charset="0"/>
              </a:rPr>
              <a:t>תמיכה בקבלת החלטות</a:t>
            </a:r>
            <a:endParaRPr lang="he-IL" sz="2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8" name="תיבת טקסט 7">
            <a:extLst>
              <a:ext uri="{FF2B5EF4-FFF2-40B4-BE49-F238E27FC236}">
                <a16:creationId xmlns:a16="http://schemas.microsoft.com/office/drawing/2014/main" id="{DCF8B89A-75CB-4D04-B70E-770BA3A11044}"/>
              </a:ext>
            </a:extLst>
          </p:cNvPr>
          <p:cNvSpPr txBox="1"/>
          <p:nvPr/>
        </p:nvSpPr>
        <p:spPr>
          <a:xfrm>
            <a:off x="829958" y="2264561"/>
            <a:ext cx="3098513" cy="523220"/>
          </a:xfrm>
          <a:prstGeom prst="rect">
            <a:avLst/>
          </a:prstGeom>
          <a:noFill/>
        </p:spPr>
        <p:txBody>
          <a:bodyPr wrap="square">
            <a:spAutoFit/>
          </a:bodyPr>
          <a:lstStyle/>
          <a:p>
            <a:r>
              <a:rPr lang="he-IL" sz="2800" dirty="0">
                <a:solidFill>
                  <a:srgbClr val="002060"/>
                </a:solidFill>
                <a:latin typeface="Calibri" panose="020F0502020204030204" pitchFamily="34" charset="0"/>
                <a:ea typeface="Calibri" panose="020F0502020204030204" pitchFamily="34" charset="0"/>
                <a:cs typeface="Calibri" panose="020F0502020204030204" pitchFamily="34" charset="0"/>
              </a:rPr>
              <a:t>שמירה על הבריאות</a:t>
            </a:r>
            <a:endParaRPr lang="he-IL" sz="2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9" name="תיבת טקסט 8">
            <a:extLst>
              <a:ext uri="{FF2B5EF4-FFF2-40B4-BE49-F238E27FC236}">
                <a16:creationId xmlns:a16="http://schemas.microsoft.com/office/drawing/2014/main" id="{6E2C96C6-C78A-4786-B016-DC35F3F3123E}"/>
              </a:ext>
            </a:extLst>
          </p:cNvPr>
          <p:cNvSpPr txBox="1"/>
          <p:nvPr/>
        </p:nvSpPr>
        <p:spPr>
          <a:xfrm>
            <a:off x="829958" y="5169591"/>
            <a:ext cx="3287209" cy="523220"/>
          </a:xfrm>
          <a:prstGeom prst="rect">
            <a:avLst/>
          </a:prstGeom>
          <a:noFill/>
        </p:spPr>
        <p:txBody>
          <a:bodyPr wrap="square">
            <a:spAutoFit/>
          </a:bodyPr>
          <a:lstStyle/>
          <a:p>
            <a:r>
              <a:rPr lang="he-IL" sz="2800" dirty="0">
                <a:solidFill>
                  <a:srgbClr val="002060"/>
                </a:solidFill>
                <a:latin typeface="Calibri" panose="020F0502020204030204" pitchFamily="34" charset="0"/>
                <a:ea typeface="Calibri" panose="020F0502020204030204" pitchFamily="34" charset="0"/>
                <a:cs typeface="Calibri" panose="020F0502020204030204" pitchFamily="34" charset="0"/>
              </a:rPr>
              <a:t>תמיכה בשעת חירום</a:t>
            </a:r>
            <a:endParaRPr lang="he-IL" sz="2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תיבת טקסט 9">
            <a:extLst>
              <a:ext uri="{FF2B5EF4-FFF2-40B4-BE49-F238E27FC236}">
                <a16:creationId xmlns:a16="http://schemas.microsoft.com/office/drawing/2014/main" id="{6BDD8F96-38ED-41B9-AE0C-8A3C5C2EE3D9}"/>
              </a:ext>
            </a:extLst>
          </p:cNvPr>
          <p:cNvSpPr txBox="1"/>
          <p:nvPr/>
        </p:nvSpPr>
        <p:spPr>
          <a:xfrm>
            <a:off x="7910512" y="5239680"/>
            <a:ext cx="2239057" cy="523220"/>
          </a:xfrm>
          <a:prstGeom prst="rect">
            <a:avLst/>
          </a:prstGeom>
          <a:noFill/>
        </p:spPr>
        <p:txBody>
          <a:bodyPr wrap="square">
            <a:spAutoFit/>
          </a:bodyPr>
          <a:lstStyle/>
          <a:p>
            <a:r>
              <a:rPr lang="he-IL" sz="2800" dirty="0">
                <a:solidFill>
                  <a:srgbClr val="002060"/>
                </a:solidFill>
                <a:latin typeface="Calibri" panose="020F0502020204030204" pitchFamily="34" charset="0"/>
                <a:ea typeface="Calibri" panose="020F0502020204030204" pitchFamily="34" charset="0"/>
                <a:cs typeface="Calibri" panose="020F0502020204030204" pitchFamily="34" charset="0"/>
              </a:rPr>
              <a:t>מניעת מחלות</a:t>
            </a:r>
            <a:endParaRPr lang="he-IL" sz="2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תיבת טקסט 10">
            <a:extLst>
              <a:ext uri="{FF2B5EF4-FFF2-40B4-BE49-F238E27FC236}">
                <a16:creationId xmlns:a16="http://schemas.microsoft.com/office/drawing/2014/main" id="{358A6443-5B83-4170-BF60-93F996EA5527}"/>
              </a:ext>
            </a:extLst>
          </p:cNvPr>
          <p:cNvSpPr txBox="1"/>
          <p:nvPr/>
        </p:nvSpPr>
        <p:spPr>
          <a:xfrm>
            <a:off x="567162" y="3717076"/>
            <a:ext cx="2974693" cy="523220"/>
          </a:xfrm>
          <a:prstGeom prst="rect">
            <a:avLst/>
          </a:prstGeom>
          <a:noFill/>
        </p:spPr>
        <p:txBody>
          <a:bodyPr wrap="square">
            <a:spAutoFit/>
          </a:bodyPr>
          <a:lstStyle/>
          <a:p>
            <a:r>
              <a:rPr lang="he-IL" sz="2800" dirty="0">
                <a:solidFill>
                  <a:srgbClr val="002060"/>
                </a:solidFill>
                <a:latin typeface="Calibri" panose="020F0502020204030204" pitchFamily="34" charset="0"/>
                <a:ea typeface="Calibri" panose="020F0502020204030204" pitchFamily="34" charset="0"/>
                <a:cs typeface="Calibri" panose="020F0502020204030204" pitchFamily="34" charset="0"/>
              </a:rPr>
              <a:t>תכנון סביבה בריאה</a:t>
            </a:r>
          </a:p>
        </p:txBody>
      </p:sp>
      <p:cxnSp>
        <p:nvCxnSpPr>
          <p:cNvPr id="12" name="Straight Connector 68">
            <a:extLst>
              <a:ext uri="{FF2B5EF4-FFF2-40B4-BE49-F238E27FC236}">
                <a16:creationId xmlns:a16="http://schemas.microsoft.com/office/drawing/2014/main" id="{BEC889DE-E675-49A8-ABE6-952B8C924D6C}"/>
              </a:ext>
            </a:extLst>
          </p:cNvPr>
          <p:cNvCxnSpPr>
            <a:cxnSpLocks/>
          </p:cNvCxnSpPr>
          <p:nvPr/>
        </p:nvCxnSpPr>
        <p:spPr>
          <a:xfrm flipH="1">
            <a:off x="0" y="950778"/>
            <a:ext cx="12192000" cy="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תיבת טקסט 12">
            <a:extLst>
              <a:ext uri="{FF2B5EF4-FFF2-40B4-BE49-F238E27FC236}">
                <a16:creationId xmlns:a16="http://schemas.microsoft.com/office/drawing/2014/main" id="{4D223BE2-B8E9-4D54-B701-DDC0B4A06CC6}"/>
              </a:ext>
            </a:extLst>
          </p:cNvPr>
          <p:cNvSpPr txBox="1"/>
          <p:nvPr/>
        </p:nvSpPr>
        <p:spPr>
          <a:xfrm>
            <a:off x="3724005" y="6168329"/>
            <a:ext cx="4605758" cy="523220"/>
          </a:xfrm>
          <a:prstGeom prst="rect">
            <a:avLst/>
          </a:prstGeom>
          <a:noFill/>
        </p:spPr>
        <p:txBody>
          <a:bodyPr wrap="square">
            <a:spAutoFit/>
          </a:bodyPr>
          <a:lstStyle/>
          <a:p>
            <a:r>
              <a:rPr lang="he-IL" sz="2800" dirty="0">
                <a:solidFill>
                  <a:srgbClr val="002060"/>
                </a:solidFill>
                <a:latin typeface="Calibri" panose="020F0502020204030204" pitchFamily="34" charset="0"/>
                <a:ea typeface="Calibri" panose="020F0502020204030204" pitchFamily="34" charset="0"/>
                <a:cs typeface="Calibri" panose="020F0502020204030204" pitchFamily="34" charset="0"/>
              </a:rPr>
              <a:t>מאבק באתגרי הבריאות העולמיים</a:t>
            </a:r>
          </a:p>
        </p:txBody>
      </p:sp>
      <p:pic>
        <p:nvPicPr>
          <p:cNvPr id="14" name="Picture 81">
            <a:extLst>
              <a:ext uri="{FF2B5EF4-FFF2-40B4-BE49-F238E27FC236}">
                <a16:creationId xmlns:a16="http://schemas.microsoft.com/office/drawing/2014/main" id="{1443F648-D785-461A-BB39-53FFB246E0D8}"/>
              </a:ext>
            </a:extLst>
          </p:cNvPr>
          <p:cNvPicPr>
            <a:picLocks noChangeAspect="1"/>
          </p:cNvPicPr>
          <p:nvPr/>
        </p:nvPicPr>
        <p:blipFill>
          <a:blip r:embed="rId3"/>
          <a:stretch>
            <a:fillRect/>
          </a:stretch>
        </p:blipFill>
        <p:spPr>
          <a:xfrm>
            <a:off x="94607" y="6037342"/>
            <a:ext cx="1820538" cy="812740"/>
          </a:xfrm>
          <a:prstGeom prst="rect">
            <a:avLst/>
          </a:prstGeom>
        </p:spPr>
      </p:pic>
      <p:pic>
        <p:nvPicPr>
          <p:cNvPr id="15" name="Picture 3">
            <a:extLst>
              <a:ext uri="{FF2B5EF4-FFF2-40B4-BE49-F238E27FC236}">
                <a16:creationId xmlns:a16="http://schemas.microsoft.com/office/drawing/2014/main" id="{F8140EE5-9A2C-4C51-9245-649550EB2B49}"/>
              </a:ext>
            </a:extLst>
          </p:cNvPr>
          <p:cNvPicPr>
            <a:picLocks noChangeAspect="1"/>
          </p:cNvPicPr>
          <p:nvPr/>
        </p:nvPicPr>
        <p:blipFill>
          <a:blip r:embed="rId4"/>
          <a:stretch>
            <a:fillRect/>
          </a:stretch>
        </p:blipFill>
        <p:spPr>
          <a:xfrm>
            <a:off x="10528764" y="6084997"/>
            <a:ext cx="1633005" cy="722061"/>
          </a:xfrm>
          <a:prstGeom prst="rect">
            <a:avLst/>
          </a:prstGeom>
        </p:spPr>
      </p:pic>
    </p:spTree>
    <p:extLst>
      <p:ext uri="{BB962C8B-B14F-4D97-AF65-F5344CB8AC3E}">
        <p14:creationId xmlns:p14="http://schemas.microsoft.com/office/powerpoint/2010/main" val="4290775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VID-19 Vaccines and Pregnancy - Community Health Centers">
            <a:extLst>
              <a:ext uri="{FF2B5EF4-FFF2-40B4-BE49-F238E27FC236}">
                <a16:creationId xmlns:a16="http://schemas.microsoft.com/office/drawing/2014/main" id="{B22D0B8C-E5B2-4E79-8C1A-58C246F5C9D5}"/>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590676" y="5158610"/>
            <a:ext cx="1673224" cy="12385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15">
            <a:extLst>
              <a:ext uri="{FF2B5EF4-FFF2-40B4-BE49-F238E27FC236}">
                <a16:creationId xmlns:a16="http://schemas.microsoft.com/office/drawing/2014/main" id="{534C8BDF-9EBC-4633-8848-0F9D33BDE17A}"/>
              </a:ext>
            </a:extLst>
          </p:cNvPr>
          <p:cNvSpPr txBox="1"/>
          <p:nvPr/>
        </p:nvSpPr>
        <p:spPr>
          <a:xfrm>
            <a:off x="246928" y="403642"/>
            <a:ext cx="11551533" cy="523220"/>
          </a:xfrm>
          <a:prstGeom prst="rect">
            <a:avLst/>
          </a:prstGeom>
          <a:noFill/>
        </p:spPr>
        <p:txBody>
          <a:bodyPr wrap="square" rtlCol="0">
            <a:spAutoFit/>
          </a:bodyPr>
          <a:lstStyle/>
          <a:p>
            <a:r>
              <a:rPr lang="he-IL" sz="2800" b="1" dirty="0">
                <a:solidFill>
                  <a:srgbClr val="5E3E7B"/>
                </a:solidFill>
                <a:latin typeface="Calibri" panose="020F0502020204030204" pitchFamily="34" charset="0"/>
                <a:cs typeface="Calibri" panose="020F0502020204030204" pitchFamily="34" charset="0"/>
              </a:rPr>
              <a:t>חיסון לקורונה במהלך ההיריון מפחית את הסיכון לאשפוז התינוקות עקב </a:t>
            </a:r>
            <a:r>
              <a:rPr lang="en-US" sz="2800" b="1" dirty="0">
                <a:solidFill>
                  <a:srgbClr val="5E3E7B"/>
                </a:solidFill>
                <a:latin typeface="Calibri" panose="020F0502020204030204" pitchFamily="34" charset="0"/>
                <a:cs typeface="Calibri" panose="020F0502020204030204" pitchFamily="34" charset="0"/>
              </a:rPr>
              <a:t>COVID-19</a:t>
            </a:r>
            <a:endParaRPr lang="he-IL" sz="2800" b="1" dirty="0">
              <a:solidFill>
                <a:srgbClr val="5E3E7B"/>
              </a:solidFill>
              <a:latin typeface="Calibri" panose="020F0502020204030204" pitchFamily="34" charset="0"/>
              <a:cs typeface="Calibri" panose="020F0502020204030204" pitchFamily="34" charset="0"/>
            </a:endParaRPr>
          </a:p>
        </p:txBody>
      </p:sp>
      <p:graphicFrame>
        <p:nvGraphicFramePr>
          <p:cNvPr id="3" name="Chart Placeholder 18">
            <a:extLst>
              <a:ext uri="{FF2B5EF4-FFF2-40B4-BE49-F238E27FC236}">
                <a16:creationId xmlns:a16="http://schemas.microsoft.com/office/drawing/2014/main" id="{CAE2CB4D-9FA1-49F0-8A6A-49E57DA74A64}"/>
              </a:ext>
            </a:extLst>
          </p:cNvPr>
          <p:cNvGraphicFramePr>
            <a:graphicFrameLocks/>
          </p:cNvGraphicFramePr>
          <p:nvPr>
            <p:extLst>
              <p:ext uri="{D42A27DB-BD31-4B8C-83A1-F6EECF244321}">
                <p14:modId xmlns:p14="http://schemas.microsoft.com/office/powerpoint/2010/main" val="3126844872"/>
              </p:ext>
            </p:extLst>
          </p:nvPr>
        </p:nvGraphicFramePr>
        <p:xfrm>
          <a:off x="5280498" y="1846602"/>
          <a:ext cx="6622133" cy="5001342"/>
        </p:xfrm>
        <a:graphic>
          <a:graphicData uri="http://schemas.openxmlformats.org/drawingml/2006/table">
            <a:tbl>
              <a:tblPr rtl="1" firstRow="1" bandRow="1">
                <a:tableStyleId>{5C22544A-7EE6-4342-B048-85BDC9FD1C3A}</a:tableStyleId>
              </a:tblPr>
              <a:tblGrid>
                <a:gridCol w="1297250">
                  <a:extLst>
                    <a:ext uri="{9D8B030D-6E8A-4147-A177-3AD203B41FA5}">
                      <a16:colId xmlns:a16="http://schemas.microsoft.com/office/drawing/2014/main" val="20000"/>
                    </a:ext>
                  </a:extLst>
                </a:gridCol>
                <a:gridCol w="5324883">
                  <a:extLst>
                    <a:ext uri="{9D8B030D-6E8A-4147-A177-3AD203B41FA5}">
                      <a16:colId xmlns:a16="http://schemas.microsoft.com/office/drawing/2014/main" val="20001"/>
                    </a:ext>
                  </a:extLst>
                </a:gridCol>
              </a:tblGrid>
              <a:tr h="1165771">
                <a:tc>
                  <a:txBody>
                    <a:bodyPr/>
                    <a:lstStyle/>
                    <a:p>
                      <a:pPr algn="r" rtl="1">
                        <a:lnSpc>
                          <a:spcPct val="107000"/>
                        </a:lnSpc>
                        <a:spcAft>
                          <a:spcPts val="800"/>
                        </a:spcAft>
                        <a:buClr>
                          <a:srgbClr val="00D5E6"/>
                        </a:buClr>
                      </a:pPr>
                      <a:r>
                        <a:rPr lang="he-IL" sz="2200" b="0" dirty="0">
                          <a:solidFill>
                            <a:schemeClr val="bg1"/>
                          </a:solidFill>
                          <a:latin typeface="Calibri" panose="020F0502020204030204" pitchFamily="34" charset="0"/>
                          <a:ea typeface="Calibri" panose="020F0502020204030204" pitchFamily="34" charset="0"/>
                          <a:cs typeface="Calibri" panose="020F0502020204030204" pitchFamily="34" charset="0"/>
                        </a:rPr>
                        <a:t>מטרת המחקר</a:t>
                      </a:r>
                    </a:p>
                  </a:txBody>
                  <a:tcPr marL="91909" marR="91909" marT="91440" marB="91440">
                    <a:lnL w="28575"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E3E7B"/>
                    </a:solidFill>
                  </a:tcPr>
                </a:tc>
                <a:tc>
                  <a:txBody>
                    <a:bodyPr/>
                    <a:lstStyle/>
                    <a:p>
                      <a:pPr marL="0" indent="0" algn="r" rtl="1">
                        <a:lnSpc>
                          <a:spcPct val="107000"/>
                        </a:lnSpc>
                        <a:spcAft>
                          <a:spcPts val="800"/>
                        </a:spcAft>
                        <a:buClr>
                          <a:srgbClr val="3EFAC5"/>
                        </a:buClr>
                        <a:buFont typeface="Wingdings" panose="05000000000000000000" pitchFamily="2" charset="2"/>
                        <a:buNone/>
                      </a:pPr>
                      <a:r>
                        <a:rPr lang="he-IL" sz="2200" b="0" dirty="0">
                          <a:solidFill>
                            <a:schemeClr val="bg1"/>
                          </a:solidFill>
                          <a:latin typeface="Calibri" panose="020F0502020204030204" pitchFamily="34" charset="0"/>
                          <a:ea typeface="Calibri" panose="020F0502020204030204" pitchFamily="34" charset="0"/>
                          <a:cs typeface="Calibri" panose="020F0502020204030204" pitchFamily="34" charset="0"/>
                        </a:rPr>
                        <a:t>להעריך את היעילות של חסינות האם נגד </a:t>
                      </a:r>
                      <a:r>
                        <a:rPr lang="en-US" sz="2200" b="0" dirty="0">
                          <a:solidFill>
                            <a:schemeClr val="bg1"/>
                          </a:solidFill>
                          <a:latin typeface="Calibri" panose="020F0502020204030204" pitchFamily="34" charset="0"/>
                          <a:ea typeface="Calibri" panose="020F0502020204030204" pitchFamily="34" charset="0"/>
                          <a:cs typeface="Calibri" panose="020F0502020204030204" pitchFamily="34" charset="0"/>
                        </a:rPr>
                        <a:t>COVID-19</a:t>
                      </a:r>
                      <a:r>
                        <a:rPr lang="he-IL" sz="2200" b="0" dirty="0">
                          <a:solidFill>
                            <a:schemeClr val="bg1"/>
                          </a:solidFill>
                          <a:latin typeface="Calibri" panose="020F0502020204030204" pitchFamily="34" charset="0"/>
                          <a:ea typeface="Calibri" panose="020F0502020204030204" pitchFamily="34" charset="0"/>
                          <a:cs typeface="Calibri" panose="020F0502020204030204" pitchFamily="34" charset="0"/>
                        </a:rPr>
                        <a:t>  במהלך ההיריון במניעת מחלת הקורונה בתינוקות </a:t>
                      </a:r>
                    </a:p>
                  </a:txBody>
                  <a:tcPr marL="91909" marR="91909" marT="91440" marB="91440" anchor="ctr">
                    <a:lnL w="5715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E3E7B"/>
                    </a:solidFill>
                  </a:tcPr>
                </a:tc>
                <a:extLst>
                  <a:ext uri="{0D108BD9-81ED-4DB2-BD59-A6C34878D82A}">
                    <a16:rowId xmlns:a16="http://schemas.microsoft.com/office/drawing/2014/main" val="10001"/>
                  </a:ext>
                </a:extLst>
              </a:tr>
              <a:tr h="1155147">
                <a:tc>
                  <a:txBody>
                    <a:bodyPr/>
                    <a:lstStyle/>
                    <a:p>
                      <a:pPr algn="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מי נכלל במחקר?</a:t>
                      </a:r>
                    </a:p>
                  </a:txBody>
                  <a:tcPr>
                    <a:lnL w="28575"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E3E7B"/>
                    </a:solidFill>
                  </a:tcPr>
                </a:tc>
                <a:tc>
                  <a:txBody>
                    <a:bodyPr/>
                    <a:lstStyle/>
                    <a:p>
                      <a:pPr marL="0" marR="0" lvl="0" indent="0" algn="r" defTabSz="914400" rtl="1" eaLnBrk="1" fontAlgn="auto" latinLnBrk="0" hangingPunct="1">
                        <a:lnSpc>
                          <a:spcPct val="107000"/>
                        </a:lnSpc>
                        <a:spcBef>
                          <a:spcPts val="0"/>
                        </a:spcBef>
                        <a:spcAft>
                          <a:spcPts val="0"/>
                        </a:spcAft>
                        <a:buClr>
                          <a:schemeClr val="bg1"/>
                        </a:buClr>
                        <a:buSzTx/>
                        <a:buFont typeface="Wingdings" panose="05000000000000000000" pitchFamily="2" charset="2"/>
                        <a:buNone/>
                        <a:tabLst/>
                        <a:defRPr/>
                      </a:pPr>
                      <a:r>
                        <a:rPr lang="he-IL" sz="2200" b="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200" b="0" kern="1200" baseline="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60,121</a:t>
                      </a:r>
                      <a:r>
                        <a:rPr lang="he-IL" sz="2200" b="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תינוקות </a:t>
                      </a: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שנולדו בין 2021-2022 </a:t>
                      </a:r>
                    </a:p>
                    <a:p>
                      <a:pPr marL="0" marR="0" indent="0" algn="r" rtl="1">
                        <a:lnSpc>
                          <a:spcPct val="107000"/>
                        </a:lnSpc>
                        <a:spcBef>
                          <a:spcPts val="0"/>
                        </a:spcBef>
                        <a:spcAft>
                          <a:spcPts val="0"/>
                        </a:spcAft>
                        <a:buFont typeface="Wingdings" panose="05000000000000000000" pitchFamily="2" charset="2"/>
                        <a:buNone/>
                      </a:pPr>
                      <a:r>
                        <a:rPr lang="he-IL" sz="2200" b="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שאושפזו </a:t>
                      </a: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עקב </a:t>
                      </a:r>
                      <a:r>
                        <a:rPr lang="en-US"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COVID-19</a:t>
                      </a: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e-IL" sz="2200" b="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ושלא</a:t>
                      </a:r>
                      <a:r>
                        <a:rPr lang="he-IL" sz="2200" b="0" kern="1200" baseline="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אושפזו</a:t>
                      </a:r>
                      <a:r>
                        <a:rPr lang="he-IL" sz="2200" b="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שלא אושפזו עקב </a:t>
                      </a:r>
                      <a:r>
                        <a:rPr lang="en-US" sz="2200" b="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COVID-19</a:t>
                      </a:r>
                      <a:endPar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571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E3E7B"/>
                    </a:solidFill>
                  </a:tcPr>
                </a:tc>
                <a:extLst>
                  <a:ext uri="{0D108BD9-81ED-4DB2-BD59-A6C34878D82A}">
                    <a16:rowId xmlns:a16="http://schemas.microsoft.com/office/drawing/2014/main" val="10002"/>
                  </a:ext>
                </a:extLst>
              </a:tr>
              <a:tr h="463567">
                <a:tc>
                  <a:txBody>
                    <a:bodyPr/>
                    <a:lstStyle/>
                    <a:p>
                      <a:pPr marL="0" indent="0" algn="r" rtl="1">
                        <a:lnSpc>
                          <a:spcPct val="110000"/>
                        </a:lnSpc>
                        <a:spcBef>
                          <a:spcPts val="300"/>
                        </a:spcBef>
                        <a:spcAft>
                          <a:spcPts val="600"/>
                        </a:spcAft>
                        <a:buFont typeface="Arial" panose="020B0604020202020204" pitchFamily="34" charset="0"/>
                        <a:buNone/>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מהלך המחקר והשיטות</a:t>
                      </a:r>
                      <a:endParaRPr lang="en-US"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91909" marR="91909" marT="91440" marB="91440">
                    <a:lnL w="28575"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E3E7B"/>
                    </a:solidFill>
                  </a:tcPr>
                </a:tc>
                <a:tc>
                  <a:txBody>
                    <a:bodyPr/>
                    <a:lstStyle/>
                    <a:p>
                      <a:pPr marL="0" marR="0" lvl="0" indent="0" algn="r" defTabSz="914400" rtl="1" eaLnBrk="1" fontAlgn="auto" latinLnBrk="0" hangingPunct="1">
                        <a:lnSpc>
                          <a:spcPct val="107000"/>
                        </a:lnSpc>
                        <a:spcBef>
                          <a:spcPts val="0"/>
                        </a:spcBef>
                        <a:spcAft>
                          <a:spcPts val="0"/>
                        </a:spcAft>
                        <a:buClrTx/>
                        <a:buSzTx/>
                        <a:buFontTx/>
                        <a:buNone/>
                        <a:tabLst/>
                        <a:defRPr/>
                      </a:pPr>
                      <a:r>
                        <a:rPr lang="he-IL" sz="2200" b="0" kern="1200" baseline="0" dirty="0" smtClean="0">
                          <a:solidFill>
                            <a:schemeClr val="bg1"/>
                          </a:solidFill>
                          <a:latin typeface="Calibri" panose="020F0502020204030204" pitchFamily="34" charset="0"/>
                          <a:ea typeface="Calibri" panose="020F0502020204030204" pitchFamily="34" charset="0"/>
                          <a:cs typeface="Calibri" panose="020F0502020204030204" pitchFamily="34" charset="0"/>
                        </a:rPr>
                        <a:t>האימהות סווגו לאימהות:</a:t>
                      </a:r>
                      <a:endPar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1" eaLnBrk="1" fontAlgn="auto" latinLnBrk="0" hangingPunct="1">
                        <a:lnSpc>
                          <a:spcPct val="107000"/>
                        </a:lnSpc>
                        <a:spcBef>
                          <a:spcPts val="0"/>
                        </a:spcBef>
                        <a:spcAft>
                          <a:spcPts val="0"/>
                        </a:spcAft>
                        <a:buClrTx/>
                        <a:buSzTx/>
                        <a:buFontTx/>
                        <a:buNone/>
                        <a:tabLst/>
                        <a:defRPr/>
                      </a:pPr>
                      <a:r>
                        <a:rPr lang="he-IL" sz="2200" b="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שלא חוסנו, חלו וחוסנו, חלו, חוסנו </a:t>
                      </a: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חיסון מלא, </a:t>
                      </a:r>
                      <a:r>
                        <a:rPr lang="he-IL" sz="2200" b="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חוסנו </a:t>
                      </a: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חיסון </a:t>
                      </a:r>
                      <a:r>
                        <a:rPr lang="he-IL" sz="2200" b="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חלקי ונבדק</a:t>
                      </a:r>
                      <a:r>
                        <a:rPr lang="he-IL" sz="2200" b="0" kern="1200" baseline="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בכל קבוצה שיעור האשפוזים </a:t>
                      </a:r>
                      <a:r>
                        <a:rPr lang="he-IL" sz="2200" b="0" kern="1200" baseline="0" smtClean="0">
                          <a:solidFill>
                            <a:schemeClr val="bg1"/>
                          </a:solidFill>
                          <a:latin typeface="Calibri" panose="020F0502020204030204" pitchFamily="34" charset="0"/>
                          <a:ea typeface="Calibri" panose="020F0502020204030204" pitchFamily="34" charset="0"/>
                          <a:cs typeface="Calibri" panose="020F0502020204030204" pitchFamily="34" charset="0"/>
                        </a:rPr>
                        <a:t>של התינוקות.</a:t>
                      </a:r>
                      <a:endPar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571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E3E7B"/>
                    </a:solidFill>
                  </a:tcPr>
                </a:tc>
                <a:extLst>
                  <a:ext uri="{0D108BD9-81ED-4DB2-BD59-A6C34878D82A}">
                    <a16:rowId xmlns:a16="http://schemas.microsoft.com/office/drawing/2014/main" val="10003"/>
                  </a:ext>
                </a:extLst>
              </a:tr>
              <a:tr h="463567">
                <a:tc>
                  <a:txBody>
                    <a:bodyPr/>
                    <a:lstStyle/>
                    <a:p>
                      <a:pPr algn="r" rtl="1">
                        <a:lnSpc>
                          <a:spcPct val="107000"/>
                        </a:lnSpc>
                        <a:spcAft>
                          <a:spcPts val="800"/>
                        </a:spcAft>
                        <a:buClr>
                          <a:srgbClr val="00D5E6"/>
                        </a:buClr>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ממצאים</a:t>
                      </a:r>
                    </a:p>
                  </a:txBody>
                  <a:tcPr marL="91909" marR="91909" marT="91440" marB="91440">
                    <a:lnL w="28575"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5E3E7B"/>
                    </a:solidFill>
                  </a:tcPr>
                </a:tc>
                <a:tc>
                  <a:txBody>
                    <a:bodyPr/>
                    <a:lstStyle/>
                    <a:p>
                      <a:pPr marL="92075" lvl="4" indent="0" algn="r" rtl="1">
                        <a:lnSpc>
                          <a:spcPct val="107000"/>
                        </a:lnSpc>
                        <a:spcAft>
                          <a:spcPts val="800"/>
                        </a:spcAft>
                        <a:buClr>
                          <a:srgbClr val="3EFAC5"/>
                        </a:buClr>
                        <a:buFont typeface="Wingdings" panose="05000000000000000000" pitchFamily="2" charset="2"/>
                        <a:buNone/>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נמצא שמתן חיסון לנשים בהריון </a:t>
                      </a:r>
                      <a:r>
                        <a:rPr lang="he-IL" sz="22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שחלו בקורונה </a:t>
                      </a: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מפחית ב- 84% את הסיכון לאשפוז התינוקות  עקב </a:t>
                      </a:r>
                      <a:r>
                        <a:rPr lang="en-US" sz="2200" b="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COVID-19</a:t>
                      </a:r>
                      <a:r>
                        <a:rPr lang="he-IL" sz="2200" b="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en-US"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0" marR="0" marT="0" marB="0">
                    <a:lnL w="571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5E3E7B"/>
                    </a:solidFill>
                  </a:tcPr>
                </a:tc>
                <a:extLst>
                  <a:ext uri="{0D108BD9-81ED-4DB2-BD59-A6C34878D82A}">
                    <a16:rowId xmlns:a16="http://schemas.microsoft.com/office/drawing/2014/main" val="10004"/>
                  </a:ext>
                </a:extLst>
              </a:tr>
            </a:tbl>
          </a:graphicData>
        </a:graphic>
      </p:graphicFrame>
      <p:pic>
        <p:nvPicPr>
          <p:cNvPr id="4" name="תמונה 3">
            <a:extLst>
              <a:ext uri="{FF2B5EF4-FFF2-40B4-BE49-F238E27FC236}">
                <a16:creationId xmlns:a16="http://schemas.microsoft.com/office/drawing/2014/main" id="{7A8E4B9B-3C0F-4868-9255-242313A29C51}"/>
              </a:ext>
            </a:extLst>
          </p:cNvPr>
          <p:cNvPicPr>
            <a:picLocks noChangeAspect="1"/>
          </p:cNvPicPr>
          <p:nvPr/>
        </p:nvPicPr>
        <p:blipFill>
          <a:blip r:embed="rId3"/>
          <a:stretch>
            <a:fillRect/>
          </a:stretch>
        </p:blipFill>
        <p:spPr>
          <a:xfrm>
            <a:off x="104173" y="2197618"/>
            <a:ext cx="5071250" cy="2296763"/>
          </a:xfrm>
          <a:prstGeom prst="rect">
            <a:avLst/>
          </a:prstGeom>
          <a:ln>
            <a:noFill/>
          </a:ln>
          <a:effectLst/>
        </p:spPr>
      </p:pic>
      <p:sp>
        <p:nvSpPr>
          <p:cNvPr id="6" name="תיבת טקסט 5">
            <a:extLst>
              <a:ext uri="{FF2B5EF4-FFF2-40B4-BE49-F238E27FC236}">
                <a16:creationId xmlns:a16="http://schemas.microsoft.com/office/drawing/2014/main" id="{847A69C7-18A1-4A0F-844C-2BA977027AEE}"/>
              </a:ext>
            </a:extLst>
          </p:cNvPr>
          <p:cNvSpPr txBox="1"/>
          <p:nvPr/>
        </p:nvSpPr>
        <p:spPr>
          <a:xfrm>
            <a:off x="104173" y="821989"/>
            <a:ext cx="11694288" cy="461665"/>
          </a:xfrm>
          <a:prstGeom prst="rect">
            <a:avLst/>
          </a:prstGeom>
          <a:noFill/>
        </p:spPr>
        <p:txBody>
          <a:bodyPr wrap="square">
            <a:spAutoFit/>
          </a:bodyPr>
          <a:lstStyle/>
          <a:p>
            <a:r>
              <a:rPr lang="he-IL" sz="2400" dirty="0">
                <a:solidFill>
                  <a:srgbClr val="5E3E7B"/>
                </a:solidFill>
                <a:effectLst/>
                <a:latin typeface="Calibri" panose="020F0502020204030204" pitchFamily="34" charset="0"/>
                <a:ea typeface="Calibri" panose="020F0502020204030204" pitchFamily="34" charset="0"/>
                <a:cs typeface="Calibri" panose="020F0502020204030204" pitchFamily="34" charset="0"/>
              </a:rPr>
              <a:t>מחקר שבוצע </a:t>
            </a:r>
            <a:r>
              <a:rPr lang="he-IL" sz="2400" dirty="0" err="1">
                <a:solidFill>
                  <a:srgbClr val="5E3E7B"/>
                </a:solidFill>
                <a:effectLst/>
                <a:latin typeface="Calibri" panose="020F0502020204030204" pitchFamily="34" charset="0"/>
                <a:ea typeface="Calibri" panose="020F0502020204030204" pitchFamily="34" charset="0"/>
                <a:cs typeface="Calibri" panose="020F0502020204030204" pitchFamily="34" charset="0"/>
              </a:rPr>
              <a:t>בתמנ"ע</a:t>
            </a:r>
            <a:r>
              <a:rPr lang="he-IL" sz="2400" dirty="0">
                <a:solidFill>
                  <a:srgbClr val="5E3E7B"/>
                </a:solidFill>
                <a:effectLst/>
                <a:latin typeface="Calibri" panose="020F0502020204030204" pitchFamily="34" charset="0"/>
                <a:ea typeface="Calibri" panose="020F0502020204030204" pitchFamily="34" charset="0"/>
                <a:cs typeface="Calibri" panose="020F0502020204030204" pitchFamily="34" charset="0"/>
              </a:rPr>
              <a:t> ופורסם בעתון היוקרתי </a:t>
            </a:r>
            <a:r>
              <a:rPr lang="en-US" sz="2400" dirty="0">
                <a:solidFill>
                  <a:srgbClr val="5E3E7B"/>
                </a:solidFill>
                <a:effectLst/>
                <a:latin typeface="Calibri" panose="020F0502020204030204" pitchFamily="34" charset="0"/>
                <a:ea typeface="Calibri" panose="020F0502020204030204" pitchFamily="34" charset="0"/>
                <a:cs typeface="Calibri" panose="020F0502020204030204" pitchFamily="34" charset="0"/>
              </a:rPr>
              <a:t> Nature </a:t>
            </a:r>
            <a:r>
              <a:rPr lang="en-US" sz="2400" dirty="0" err="1">
                <a:solidFill>
                  <a:srgbClr val="5E3E7B"/>
                </a:solidFill>
                <a:effectLst/>
                <a:latin typeface="Calibri" panose="020F0502020204030204" pitchFamily="34" charset="0"/>
                <a:ea typeface="Calibri" panose="020F0502020204030204" pitchFamily="34" charset="0"/>
                <a:cs typeface="Calibri" panose="020F0502020204030204" pitchFamily="34" charset="0"/>
              </a:rPr>
              <a:t>Commuinications</a:t>
            </a:r>
            <a:r>
              <a:rPr lang="en-US" sz="2400" dirty="0">
                <a:solidFill>
                  <a:srgbClr val="5E3E7B"/>
                </a:solidFill>
                <a:effectLst/>
                <a:latin typeface="Calibri" panose="020F0502020204030204" pitchFamily="34" charset="0"/>
                <a:ea typeface="Calibri" panose="020F0502020204030204" pitchFamily="34" charset="0"/>
                <a:cs typeface="Calibri" panose="020F0502020204030204" pitchFamily="34" charset="0"/>
              </a:rPr>
              <a:t> </a:t>
            </a:r>
            <a:r>
              <a:rPr lang="he-IL" sz="2400" dirty="0">
                <a:solidFill>
                  <a:srgbClr val="5E3E7B"/>
                </a:solidFill>
                <a:effectLst/>
                <a:latin typeface="Calibri" panose="020F0502020204030204" pitchFamily="34" charset="0"/>
                <a:ea typeface="Calibri" panose="020F0502020204030204" pitchFamily="34" charset="0"/>
                <a:cs typeface="Calibri" panose="020F0502020204030204" pitchFamily="34" charset="0"/>
              </a:rPr>
              <a:t>ע"י צוות החוקרים מהדסה</a:t>
            </a:r>
            <a:endParaRPr lang="he-IL" sz="2400" dirty="0">
              <a:solidFill>
                <a:srgbClr val="5E3E7B"/>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ectangular Callout 42">
            <a:extLst>
              <a:ext uri="{FF2B5EF4-FFF2-40B4-BE49-F238E27FC236}">
                <a16:creationId xmlns:a16="http://schemas.microsoft.com/office/drawing/2014/main" id="{85CDEC1A-B574-46F5-9BC8-4E8B7C040D32}"/>
              </a:ext>
            </a:extLst>
          </p:cNvPr>
          <p:cNvSpPr/>
          <p:nvPr/>
        </p:nvSpPr>
        <p:spPr>
          <a:xfrm>
            <a:off x="156711" y="1846601"/>
            <a:ext cx="5071250" cy="4729815"/>
          </a:xfrm>
          <a:prstGeom prst="rect">
            <a:avLst/>
          </a:prstGeom>
          <a:solidFill>
            <a:srgbClr val="5E3E7B">
              <a:alpha val="11000"/>
            </a:srgbClr>
          </a:solidFill>
          <a:ln w="19050" cap="flat" cmpd="sng" algn="ctr">
            <a:noFill/>
            <a:prstDash val="solid"/>
            <a:miter lim="800000"/>
          </a:ln>
          <a:effectLst/>
        </p:spPr>
        <p:txBody>
          <a:bodyPr tIns="91440" bIns="91440" rtlCol="0" anchor="ctr" anchorCtr="0"/>
          <a:lstStyle/>
          <a:p>
            <a:pPr marL="0" marR="0" lvl="0" indent="0" algn="r" defTabSz="914400" eaLnBrk="1" fontAlgn="auto" latinLnBrk="0" hangingPunct="1">
              <a:lnSpc>
                <a:spcPct val="100000"/>
              </a:lnSpc>
              <a:spcBef>
                <a:spcPts val="0"/>
              </a:spcBef>
              <a:spcAft>
                <a:spcPts val="1200"/>
              </a:spcAft>
              <a:buClr>
                <a:prstClr val="black"/>
              </a:buClr>
              <a:buSzPct val="100000"/>
              <a:buFontTx/>
              <a:buNone/>
              <a:tabLst/>
              <a:defRPr/>
            </a:pPr>
            <a:endParaRPr kumimoji="0" lang="en-US" sz="1600" b="0" i="0" u="none" strike="noStrike" kern="0" cap="none" spc="0" normalizeH="0" baseline="0" noProof="0" dirty="0">
              <a:ln>
                <a:noFill/>
              </a:ln>
              <a:solidFill>
                <a:srgbClr val="000000"/>
              </a:solidFill>
              <a:effectLst/>
              <a:uLnTx/>
              <a:uFillTx/>
              <a:latin typeface="Open Sans"/>
              <a:ea typeface="+mn-ea"/>
              <a:cs typeface="+mn-cs"/>
            </a:endParaRPr>
          </a:p>
        </p:txBody>
      </p:sp>
      <p:cxnSp>
        <p:nvCxnSpPr>
          <p:cNvPr id="8" name="Straight Connector 68">
            <a:extLst>
              <a:ext uri="{FF2B5EF4-FFF2-40B4-BE49-F238E27FC236}">
                <a16:creationId xmlns:a16="http://schemas.microsoft.com/office/drawing/2014/main" id="{DE9A76EC-46DA-4D4E-B5B2-E5963D1E02C0}"/>
              </a:ext>
            </a:extLst>
          </p:cNvPr>
          <p:cNvCxnSpPr>
            <a:cxnSpLocks/>
          </p:cNvCxnSpPr>
          <p:nvPr/>
        </p:nvCxnSpPr>
        <p:spPr>
          <a:xfrm flipH="1">
            <a:off x="1" y="1345209"/>
            <a:ext cx="12191999" cy="45249"/>
          </a:xfrm>
          <a:prstGeom prst="line">
            <a:avLst/>
          </a:prstGeom>
          <a:ln w="9525">
            <a:solidFill>
              <a:srgbClr val="5E3E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127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et of young baby health and development icons Set of young baby health and development icons for a boy and girl from newborn to sitting, crawling and finally waking, vector illustrations isolated on white Baby - Human Age stock vector">
            <a:extLst>
              <a:ext uri="{FF2B5EF4-FFF2-40B4-BE49-F238E27FC236}">
                <a16:creationId xmlns:a16="http://schemas.microsoft.com/office/drawing/2014/main" id="{C8FB5F49-CEA8-4255-8B95-EBF5B92F6E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485"/>
          <a:stretch/>
        </p:blipFill>
        <p:spPr bwMode="auto">
          <a:xfrm>
            <a:off x="1676386" y="4840945"/>
            <a:ext cx="1735238" cy="1694097"/>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a:extLst>
              <a:ext uri="{FF2B5EF4-FFF2-40B4-BE49-F238E27FC236}">
                <a16:creationId xmlns:a16="http://schemas.microsoft.com/office/drawing/2014/main" id="{30EB3BE7-4287-4EA3-9A65-F55F65C900A8}"/>
              </a:ext>
            </a:extLst>
          </p:cNvPr>
          <p:cNvPicPr>
            <a:picLocks noChangeAspect="1"/>
          </p:cNvPicPr>
          <p:nvPr/>
        </p:nvPicPr>
        <p:blipFill>
          <a:blip r:embed="rId3"/>
          <a:stretch>
            <a:fillRect/>
          </a:stretch>
        </p:blipFill>
        <p:spPr>
          <a:xfrm>
            <a:off x="125168" y="2121158"/>
            <a:ext cx="5152888" cy="2268638"/>
          </a:xfrm>
          <a:prstGeom prst="rect">
            <a:avLst/>
          </a:prstGeom>
        </p:spPr>
      </p:pic>
      <p:sp>
        <p:nvSpPr>
          <p:cNvPr id="2" name="TextBox 115">
            <a:extLst>
              <a:ext uri="{FF2B5EF4-FFF2-40B4-BE49-F238E27FC236}">
                <a16:creationId xmlns:a16="http://schemas.microsoft.com/office/drawing/2014/main" id="{939A02BE-5DD7-4D54-AE54-68788657F91B}"/>
              </a:ext>
            </a:extLst>
          </p:cNvPr>
          <p:cNvSpPr txBox="1"/>
          <p:nvPr/>
        </p:nvSpPr>
        <p:spPr>
          <a:xfrm>
            <a:off x="0" y="0"/>
            <a:ext cx="11277600" cy="2121158"/>
          </a:xfrm>
          <a:prstGeom prst="rect">
            <a:avLst/>
          </a:prstGeom>
          <a:noFill/>
        </p:spPr>
        <p:txBody>
          <a:bodyPr wrap="square" rtlCol="0">
            <a:spAutoFit/>
          </a:bodyPr>
          <a:lstStyle/>
          <a:p>
            <a:pPr rtl="1">
              <a:lnSpc>
                <a:spcPct val="107000"/>
              </a:lnSpc>
              <a:spcAft>
                <a:spcPts val="800"/>
              </a:spcAft>
            </a:pPr>
            <a:r>
              <a:rPr lang="he-IL" sz="2800" b="1" dirty="0">
                <a:solidFill>
                  <a:srgbClr val="E1587B"/>
                </a:solidFill>
                <a:latin typeface="Calibri" panose="020F0502020204030204" pitchFamily="34" charset="0"/>
                <a:cs typeface="Calibri" panose="020F0502020204030204" pitchFamily="34" charset="0"/>
              </a:rPr>
              <a:t>קיימים הבדלים בין בנים ובנות בהשגת אבני הדרך ההתפתחותיות במוטוריקה עדינה, מוטוריקה גסה, שפה והתפתחות חברתית</a:t>
            </a:r>
          </a:p>
          <a:p>
            <a:pPr>
              <a:lnSpc>
                <a:spcPct val="107000"/>
              </a:lnSpc>
              <a:spcAft>
                <a:spcPts val="800"/>
              </a:spcAft>
            </a:pPr>
            <a:r>
              <a:rPr lang="he-IL" sz="2800" dirty="0">
                <a:solidFill>
                  <a:srgbClr val="E1587B"/>
                </a:solidFill>
                <a:effectLst/>
                <a:latin typeface="Calibri" panose="020F0502020204030204" pitchFamily="34" charset="0"/>
                <a:ea typeface="Calibri" panose="020F0502020204030204" pitchFamily="34" charset="0"/>
                <a:cs typeface="Calibri" panose="020F0502020204030204" pitchFamily="34" charset="0"/>
              </a:rPr>
              <a:t>מחקר שבוצע </a:t>
            </a:r>
            <a:r>
              <a:rPr lang="he-IL" sz="2800" dirty="0" err="1">
                <a:solidFill>
                  <a:srgbClr val="E1587B"/>
                </a:solidFill>
                <a:effectLst/>
                <a:latin typeface="Calibri" panose="020F0502020204030204" pitchFamily="34" charset="0"/>
                <a:ea typeface="Calibri" panose="020F0502020204030204" pitchFamily="34" charset="0"/>
                <a:cs typeface="Calibri" panose="020F0502020204030204" pitchFamily="34" charset="0"/>
              </a:rPr>
              <a:t>בתמנ"ע</a:t>
            </a:r>
            <a:r>
              <a:rPr lang="he-IL" sz="2800" dirty="0">
                <a:solidFill>
                  <a:srgbClr val="E1587B"/>
                </a:solidFill>
                <a:effectLst/>
                <a:latin typeface="Calibri" panose="020F0502020204030204" pitchFamily="34" charset="0"/>
                <a:ea typeface="Calibri" panose="020F0502020204030204" pitchFamily="34" charset="0"/>
                <a:cs typeface="Calibri" panose="020F0502020204030204" pitchFamily="34" charset="0"/>
              </a:rPr>
              <a:t> </a:t>
            </a:r>
            <a:r>
              <a:rPr lang="he-IL" sz="2800" dirty="0">
                <a:solidFill>
                  <a:srgbClr val="E1587B"/>
                </a:solidFill>
                <a:latin typeface="Calibri" panose="020F0502020204030204" pitchFamily="34" charset="0"/>
                <a:ea typeface="Calibri" panose="020F0502020204030204" pitchFamily="34" charset="0"/>
                <a:cs typeface="Calibri" panose="020F0502020204030204" pitchFamily="34" charset="0"/>
              </a:rPr>
              <a:t>ע"י חוקרים ממכון </a:t>
            </a:r>
            <a:r>
              <a:rPr lang="en-US" sz="2800" dirty="0">
                <a:solidFill>
                  <a:srgbClr val="E1587B"/>
                </a:solidFill>
                <a:latin typeface="Calibri" panose="020F0502020204030204" pitchFamily="34" charset="0"/>
                <a:ea typeface="Calibri" panose="020F0502020204030204" pitchFamily="34" charset="0"/>
                <a:cs typeface="Calibri" panose="020F0502020204030204" pitchFamily="34" charset="0"/>
              </a:rPr>
              <a:t>KI</a:t>
            </a:r>
            <a:r>
              <a:rPr lang="he-IL" sz="2800" dirty="0">
                <a:solidFill>
                  <a:srgbClr val="E1587B"/>
                </a:solidFill>
                <a:latin typeface="Calibri" panose="020F0502020204030204" pitchFamily="34" charset="0"/>
                <a:ea typeface="Calibri" panose="020F0502020204030204" pitchFamily="34" charset="0"/>
                <a:cs typeface="Calibri" panose="020F0502020204030204" pitchFamily="34" charset="0"/>
              </a:rPr>
              <a:t> </a:t>
            </a:r>
            <a:r>
              <a:rPr lang="he-IL" sz="2800" dirty="0">
                <a:solidFill>
                  <a:srgbClr val="E1587B"/>
                </a:solidFill>
                <a:effectLst/>
                <a:latin typeface="Calibri" panose="020F0502020204030204" pitchFamily="34" charset="0"/>
                <a:ea typeface="Calibri" panose="020F0502020204030204" pitchFamily="34" charset="0"/>
                <a:cs typeface="Calibri" panose="020F0502020204030204" pitchFamily="34" charset="0"/>
              </a:rPr>
              <a:t>ופורסם בעתון החשוב </a:t>
            </a:r>
            <a:r>
              <a:rPr lang="en-US" sz="2800" dirty="0">
                <a:solidFill>
                  <a:srgbClr val="E1587B"/>
                </a:solidFill>
                <a:effectLst/>
                <a:latin typeface="Calibri" panose="020F0502020204030204" pitchFamily="34" charset="0"/>
                <a:ea typeface="Calibri" panose="020F0502020204030204" pitchFamily="34" charset="0"/>
                <a:cs typeface="Calibri" panose="020F0502020204030204" pitchFamily="34" charset="0"/>
              </a:rPr>
              <a:t> Pediatrics</a:t>
            </a:r>
            <a:endParaRPr lang="he-IL" sz="2800" dirty="0">
              <a:solidFill>
                <a:srgbClr val="E1587B"/>
              </a:solidFill>
              <a:latin typeface="Calibri" panose="020F0502020204030204" pitchFamily="34" charset="0"/>
              <a:ea typeface="Calibri" panose="020F0502020204030204" pitchFamily="34" charset="0"/>
              <a:cs typeface="Calibri" panose="020F0502020204030204" pitchFamily="34" charset="0"/>
            </a:endParaRPr>
          </a:p>
          <a:p>
            <a:pPr rtl="1">
              <a:lnSpc>
                <a:spcPct val="107000"/>
              </a:lnSpc>
              <a:spcAft>
                <a:spcPts val="800"/>
              </a:spcAft>
            </a:pPr>
            <a:endParaRPr lang="he-IL" sz="2800" dirty="0">
              <a:solidFill>
                <a:srgbClr val="E1587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68">
            <a:extLst>
              <a:ext uri="{FF2B5EF4-FFF2-40B4-BE49-F238E27FC236}">
                <a16:creationId xmlns:a16="http://schemas.microsoft.com/office/drawing/2014/main" id="{9C650B2E-040D-45DC-ACC8-65E4A06C10D9}"/>
              </a:ext>
            </a:extLst>
          </p:cNvPr>
          <p:cNvCxnSpPr>
            <a:cxnSpLocks/>
          </p:cNvCxnSpPr>
          <p:nvPr/>
        </p:nvCxnSpPr>
        <p:spPr>
          <a:xfrm flipH="1">
            <a:off x="-50155" y="1656780"/>
            <a:ext cx="12265305" cy="13229"/>
          </a:xfrm>
          <a:prstGeom prst="line">
            <a:avLst/>
          </a:prstGeom>
          <a:ln w="6350">
            <a:solidFill>
              <a:srgbClr val="E1587B"/>
            </a:solidFill>
          </a:ln>
        </p:spPr>
        <p:style>
          <a:lnRef idx="1">
            <a:schemeClr val="accent1"/>
          </a:lnRef>
          <a:fillRef idx="0">
            <a:schemeClr val="accent1"/>
          </a:fillRef>
          <a:effectRef idx="0">
            <a:schemeClr val="accent1"/>
          </a:effectRef>
          <a:fontRef idx="minor">
            <a:schemeClr val="tx1"/>
          </a:fontRef>
        </p:style>
      </p:cxnSp>
      <p:graphicFrame>
        <p:nvGraphicFramePr>
          <p:cNvPr id="4" name="Chart Placeholder 18">
            <a:extLst>
              <a:ext uri="{FF2B5EF4-FFF2-40B4-BE49-F238E27FC236}">
                <a16:creationId xmlns:a16="http://schemas.microsoft.com/office/drawing/2014/main" id="{D2104D94-D361-4B88-B797-8318085F6959}"/>
              </a:ext>
            </a:extLst>
          </p:cNvPr>
          <p:cNvGraphicFramePr>
            <a:graphicFrameLocks/>
          </p:cNvGraphicFramePr>
          <p:nvPr>
            <p:extLst>
              <p:ext uri="{D42A27DB-BD31-4B8C-83A1-F6EECF244321}">
                <p14:modId xmlns:p14="http://schemas.microsoft.com/office/powerpoint/2010/main" val="3391048320"/>
              </p:ext>
            </p:extLst>
          </p:nvPr>
        </p:nvGraphicFramePr>
        <p:xfrm>
          <a:off x="5336204" y="1930290"/>
          <a:ext cx="5933272" cy="4846320"/>
        </p:xfrm>
        <a:graphic>
          <a:graphicData uri="http://schemas.openxmlformats.org/drawingml/2006/table">
            <a:tbl>
              <a:tblPr rtl="1" firstRow="1" bandRow="1">
                <a:tableStyleId>{5C22544A-7EE6-4342-B048-85BDC9FD1C3A}</a:tableStyleId>
              </a:tblPr>
              <a:tblGrid>
                <a:gridCol w="1911155">
                  <a:extLst>
                    <a:ext uri="{9D8B030D-6E8A-4147-A177-3AD203B41FA5}">
                      <a16:colId xmlns:a16="http://schemas.microsoft.com/office/drawing/2014/main" val="20000"/>
                    </a:ext>
                  </a:extLst>
                </a:gridCol>
                <a:gridCol w="4022117">
                  <a:extLst>
                    <a:ext uri="{9D8B030D-6E8A-4147-A177-3AD203B41FA5}">
                      <a16:colId xmlns:a16="http://schemas.microsoft.com/office/drawing/2014/main" val="20001"/>
                    </a:ext>
                  </a:extLst>
                </a:gridCol>
              </a:tblGrid>
              <a:tr h="1165771">
                <a:tc>
                  <a:txBody>
                    <a:bodyPr/>
                    <a:lstStyle/>
                    <a:p>
                      <a:pPr algn="r" rtl="1">
                        <a:lnSpc>
                          <a:spcPct val="107000"/>
                        </a:lnSpc>
                        <a:spcAft>
                          <a:spcPts val="800"/>
                        </a:spcAft>
                        <a:buClr>
                          <a:srgbClr val="00D5E6"/>
                        </a:buClr>
                      </a:pPr>
                      <a:r>
                        <a:rPr lang="he-IL" sz="2200" b="0" dirty="0" smtClean="0">
                          <a:solidFill>
                            <a:schemeClr val="bg1"/>
                          </a:solidFill>
                          <a:latin typeface="Calibri" panose="020F0502020204030204" pitchFamily="34" charset="0"/>
                          <a:ea typeface="Calibri" panose="020F0502020204030204" pitchFamily="34" charset="0"/>
                          <a:cs typeface="Calibri" panose="020F0502020204030204" pitchFamily="34" charset="0"/>
                        </a:rPr>
                        <a:t>מטרת המחקר</a:t>
                      </a:r>
                      <a:endParaRPr lang="he-IL" sz="2200" b="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91909" marR="91909" marT="91440" marB="91440">
                    <a:lnL w="28575"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587B"/>
                    </a:solidFill>
                  </a:tcPr>
                </a:tc>
                <a:tc>
                  <a:txBody>
                    <a:bodyPr/>
                    <a:lstStyle/>
                    <a:p>
                      <a:pPr marL="0" indent="0" algn="r" rtl="1">
                        <a:buClr>
                          <a:srgbClr val="00D5E6"/>
                        </a:buClr>
                        <a:buFont typeface="Arial" panose="020B0604020202020204" pitchFamily="34" charset="0"/>
                        <a:buNone/>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לחקור הבדלים בין בנים ובנות בשיעורי ההשגה של אבני דרך התפתחותיות הנמדדות בטיפות החלב</a:t>
                      </a:r>
                    </a:p>
                  </a:txBody>
                  <a:tcPr marL="91909" marR="91909" marT="91440" marB="91440" anchor="ctr">
                    <a:lnL w="5715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587B"/>
                    </a:solidFill>
                  </a:tcPr>
                </a:tc>
                <a:extLst>
                  <a:ext uri="{0D108BD9-81ED-4DB2-BD59-A6C34878D82A}">
                    <a16:rowId xmlns:a16="http://schemas.microsoft.com/office/drawing/2014/main" val="10001"/>
                  </a:ext>
                </a:extLst>
              </a:tr>
              <a:tr h="699521">
                <a:tc>
                  <a:txBody>
                    <a:bodyPr/>
                    <a:lstStyle/>
                    <a:p>
                      <a:pPr algn="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מי נכלל במחקר?</a:t>
                      </a:r>
                    </a:p>
                  </a:txBody>
                  <a:tcPr>
                    <a:lnL w="28575"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587B"/>
                    </a:solidFill>
                  </a:tcPr>
                </a:tc>
                <a:tc>
                  <a:txBody>
                    <a:bodyPr/>
                    <a:lstStyle/>
                    <a:p>
                      <a:pPr marL="0" indent="0" algn="r" rtl="1">
                        <a:buClr>
                          <a:srgbClr val="00D5E6"/>
                        </a:buClr>
                        <a:buFont typeface="Wingdings" panose="05000000000000000000" pitchFamily="2" charset="2"/>
                        <a:buNone/>
                      </a:pPr>
                      <a:r>
                        <a:rPr lang="he-IL" sz="2200" b="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839,574</a:t>
                      </a:r>
                      <a:r>
                        <a:rPr lang="en-US" sz="2200" b="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e-IL" sz="2200" b="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ילדים שנולדו בין השנים 2014-2020, וביקרו בטיפות החלב</a:t>
                      </a:r>
                    </a:p>
                  </a:txBody>
                  <a:tcPr>
                    <a:lnL w="571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587B"/>
                    </a:solidFill>
                  </a:tcPr>
                </a:tc>
                <a:extLst>
                  <a:ext uri="{0D108BD9-81ED-4DB2-BD59-A6C34878D82A}">
                    <a16:rowId xmlns:a16="http://schemas.microsoft.com/office/drawing/2014/main" val="10002"/>
                  </a:ext>
                </a:extLst>
              </a:tr>
              <a:tr h="463567">
                <a:tc>
                  <a:txBody>
                    <a:bodyPr/>
                    <a:lstStyle/>
                    <a:p>
                      <a:pPr marL="0" indent="0" algn="r" rtl="1">
                        <a:lnSpc>
                          <a:spcPct val="110000"/>
                        </a:lnSpc>
                        <a:spcBef>
                          <a:spcPts val="300"/>
                        </a:spcBef>
                        <a:spcAft>
                          <a:spcPts val="600"/>
                        </a:spcAft>
                        <a:buFont typeface="Arial" panose="020B0604020202020204" pitchFamily="34" charset="0"/>
                        <a:buNone/>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מהלך המחקר והשיטות</a:t>
                      </a:r>
                      <a:endParaRPr lang="en-US"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91909" marR="91909" marT="91440" marB="91440">
                    <a:lnL w="28575"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587B"/>
                    </a:solidFill>
                  </a:tcPr>
                </a:tc>
                <a:tc>
                  <a:txBody>
                    <a:bodyPr/>
                    <a:lstStyle/>
                    <a:p>
                      <a:pPr marL="0" indent="0" algn="r" rtl="1">
                        <a:buClr>
                          <a:srgbClr val="00D5E6"/>
                        </a:buClr>
                        <a:buFont typeface="Arial" panose="020B0604020202020204" pitchFamily="34" charset="0"/>
                        <a:buNone/>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נבדקו הבדלים בין בנים ובנות בהישגים המותאמים לגיל של 59 אבני דרך התפתחותיות בארבעה תחומים</a:t>
                      </a:r>
                    </a:p>
                  </a:txBody>
                  <a:tcPr>
                    <a:lnL w="571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587B"/>
                    </a:solidFill>
                  </a:tcPr>
                </a:tc>
                <a:extLst>
                  <a:ext uri="{0D108BD9-81ED-4DB2-BD59-A6C34878D82A}">
                    <a16:rowId xmlns:a16="http://schemas.microsoft.com/office/drawing/2014/main" val="10003"/>
                  </a:ext>
                </a:extLst>
              </a:tr>
              <a:tr h="0">
                <a:tc>
                  <a:txBody>
                    <a:bodyPr/>
                    <a:lstStyle/>
                    <a:p>
                      <a:pPr algn="r" rtl="1">
                        <a:lnSpc>
                          <a:spcPct val="107000"/>
                        </a:lnSpc>
                        <a:spcAft>
                          <a:spcPts val="800"/>
                        </a:spcAft>
                        <a:buClr>
                          <a:srgbClr val="00D5E6"/>
                        </a:buClr>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ממצאים</a:t>
                      </a:r>
                    </a:p>
                  </a:txBody>
                  <a:tcPr marL="91909" marR="91909" marT="91440" marB="91440">
                    <a:lnL w="28575"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1587B"/>
                    </a:solidFill>
                  </a:tcPr>
                </a:tc>
                <a:tc>
                  <a:txBody>
                    <a:bodyPr/>
                    <a:lstStyle/>
                    <a:p>
                      <a:pPr marL="0" indent="0" algn="r" rtl="1">
                        <a:buClr>
                          <a:srgbClr val="00D5E6"/>
                        </a:buClr>
                        <a:buFont typeface="Wingdings" panose="05000000000000000000" pitchFamily="2" charset="2"/>
                        <a:buNone/>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הבנות קדמו לבנים ברוב אבני הדרך של כל תחומי ההתפתחות.</a:t>
                      </a:r>
                    </a:p>
                    <a:p>
                      <a:pPr marL="0" indent="0" algn="r" rtl="1">
                        <a:buClr>
                          <a:srgbClr val="00D5E6"/>
                        </a:buClr>
                        <a:buFont typeface="Wingdings" panose="05000000000000000000" pitchFamily="2" charset="2"/>
                        <a:buNone/>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נבנו סולמות התפתחותיים נפרדים מותאמים לבנות ולבנים אותם יש להטמיע</a:t>
                      </a: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בטיפות החלב.</a:t>
                      </a:r>
                    </a:p>
                  </a:txBody>
                  <a:tcPr>
                    <a:lnL w="571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1587B"/>
                    </a:solidFill>
                  </a:tcPr>
                </a:tc>
                <a:extLst>
                  <a:ext uri="{0D108BD9-81ED-4DB2-BD59-A6C34878D82A}">
                    <a16:rowId xmlns:a16="http://schemas.microsoft.com/office/drawing/2014/main" val="10004"/>
                  </a:ext>
                </a:extLst>
              </a:tr>
            </a:tbl>
          </a:graphicData>
        </a:graphic>
      </p:graphicFrame>
      <p:sp>
        <p:nvSpPr>
          <p:cNvPr id="5" name="Rectangular Callout 42">
            <a:extLst>
              <a:ext uri="{FF2B5EF4-FFF2-40B4-BE49-F238E27FC236}">
                <a16:creationId xmlns:a16="http://schemas.microsoft.com/office/drawing/2014/main" id="{E64EEE79-2D0B-46FA-8B78-D6050FD97228}"/>
              </a:ext>
            </a:extLst>
          </p:cNvPr>
          <p:cNvSpPr/>
          <p:nvPr/>
        </p:nvSpPr>
        <p:spPr>
          <a:xfrm>
            <a:off x="77343" y="1930290"/>
            <a:ext cx="5181519" cy="4846320"/>
          </a:xfrm>
          <a:prstGeom prst="rect">
            <a:avLst/>
          </a:prstGeom>
          <a:solidFill>
            <a:srgbClr val="E1587B">
              <a:alpha val="11000"/>
            </a:srgbClr>
          </a:solidFill>
          <a:ln w="19050" cap="flat" cmpd="sng" algn="ctr">
            <a:noFill/>
            <a:prstDash val="solid"/>
            <a:miter lim="800000"/>
          </a:ln>
          <a:effectLst/>
        </p:spPr>
        <p:txBody>
          <a:bodyPr tIns="91440" bIns="91440" rtlCol="0" anchor="ctr" anchorCtr="0"/>
          <a:lstStyle/>
          <a:p>
            <a:pPr marL="0" marR="0" lvl="0" indent="0" algn="r" defTabSz="914400" eaLnBrk="1" fontAlgn="auto" latinLnBrk="0" hangingPunct="1">
              <a:lnSpc>
                <a:spcPct val="100000"/>
              </a:lnSpc>
              <a:spcBef>
                <a:spcPts val="0"/>
              </a:spcBef>
              <a:spcAft>
                <a:spcPts val="1200"/>
              </a:spcAft>
              <a:buClr>
                <a:prstClr val="black"/>
              </a:buClr>
              <a:buSzPct val="100000"/>
              <a:buFontTx/>
              <a:buNone/>
              <a:tabLst/>
              <a:defRPr/>
            </a:pPr>
            <a:endParaRPr kumimoji="0" lang="en-US" sz="1600" b="0" i="0" u="none" strike="noStrike" kern="0" cap="none" spc="0" normalizeH="0" baseline="0" noProof="0" dirty="0">
              <a:ln>
                <a:noFill/>
              </a:ln>
              <a:solidFill>
                <a:srgbClr val="000000"/>
              </a:solidFill>
              <a:effectLst/>
              <a:uLnTx/>
              <a:uFillTx/>
              <a:latin typeface="Open Sans"/>
              <a:ea typeface="+mn-ea"/>
              <a:cs typeface="+mn-cs"/>
            </a:endParaRPr>
          </a:p>
        </p:txBody>
      </p:sp>
    </p:spTree>
    <p:extLst>
      <p:ext uri="{BB962C8B-B14F-4D97-AF65-F5344CB8AC3E}">
        <p14:creationId xmlns:p14="http://schemas.microsoft.com/office/powerpoint/2010/main" val="745562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id="{DFFB9267-8BA1-4C80-BB78-1923576527CA}"/>
              </a:ext>
            </a:extLst>
          </p:cNvPr>
          <p:cNvPicPr>
            <a:picLocks noChangeAspect="1"/>
          </p:cNvPicPr>
          <p:nvPr/>
        </p:nvPicPr>
        <p:blipFill>
          <a:blip r:embed="rId2"/>
          <a:stretch>
            <a:fillRect/>
          </a:stretch>
        </p:blipFill>
        <p:spPr>
          <a:xfrm>
            <a:off x="321582" y="1948388"/>
            <a:ext cx="3930237" cy="1987706"/>
          </a:xfrm>
          <a:prstGeom prst="rect">
            <a:avLst/>
          </a:prstGeom>
        </p:spPr>
      </p:pic>
      <p:sp>
        <p:nvSpPr>
          <p:cNvPr id="4" name="TextBox 115">
            <a:extLst>
              <a:ext uri="{FF2B5EF4-FFF2-40B4-BE49-F238E27FC236}">
                <a16:creationId xmlns:a16="http://schemas.microsoft.com/office/drawing/2014/main" id="{5F366ED7-2B71-4B1F-8745-82648B42D3A5}"/>
              </a:ext>
            </a:extLst>
          </p:cNvPr>
          <p:cNvSpPr txBox="1"/>
          <p:nvPr/>
        </p:nvSpPr>
        <p:spPr>
          <a:xfrm>
            <a:off x="0" y="128190"/>
            <a:ext cx="11277600" cy="1428789"/>
          </a:xfrm>
          <a:prstGeom prst="rect">
            <a:avLst/>
          </a:prstGeom>
          <a:noFill/>
        </p:spPr>
        <p:txBody>
          <a:bodyPr wrap="square" rtlCol="0">
            <a:spAutoFit/>
          </a:bodyPr>
          <a:lstStyle/>
          <a:p>
            <a:pPr algn="r" rtl="1">
              <a:lnSpc>
                <a:spcPct val="107000"/>
              </a:lnSpc>
              <a:spcAft>
                <a:spcPts val="800"/>
              </a:spcAft>
            </a:pPr>
            <a:r>
              <a:rPr lang="he-IL" sz="2800" b="1" dirty="0">
                <a:solidFill>
                  <a:srgbClr val="496B91"/>
                </a:solidFill>
                <a:latin typeface="Calibri Light" panose="020F0302020204030204" pitchFamily="34" charset="0"/>
                <a:ea typeface="+mj-ea"/>
                <a:cs typeface="Calibri" panose="020F0502020204030204" pitchFamily="34" charset="0"/>
              </a:rPr>
              <a:t>ניתוח תמונות קליניות באופן אוטומטי מאפשר גילוי מוקדם של סרטן הפה</a:t>
            </a:r>
            <a:endParaRPr lang="en-US" sz="2800" b="1" dirty="0">
              <a:solidFill>
                <a:srgbClr val="496B91"/>
              </a:solidFill>
              <a:latin typeface="Calibri Light" panose="020F0302020204030204" pitchFamily="34" charset="0"/>
              <a:ea typeface="+mj-ea"/>
              <a:cs typeface="Calibri" panose="020F0502020204030204" pitchFamily="34" charset="0"/>
            </a:endParaRPr>
          </a:p>
          <a:p>
            <a:pPr>
              <a:lnSpc>
                <a:spcPct val="107000"/>
              </a:lnSpc>
              <a:spcAft>
                <a:spcPts val="800"/>
              </a:spcAft>
            </a:pPr>
            <a:r>
              <a:rPr lang="he-IL" sz="2400" dirty="0">
                <a:solidFill>
                  <a:srgbClr val="496B91"/>
                </a:solidFill>
                <a:latin typeface="Calibri" panose="020F0502020204030204" pitchFamily="34" charset="0"/>
                <a:ea typeface="Calibri" panose="020F0502020204030204" pitchFamily="34" charset="0"/>
                <a:cs typeface="Calibri" panose="020F0502020204030204" pitchFamily="34" charset="0"/>
              </a:rPr>
              <a:t>מחקר שבוצע ע"י מדעני נתונים </a:t>
            </a:r>
            <a:r>
              <a:rPr lang="he-IL" sz="2400" dirty="0" err="1">
                <a:solidFill>
                  <a:srgbClr val="496B91"/>
                </a:solidFill>
                <a:latin typeface="Calibri" panose="020F0502020204030204" pitchFamily="34" charset="0"/>
                <a:ea typeface="Calibri" panose="020F0502020204030204" pitchFamily="34" charset="0"/>
                <a:cs typeface="Calibri" panose="020F0502020204030204" pitchFamily="34" charset="0"/>
              </a:rPr>
              <a:t>מתמנ"ע</a:t>
            </a:r>
            <a:r>
              <a:rPr lang="he-IL" sz="2400" dirty="0">
                <a:solidFill>
                  <a:srgbClr val="496B91"/>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496B91"/>
                </a:solidFill>
                <a:latin typeface="Calibri" panose="020F0502020204030204" pitchFamily="34" charset="0"/>
                <a:ea typeface="Calibri" panose="020F0502020204030204" pitchFamily="34" charset="0"/>
                <a:cs typeface="Calibri" panose="020F0502020204030204" pitchFamily="34" charset="0"/>
              </a:rPr>
              <a:t>IBM</a:t>
            </a:r>
            <a:r>
              <a:rPr lang="he-IL" sz="2400" dirty="0">
                <a:solidFill>
                  <a:srgbClr val="496B91"/>
                </a:solidFill>
                <a:latin typeface="Calibri" panose="020F0502020204030204" pitchFamily="34" charset="0"/>
                <a:ea typeface="Calibri" panose="020F0502020204030204" pitchFamily="34" charset="0"/>
                <a:cs typeface="Calibri" panose="020F0502020204030204" pitchFamily="34" charset="0"/>
              </a:rPr>
              <a:t>, הפקולטה לרפואת שיניים באוניברסיטה העברית ובית חולים הצפון</a:t>
            </a:r>
          </a:p>
        </p:txBody>
      </p:sp>
      <p:graphicFrame>
        <p:nvGraphicFramePr>
          <p:cNvPr id="5" name="Chart Placeholder 18">
            <a:extLst>
              <a:ext uri="{FF2B5EF4-FFF2-40B4-BE49-F238E27FC236}">
                <a16:creationId xmlns:a16="http://schemas.microsoft.com/office/drawing/2014/main" id="{4C289CD8-1DC3-45BD-A049-8622199AB6DF}"/>
              </a:ext>
            </a:extLst>
          </p:cNvPr>
          <p:cNvGraphicFramePr>
            <a:graphicFrameLocks/>
          </p:cNvGraphicFramePr>
          <p:nvPr>
            <p:extLst>
              <p:ext uri="{D42A27DB-BD31-4B8C-83A1-F6EECF244321}">
                <p14:modId xmlns:p14="http://schemas.microsoft.com/office/powerpoint/2010/main" val="3471164662"/>
              </p:ext>
            </p:extLst>
          </p:nvPr>
        </p:nvGraphicFramePr>
        <p:xfrm>
          <a:off x="4589091" y="1928755"/>
          <a:ext cx="6688509" cy="4514722"/>
        </p:xfrm>
        <a:graphic>
          <a:graphicData uri="http://schemas.openxmlformats.org/drawingml/2006/table">
            <a:tbl>
              <a:tblPr rtl="1" firstRow="1" bandRow="1">
                <a:tableStyleId>{5C22544A-7EE6-4342-B048-85BDC9FD1C3A}</a:tableStyleId>
              </a:tblPr>
              <a:tblGrid>
                <a:gridCol w="1163782">
                  <a:extLst>
                    <a:ext uri="{9D8B030D-6E8A-4147-A177-3AD203B41FA5}">
                      <a16:colId xmlns:a16="http://schemas.microsoft.com/office/drawing/2014/main" val="20000"/>
                    </a:ext>
                  </a:extLst>
                </a:gridCol>
                <a:gridCol w="5524727">
                  <a:extLst>
                    <a:ext uri="{9D8B030D-6E8A-4147-A177-3AD203B41FA5}">
                      <a16:colId xmlns:a16="http://schemas.microsoft.com/office/drawing/2014/main" val="20001"/>
                    </a:ext>
                  </a:extLst>
                </a:gridCol>
              </a:tblGrid>
              <a:tr h="756150">
                <a:tc>
                  <a:txBody>
                    <a:bodyPr/>
                    <a:lstStyle/>
                    <a:p>
                      <a:pPr algn="r" rtl="1">
                        <a:lnSpc>
                          <a:spcPct val="107000"/>
                        </a:lnSpc>
                        <a:spcAft>
                          <a:spcPts val="800"/>
                        </a:spcAft>
                        <a:buClr>
                          <a:srgbClr val="00D5E6"/>
                        </a:buClr>
                      </a:pPr>
                      <a:r>
                        <a:rPr lang="he-IL" sz="2200" b="0" dirty="0">
                          <a:solidFill>
                            <a:schemeClr val="bg1"/>
                          </a:solidFill>
                          <a:latin typeface="Calibri" panose="020F0502020204030204" pitchFamily="34" charset="0"/>
                          <a:ea typeface="Calibri" panose="020F0502020204030204" pitchFamily="34" charset="0"/>
                          <a:cs typeface="Calibri" panose="020F0502020204030204" pitchFamily="34" charset="0"/>
                        </a:rPr>
                        <a:t>מטרת המחקר</a:t>
                      </a:r>
                    </a:p>
                  </a:txBody>
                  <a:tcPr marL="91909" marR="91909" marT="91440" marB="91440">
                    <a:lnL w="28575"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96B91"/>
                    </a:solidFill>
                  </a:tcPr>
                </a:tc>
                <a:tc>
                  <a:txBody>
                    <a:bodyPr/>
                    <a:lstStyle/>
                    <a:p>
                      <a:pPr marL="0" indent="0" algn="r" rtl="1">
                        <a:buClr>
                          <a:srgbClr val="00D5E6"/>
                        </a:buClr>
                        <a:buFont typeface="Arial" panose="020B0604020202020204" pitchFamily="34" charset="0"/>
                        <a:buNone/>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לפתח מודל לחיזוי אוטומטי של נגעים של סרטן הפה, מתוך תמונות שצולמו באמצעות פלאפונים חכמים</a:t>
                      </a:r>
                    </a:p>
                  </a:txBody>
                  <a:tcPr marL="91909" marR="91909" marT="91440" marB="91440" anchor="ctr">
                    <a:lnL w="5715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96B91"/>
                    </a:solidFill>
                  </a:tcPr>
                </a:tc>
                <a:extLst>
                  <a:ext uri="{0D108BD9-81ED-4DB2-BD59-A6C34878D82A}">
                    <a16:rowId xmlns:a16="http://schemas.microsoft.com/office/drawing/2014/main" val="10001"/>
                  </a:ext>
                </a:extLst>
              </a:tr>
              <a:tr h="1024589">
                <a:tc>
                  <a:txBody>
                    <a:bodyPr/>
                    <a:lstStyle/>
                    <a:p>
                      <a:pPr algn="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מי נכלל במחקר?</a:t>
                      </a:r>
                    </a:p>
                  </a:txBody>
                  <a:tcPr>
                    <a:lnL w="28575"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96B91"/>
                    </a:solidFill>
                  </a:tcPr>
                </a:tc>
                <a:tc>
                  <a:txBody>
                    <a:bodyPr/>
                    <a:lstStyle/>
                    <a:p>
                      <a:pPr marL="0" indent="0" algn="r" rtl="1">
                        <a:buClr>
                          <a:srgbClr val="00D5E6"/>
                        </a:buClr>
                        <a:buFont typeface="Wingdings" panose="05000000000000000000" pitchFamily="2" charset="2"/>
                        <a:buNone/>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1470</a:t>
                      </a:r>
                      <a:r>
                        <a:rPr lang="he-IL" sz="1800" kern="1200" dirty="0">
                          <a:solidFill>
                            <a:schemeClr val="dk1"/>
                          </a:solidFill>
                          <a:effectLst/>
                          <a:latin typeface="+mn-lt"/>
                          <a:ea typeface="+mn-ea"/>
                          <a:cs typeface="+mn-cs"/>
                        </a:rPr>
                        <a:t> </a:t>
                      </a: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צילומים של מטופלים שטופלו במחלקת פה ולסתות בבה"ח הצפון וממקורות אקדמיים באינטרנט</a:t>
                      </a:r>
                      <a:r>
                        <a:rPr lang="en-US"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בין 2010 - 2020</a:t>
                      </a:r>
                    </a:p>
                  </a:txBody>
                  <a:tcPr>
                    <a:lnL w="571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96B91"/>
                    </a:solidFill>
                  </a:tcPr>
                </a:tc>
                <a:extLst>
                  <a:ext uri="{0D108BD9-81ED-4DB2-BD59-A6C34878D82A}">
                    <a16:rowId xmlns:a16="http://schemas.microsoft.com/office/drawing/2014/main" val="10002"/>
                  </a:ext>
                </a:extLst>
              </a:tr>
              <a:tr h="1553050">
                <a:tc>
                  <a:txBody>
                    <a:bodyPr/>
                    <a:lstStyle/>
                    <a:p>
                      <a:pPr marL="0" indent="0" algn="r" rtl="1">
                        <a:lnSpc>
                          <a:spcPct val="110000"/>
                        </a:lnSpc>
                        <a:spcBef>
                          <a:spcPts val="300"/>
                        </a:spcBef>
                        <a:spcAft>
                          <a:spcPts val="600"/>
                        </a:spcAft>
                        <a:buFont typeface="Arial" panose="020B0604020202020204" pitchFamily="34" charset="0"/>
                        <a:buNone/>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מהלך המחקר והשיטות</a:t>
                      </a:r>
                      <a:endParaRPr lang="en-US"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91909" marR="91909" marT="91440" marB="91440">
                    <a:lnL w="28575"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96B91"/>
                    </a:solidFill>
                  </a:tcPr>
                </a:tc>
                <a:tc>
                  <a:txBody>
                    <a:bodyPr/>
                    <a:lstStyle/>
                    <a:p>
                      <a:pPr marL="0" indent="0" algn="r" rtl="1">
                        <a:buClr>
                          <a:srgbClr val="00D5E6"/>
                        </a:buClr>
                        <a:buFont typeface="Arial" panose="020B0604020202020204" pitchFamily="34" charset="0"/>
                        <a:buNone/>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שימוש בשיטות </a:t>
                      </a:r>
                      <a:r>
                        <a:rPr lang="en-US"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 AI </a:t>
                      </a: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שונות כדי לנתח צילומים קליניים של רירית הפה ולהעריך את הדיוק שלהם בזיהוי מוקדם של נגעים סרטניים ומקרים חשודים. האבחנה האמיתית אומתה ע"י רופא וע"י ביופסיה</a:t>
                      </a:r>
                    </a:p>
                  </a:txBody>
                  <a:tcPr>
                    <a:lnL w="571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96B91"/>
                    </a:solidFill>
                  </a:tcPr>
                </a:tc>
                <a:extLst>
                  <a:ext uri="{0D108BD9-81ED-4DB2-BD59-A6C34878D82A}">
                    <a16:rowId xmlns:a16="http://schemas.microsoft.com/office/drawing/2014/main" val="10003"/>
                  </a:ext>
                </a:extLst>
              </a:tr>
              <a:tr h="963962">
                <a:tc>
                  <a:txBody>
                    <a:bodyPr/>
                    <a:lstStyle/>
                    <a:p>
                      <a:pPr algn="r" rtl="1">
                        <a:lnSpc>
                          <a:spcPct val="107000"/>
                        </a:lnSpc>
                        <a:spcAft>
                          <a:spcPts val="800"/>
                        </a:spcAft>
                        <a:buClr>
                          <a:srgbClr val="00D5E6"/>
                        </a:buClr>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ממצאים</a:t>
                      </a:r>
                    </a:p>
                  </a:txBody>
                  <a:tcPr marL="91909" marR="91909" marT="91440" marB="91440">
                    <a:lnL w="28575"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496B91"/>
                    </a:solidFill>
                  </a:tcPr>
                </a:tc>
                <a:tc>
                  <a:txBody>
                    <a:bodyPr/>
                    <a:lstStyle/>
                    <a:p>
                      <a:pPr marL="0" indent="0" algn="r" rtl="1">
                        <a:buClr>
                          <a:srgbClr val="00D5E6"/>
                        </a:buClr>
                        <a:buFont typeface="Wingdings" panose="05000000000000000000" pitchFamily="2" charset="2"/>
                        <a:buNone/>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מודל לחיזוי סרטן הפה השיג דיוק של 96% בגילוי מוקדם של נגעים סרטניים וחשודים בפה</a:t>
                      </a:r>
                    </a:p>
                  </a:txBody>
                  <a:tcPr>
                    <a:lnL w="571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496B91"/>
                    </a:solidFill>
                  </a:tcPr>
                </a:tc>
                <a:extLst>
                  <a:ext uri="{0D108BD9-81ED-4DB2-BD59-A6C34878D82A}">
                    <a16:rowId xmlns:a16="http://schemas.microsoft.com/office/drawing/2014/main" val="10004"/>
                  </a:ext>
                </a:extLst>
              </a:tr>
            </a:tbl>
          </a:graphicData>
        </a:graphic>
      </p:graphicFrame>
      <p:sp>
        <p:nvSpPr>
          <p:cNvPr id="6" name="Rectangular Callout 42">
            <a:extLst>
              <a:ext uri="{FF2B5EF4-FFF2-40B4-BE49-F238E27FC236}">
                <a16:creationId xmlns:a16="http://schemas.microsoft.com/office/drawing/2014/main" id="{CA298916-97A0-4063-96B5-EE95FC1CB465}"/>
              </a:ext>
            </a:extLst>
          </p:cNvPr>
          <p:cNvSpPr/>
          <p:nvPr/>
        </p:nvSpPr>
        <p:spPr>
          <a:xfrm>
            <a:off x="0" y="1948388"/>
            <a:ext cx="4538126" cy="4479214"/>
          </a:xfrm>
          <a:prstGeom prst="rect">
            <a:avLst/>
          </a:prstGeom>
          <a:solidFill>
            <a:srgbClr val="496B91">
              <a:alpha val="11000"/>
            </a:srgbClr>
          </a:solidFill>
          <a:ln w="19050" cap="flat" cmpd="sng" algn="ctr">
            <a:noFill/>
            <a:prstDash val="solid"/>
            <a:miter lim="800000"/>
          </a:ln>
          <a:effectLst/>
        </p:spPr>
        <p:txBody>
          <a:bodyPr tIns="91440" bIns="91440" rtlCol="0" anchor="ctr" anchorCtr="0"/>
          <a:lstStyle/>
          <a:p>
            <a:pPr marL="0" marR="0" lvl="0" indent="0" algn="r" defTabSz="914400" eaLnBrk="1" fontAlgn="auto" latinLnBrk="0" hangingPunct="1">
              <a:lnSpc>
                <a:spcPct val="100000"/>
              </a:lnSpc>
              <a:spcBef>
                <a:spcPts val="0"/>
              </a:spcBef>
              <a:spcAft>
                <a:spcPts val="1200"/>
              </a:spcAft>
              <a:buClr>
                <a:prstClr val="black"/>
              </a:buClr>
              <a:buSzPct val="100000"/>
              <a:buFontTx/>
              <a:buNone/>
              <a:tabLst/>
              <a:defRPr/>
            </a:pPr>
            <a:endParaRPr kumimoji="0" lang="en-US" sz="1600" b="0" i="0" u="none" strike="noStrike" kern="0" cap="none" spc="0" normalizeH="0" baseline="0" noProof="0" dirty="0">
              <a:ln>
                <a:noFill/>
              </a:ln>
              <a:solidFill>
                <a:srgbClr val="000000"/>
              </a:solidFill>
              <a:effectLst/>
              <a:uLnTx/>
              <a:uFillTx/>
              <a:latin typeface="Open Sans"/>
              <a:ea typeface="+mn-ea"/>
              <a:cs typeface="+mn-cs"/>
            </a:endParaRPr>
          </a:p>
        </p:txBody>
      </p:sp>
      <p:pic>
        <p:nvPicPr>
          <p:cNvPr id="10" name="תמונה 9">
            <a:extLst>
              <a:ext uri="{FF2B5EF4-FFF2-40B4-BE49-F238E27FC236}">
                <a16:creationId xmlns:a16="http://schemas.microsoft.com/office/drawing/2014/main" id="{E80905D3-1577-45D7-AEB3-6A845F6E0FFF}"/>
              </a:ext>
            </a:extLst>
          </p:cNvPr>
          <p:cNvPicPr>
            <a:picLocks noChangeAspect="1"/>
          </p:cNvPicPr>
          <p:nvPr/>
        </p:nvPicPr>
        <p:blipFill>
          <a:blip r:embed="rId3"/>
          <a:stretch>
            <a:fillRect/>
          </a:stretch>
        </p:blipFill>
        <p:spPr>
          <a:xfrm>
            <a:off x="971142" y="4178178"/>
            <a:ext cx="2631116" cy="2005606"/>
          </a:xfrm>
          <a:prstGeom prst="rect">
            <a:avLst/>
          </a:prstGeom>
        </p:spPr>
      </p:pic>
      <p:cxnSp>
        <p:nvCxnSpPr>
          <p:cNvPr id="11" name="Straight Connector 68">
            <a:extLst>
              <a:ext uri="{FF2B5EF4-FFF2-40B4-BE49-F238E27FC236}">
                <a16:creationId xmlns:a16="http://schemas.microsoft.com/office/drawing/2014/main" id="{ADD92D10-93A3-4558-9418-B6DFA1FB234F}"/>
              </a:ext>
            </a:extLst>
          </p:cNvPr>
          <p:cNvCxnSpPr>
            <a:cxnSpLocks/>
          </p:cNvCxnSpPr>
          <p:nvPr/>
        </p:nvCxnSpPr>
        <p:spPr>
          <a:xfrm flipH="1">
            <a:off x="0" y="1586467"/>
            <a:ext cx="12265305" cy="13229"/>
          </a:xfrm>
          <a:prstGeom prst="line">
            <a:avLst/>
          </a:prstGeom>
          <a:ln w="9525">
            <a:solidFill>
              <a:srgbClr val="496B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10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803 Autism Icons - Free in SVG, PNG, ICO - IconScout">
            <a:extLst>
              <a:ext uri="{FF2B5EF4-FFF2-40B4-BE49-F238E27FC236}">
                <a16:creationId xmlns:a16="http://schemas.microsoft.com/office/drawing/2014/main" id="{73FD843C-183D-4B43-B52B-1403D0909C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936" y="4142162"/>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15">
            <a:extLst>
              <a:ext uri="{FF2B5EF4-FFF2-40B4-BE49-F238E27FC236}">
                <a16:creationId xmlns:a16="http://schemas.microsoft.com/office/drawing/2014/main" id="{C6E97AA0-2B1C-4672-B522-5778DD203510}"/>
              </a:ext>
            </a:extLst>
          </p:cNvPr>
          <p:cNvSpPr txBox="1"/>
          <p:nvPr/>
        </p:nvSpPr>
        <p:spPr>
          <a:xfrm>
            <a:off x="92598" y="139765"/>
            <a:ext cx="11277600" cy="1033616"/>
          </a:xfrm>
          <a:prstGeom prst="rect">
            <a:avLst/>
          </a:prstGeom>
          <a:noFill/>
        </p:spPr>
        <p:txBody>
          <a:bodyPr wrap="square" rtlCol="0">
            <a:spAutoFit/>
          </a:bodyPr>
          <a:lstStyle/>
          <a:p>
            <a:pPr>
              <a:lnSpc>
                <a:spcPct val="107000"/>
              </a:lnSpc>
              <a:spcAft>
                <a:spcPts val="800"/>
              </a:spcAft>
            </a:pPr>
            <a:r>
              <a:rPr lang="he-IL" sz="2800" b="1" dirty="0">
                <a:solidFill>
                  <a:srgbClr val="EF4135"/>
                </a:solidFill>
                <a:latin typeface="Calibri" panose="020F0502020204030204" pitchFamily="34" charset="0"/>
                <a:cs typeface="Calibri" panose="020F0502020204030204" pitchFamily="34" charset="0"/>
              </a:rPr>
              <a:t>חיזוי מוקדם של אוטיזם בהתבסס על מעקב התפתחותי שגרתי בטיפות החלב</a:t>
            </a:r>
            <a:endParaRPr lang="en-US" sz="2800" b="1" dirty="0">
              <a:solidFill>
                <a:srgbClr val="EF4135"/>
              </a:solidFill>
              <a:latin typeface="Calibri" panose="020F0502020204030204" pitchFamily="34" charset="0"/>
              <a:cs typeface="Calibri" panose="020F0502020204030204" pitchFamily="34" charset="0"/>
            </a:endParaRPr>
          </a:p>
          <a:p>
            <a:pPr>
              <a:lnSpc>
                <a:spcPct val="107000"/>
              </a:lnSpc>
              <a:spcAft>
                <a:spcPts val="800"/>
              </a:spcAft>
            </a:pPr>
            <a:r>
              <a:rPr lang="he-IL" sz="2400" dirty="0">
                <a:solidFill>
                  <a:srgbClr val="EF4135"/>
                </a:solidFill>
                <a:latin typeface="Calibri" panose="020F0502020204030204" pitchFamily="34" charset="0"/>
                <a:cs typeface="Calibri" panose="020F0502020204030204" pitchFamily="34" charset="0"/>
              </a:rPr>
              <a:t>מחקר העושה שימוש בנתוני ביטוח לאומי ונתוני מחשבה בריאה, פורסם בעיתון היוקרתי </a:t>
            </a:r>
            <a:r>
              <a:rPr lang="en-US" sz="2400" dirty="0">
                <a:solidFill>
                  <a:srgbClr val="EF4135"/>
                </a:solidFill>
                <a:latin typeface="Calibri" panose="020F0502020204030204" pitchFamily="34" charset="0"/>
                <a:cs typeface="Calibri" panose="020F0502020204030204" pitchFamily="34" charset="0"/>
              </a:rPr>
              <a:t>Jama</a:t>
            </a:r>
            <a:endParaRPr lang="he-IL" sz="2400" dirty="0">
              <a:solidFill>
                <a:srgbClr val="EF4135"/>
              </a:solidFill>
              <a:latin typeface="Calibri" panose="020F0502020204030204" pitchFamily="34" charset="0"/>
              <a:cs typeface="Calibri" panose="020F0502020204030204" pitchFamily="34" charset="0"/>
            </a:endParaRPr>
          </a:p>
        </p:txBody>
      </p:sp>
      <p:graphicFrame>
        <p:nvGraphicFramePr>
          <p:cNvPr id="7" name="Chart Placeholder 18">
            <a:extLst>
              <a:ext uri="{FF2B5EF4-FFF2-40B4-BE49-F238E27FC236}">
                <a16:creationId xmlns:a16="http://schemas.microsoft.com/office/drawing/2014/main" id="{6A7E7D3F-FDF2-4423-8490-3397CBB0D4C8}"/>
              </a:ext>
            </a:extLst>
          </p:cNvPr>
          <p:cNvGraphicFramePr>
            <a:graphicFrameLocks/>
          </p:cNvGraphicFramePr>
          <p:nvPr>
            <p:extLst>
              <p:ext uri="{D42A27DB-BD31-4B8C-83A1-F6EECF244321}">
                <p14:modId xmlns:p14="http://schemas.microsoft.com/office/powerpoint/2010/main" val="1970541411"/>
              </p:ext>
            </p:extLst>
          </p:nvPr>
        </p:nvGraphicFramePr>
        <p:xfrm>
          <a:off x="4936330" y="1371600"/>
          <a:ext cx="6318119" cy="5151120"/>
        </p:xfrm>
        <a:graphic>
          <a:graphicData uri="http://schemas.openxmlformats.org/drawingml/2006/table">
            <a:tbl>
              <a:tblPr rtl="1" firstRow="1" bandRow="1">
                <a:tableStyleId>{5C22544A-7EE6-4342-B048-85BDC9FD1C3A}</a:tableStyleId>
              </a:tblPr>
              <a:tblGrid>
                <a:gridCol w="1128123">
                  <a:extLst>
                    <a:ext uri="{9D8B030D-6E8A-4147-A177-3AD203B41FA5}">
                      <a16:colId xmlns:a16="http://schemas.microsoft.com/office/drawing/2014/main" val="20000"/>
                    </a:ext>
                  </a:extLst>
                </a:gridCol>
                <a:gridCol w="5189996">
                  <a:extLst>
                    <a:ext uri="{9D8B030D-6E8A-4147-A177-3AD203B41FA5}">
                      <a16:colId xmlns:a16="http://schemas.microsoft.com/office/drawing/2014/main" val="20001"/>
                    </a:ext>
                  </a:extLst>
                </a:gridCol>
              </a:tblGrid>
              <a:tr h="1044292">
                <a:tc>
                  <a:txBody>
                    <a:bodyPr/>
                    <a:lstStyle/>
                    <a:p>
                      <a:pPr algn="r" rtl="1">
                        <a:lnSpc>
                          <a:spcPct val="107000"/>
                        </a:lnSpc>
                        <a:spcAft>
                          <a:spcPts val="800"/>
                        </a:spcAft>
                        <a:buClr>
                          <a:srgbClr val="00D5E6"/>
                        </a:buClr>
                      </a:pPr>
                      <a:r>
                        <a:rPr lang="he-IL" sz="2200" b="0" dirty="0">
                          <a:solidFill>
                            <a:schemeClr val="bg1"/>
                          </a:solidFill>
                          <a:latin typeface="Calibri" panose="020F0502020204030204" pitchFamily="34" charset="0"/>
                          <a:ea typeface="Calibri" panose="020F0502020204030204" pitchFamily="34" charset="0"/>
                          <a:cs typeface="Calibri" panose="020F0502020204030204" pitchFamily="34" charset="0"/>
                        </a:rPr>
                        <a:t>מטרת המחקר</a:t>
                      </a:r>
                    </a:p>
                  </a:txBody>
                  <a:tcPr marL="91909" marR="91909" marT="91440" marB="91440">
                    <a:lnL w="28575"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4135"/>
                    </a:solidFill>
                  </a:tcPr>
                </a:tc>
                <a:tc>
                  <a:txBody>
                    <a:bodyPr/>
                    <a:lstStyle/>
                    <a:p>
                      <a:pPr marL="0" indent="0" algn="r" rtl="1">
                        <a:buClr>
                          <a:srgbClr val="00D5E6"/>
                        </a:buClr>
                        <a:buFont typeface="Arial" panose="020B0604020202020204" pitchFamily="34" charset="0"/>
                        <a:buNone/>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לפתח מודלים לחיזוי אוטיזם באמצעות שימוש בנתוני מעקב התפתחותי, ולהעריך את ביצועיהם בניבוי אוטיזם בגילאים שונים </a:t>
                      </a:r>
                    </a:p>
                  </a:txBody>
                  <a:tcPr marL="91909" marR="91909" marT="91440" marB="91440" anchor="ctr">
                    <a:lnL w="5715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4135"/>
                    </a:solidFill>
                  </a:tcPr>
                </a:tc>
                <a:extLst>
                  <a:ext uri="{0D108BD9-81ED-4DB2-BD59-A6C34878D82A}">
                    <a16:rowId xmlns:a16="http://schemas.microsoft.com/office/drawing/2014/main" val="10001"/>
                  </a:ext>
                </a:extLst>
              </a:tr>
              <a:tr h="692166">
                <a:tc>
                  <a:txBody>
                    <a:bodyPr/>
                    <a:lstStyle/>
                    <a:p>
                      <a:pPr algn="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מי נכלל במחקר?</a:t>
                      </a:r>
                    </a:p>
                  </a:txBody>
                  <a:tcPr>
                    <a:lnL w="28575"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4135"/>
                    </a:solidFill>
                  </a:tcPr>
                </a:tc>
                <a:tc>
                  <a:txBody>
                    <a:bodyPr/>
                    <a:lstStyle/>
                    <a:p>
                      <a:pPr marL="0" indent="0" algn="r" rtl="1">
                        <a:buClr>
                          <a:srgbClr val="00D5E6"/>
                        </a:buClr>
                        <a:buFont typeface="Wingdings" panose="05000000000000000000" pitchFamily="2" charset="2"/>
                        <a:buNone/>
                      </a:pPr>
                      <a:r>
                        <a:rPr lang="en-US"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1,187,397</a:t>
                      </a: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 ילדים שהגיעו למעקב התפתחותי בתחנות לטיפת חלב בין השנים 2014-2023</a:t>
                      </a:r>
                    </a:p>
                  </a:txBody>
                  <a:tcPr>
                    <a:lnL w="571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4135"/>
                    </a:solidFill>
                  </a:tcPr>
                </a:tc>
                <a:extLst>
                  <a:ext uri="{0D108BD9-81ED-4DB2-BD59-A6C34878D82A}">
                    <a16:rowId xmlns:a16="http://schemas.microsoft.com/office/drawing/2014/main" val="10002"/>
                  </a:ext>
                </a:extLst>
              </a:tr>
              <a:tr h="1553050">
                <a:tc>
                  <a:txBody>
                    <a:bodyPr/>
                    <a:lstStyle/>
                    <a:p>
                      <a:pPr marL="0" indent="0" algn="r" rtl="1">
                        <a:lnSpc>
                          <a:spcPct val="110000"/>
                        </a:lnSpc>
                        <a:spcBef>
                          <a:spcPts val="300"/>
                        </a:spcBef>
                        <a:spcAft>
                          <a:spcPts val="600"/>
                        </a:spcAft>
                        <a:buFont typeface="Arial" panose="020B0604020202020204" pitchFamily="34" charset="0"/>
                        <a:buNone/>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מהלך המחקר והשיטות</a:t>
                      </a:r>
                      <a:endParaRPr lang="en-US"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91909" marR="91909" marT="91440" marB="91440">
                    <a:lnL w="28575"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4135"/>
                    </a:solidFill>
                  </a:tcPr>
                </a:tc>
                <a:tc>
                  <a:txBody>
                    <a:bodyPr/>
                    <a:lstStyle/>
                    <a:p>
                      <a:pPr marL="0" indent="0" algn="r" rtl="1">
                        <a:buClr>
                          <a:srgbClr val="00D5E6"/>
                        </a:buClr>
                        <a:buFont typeface="Arial" panose="020B0604020202020204" pitchFamily="34" charset="0"/>
                        <a:buNone/>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נתונים על אבחנת אוטיזם הגיעו מתוך זכאות לקצבת ילד נכה מביטוח לאומי.</a:t>
                      </a:r>
                    </a:p>
                    <a:p>
                      <a:pPr marL="0" indent="0" algn="r" rtl="1">
                        <a:buClr>
                          <a:srgbClr val="00D5E6"/>
                        </a:buClr>
                        <a:buFont typeface="Arial" panose="020B0604020202020204" pitchFamily="34" charset="0"/>
                        <a:buNone/>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עבור כל ילד, נשלפו משתנים דמוגרפיים, משתנים הקשורים ללידה, מדידות גדילה, הערכות אבני דרך התפתחותיות ומשתנים נוספים</a:t>
                      </a:r>
                    </a:p>
                  </a:txBody>
                  <a:tcPr>
                    <a:lnL w="571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4135"/>
                    </a:solidFill>
                  </a:tcPr>
                </a:tc>
                <a:extLst>
                  <a:ext uri="{0D108BD9-81ED-4DB2-BD59-A6C34878D82A}">
                    <a16:rowId xmlns:a16="http://schemas.microsoft.com/office/drawing/2014/main" val="10003"/>
                  </a:ext>
                </a:extLst>
              </a:tr>
              <a:tr h="963962">
                <a:tc>
                  <a:txBody>
                    <a:bodyPr/>
                    <a:lstStyle/>
                    <a:p>
                      <a:pPr algn="r" rtl="1">
                        <a:lnSpc>
                          <a:spcPct val="107000"/>
                        </a:lnSpc>
                        <a:spcAft>
                          <a:spcPts val="800"/>
                        </a:spcAft>
                        <a:buClr>
                          <a:srgbClr val="00D5E6"/>
                        </a:buClr>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ממצאים</a:t>
                      </a:r>
                    </a:p>
                  </a:txBody>
                  <a:tcPr marL="91909" marR="91909" marT="91440" marB="91440">
                    <a:lnL w="28575"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F4135"/>
                    </a:solidFill>
                  </a:tcPr>
                </a:tc>
                <a:tc>
                  <a:txBody>
                    <a:bodyPr/>
                    <a:lstStyle/>
                    <a:p>
                      <a:pPr marL="0" indent="0" algn="r" rtl="1">
                        <a:buClr>
                          <a:srgbClr val="00D5E6"/>
                        </a:buClr>
                        <a:buFont typeface="Wingdings" panose="05000000000000000000" pitchFamily="2" charset="2"/>
                        <a:buNone/>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הביצועים של מודלים לחיזוי אוטיזם השתפרו ככל שגיל התינוק עלה, עם דיוק גבוה של 83% בגיל 18-24 חודשים. שימוש בכלי זה יכול להוביל להתערבות בגיל מוקדם ככל שניתן </a:t>
                      </a:r>
                    </a:p>
                  </a:txBody>
                  <a:tcPr>
                    <a:lnL w="571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F4135"/>
                    </a:solidFill>
                  </a:tcPr>
                </a:tc>
                <a:extLst>
                  <a:ext uri="{0D108BD9-81ED-4DB2-BD59-A6C34878D82A}">
                    <a16:rowId xmlns:a16="http://schemas.microsoft.com/office/drawing/2014/main" val="10004"/>
                  </a:ext>
                </a:extLst>
              </a:tr>
            </a:tbl>
          </a:graphicData>
        </a:graphic>
      </p:graphicFrame>
      <p:cxnSp>
        <p:nvCxnSpPr>
          <p:cNvPr id="8" name="Straight Connector 68">
            <a:extLst>
              <a:ext uri="{FF2B5EF4-FFF2-40B4-BE49-F238E27FC236}">
                <a16:creationId xmlns:a16="http://schemas.microsoft.com/office/drawing/2014/main" id="{09F2CDB5-EABB-4BF8-BBD7-F1FB7C80364E}"/>
              </a:ext>
            </a:extLst>
          </p:cNvPr>
          <p:cNvCxnSpPr>
            <a:cxnSpLocks/>
          </p:cNvCxnSpPr>
          <p:nvPr/>
        </p:nvCxnSpPr>
        <p:spPr>
          <a:xfrm flipH="1">
            <a:off x="-73305" y="1240512"/>
            <a:ext cx="12265305" cy="13229"/>
          </a:xfrm>
          <a:prstGeom prst="line">
            <a:avLst/>
          </a:prstGeom>
          <a:ln w="9525">
            <a:solidFill>
              <a:srgbClr val="EF4135"/>
            </a:solidFill>
          </a:ln>
        </p:spPr>
        <p:style>
          <a:lnRef idx="1">
            <a:schemeClr val="accent1"/>
          </a:lnRef>
          <a:fillRef idx="0">
            <a:schemeClr val="accent1"/>
          </a:fillRef>
          <a:effectRef idx="0">
            <a:schemeClr val="accent1"/>
          </a:effectRef>
          <a:fontRef idx="minor">
            <a:schemeClr val="tx1"/>
          </a:fontRef>
        </p:style>
      </p:cxnSp>
      <p:pic>
        <p:nvPicPr>
          <p:cNvPr id="3" name="תמונה 2">
            <a:extLst>
              <a:ext uri="{FF2B5EF4-FFF2-40B4-BE49-F238E27FC236}">
                <a16:creationId xmlns:a16="http://schemas.microsoft.com/office/drawing/2014/main" id="{F061DAD1-87A5-45A5-8706-EA46109B008F}"/>
              </a:ext>
            </a:extLst>
          </p:cNvPr>
          <p:cNvPicPr>
            <a:picLocks noChangeAspect="1"/>
          </p:cNvPicPr>
          <p:nvPr/>
        </p:nvPicPr>
        <p:blipFill>
          <a:blip r:embed="rId3"/>
          <a:stretch>
            <a:fillRect/>
          </a:stretch>
        </p:blipFill>
        <p:spPr>
          <a:xfrm>
            <a:off x="92598" y="1828800"/>
            <a:ext cx="4631802" cy="1754123"/>
          </a:xfrm>
          <a:prstGeom prst="rect">
            <a:avLst/>
          </a:prstGeom>
        </p:spPr>
      </p:pic>
      <p:sp>
        <p:nvSpPr>
          <p:cNvPr id="9" name="Rectangular Callout 42">
            <a:extLst>
              <a:ext uri="{FF2B5EF4-FFF2-40B4-BE49-F238E27FC236}">
                <a16:creationId xmlns:a16="http://schemas.microsoft.com/office/drawing/2014/main" id="{4F426A3B-8FA8-4DBB-8F7E-155A2DE309D3}"/>
              </a:ext>
            </a:extLst>
          </p:cNvPr>
          <p:cNvSpPr/>
          <p:nvPr/>
        </p:nvSpPr>
        <p:spPr>
          <a:xfrm>
            <a:off x="127320" y="1367345"/>
            <a:ext cx="4631803" cy="5151121"/>
          </a:xfrm>
          <a:prstGeom prst="rect">
            <a:avLst/>
          </a:prstGeom>
          <a:solidFill>
            <a:srgbClr val="EF4135">
              <a:alpha val="11000"/>
            </a:srgbClr>
          </a:solidFill>
          <a:ln w="19050" cap="flat" cmpd="sng" algn="ctr">
            <a:noFill/>
            <a:prstDash val="solid"/>
            <a:miter lim="800000"/>
          </a:ln>
          <a:effectLst/>
        </p:spPr>
        <p:txBody>
          <a:bodyPr tIns="91440" bIns="91440" rtlCol="0" anchor="ctr" anchorCtr="0"/>
          <a:lstStyle/>
          <a:p>
            <a:pPr marL="0" marR="0" lvl="0" indent="0" algn="r" defTabSz="914400" eaLnBrk="1" fontAlgn="auto" latinLnBrk="0" hangingPunct="1">
              <a:lnSpc>
                <a:spcPct val="100000"/>
              </a:lnSpc>
              <a:spcBef>
                <a:spcPts val="0"/>
              </a:spcBef>
              <a:spcAft>
                <a:spcPts val="1200"/>
              </a:spcAft>
              <a:buClr>
                <a:prstClr val="black"/>
              </a:buClr>
              <a:buSzPct val="100000"/>
              <a:buFontTx/>
              <a:buNone/>
              <a:tabLst/>
              <a:defRPr/>
            </a:pPr>
            <a:endParaRPr kumimoji="0" lang="en-US" sz="1600" b="0" i="0" u="none" strike="noStrike" kern="0" cap="none" spc="0" normalizeH="0" baseline="0" noProof="0" dirty="0">
              <a:ln>
                <a:noFill/>
              </a:ln>
              <a:solidFill>
                <a:srgbClr val="000000"/>
              </a:solidFill>
              <a:effectLst/>
              <a:uLnTx/>
              <a:uFillTx/>
              <a:latin typeface="Open Sans"/>
              <a:ea typeface="+mn-ea"/>
              <a:cs typeface="+mn-cs"/>
            </a:endParaRPr>
          </a:p>
        </p:txBody>
      </p:sp>
    </p:spTree>
    <p:extLst>
      <p:ext uri="{BB962C8B-B14F-4D97-AF65-F5344CB8AC3E}">
        <p14:creationId xmlns:p14="http://schemas.microsoft.com/office/powerpoint/2010/main" val="4020388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גלאוקומה: התסמינים, הסכנות והטיפול | שירותי בריאות כללית">
            <a:extLst>
              <a:ext uri="{FF2B5EF4-FFF2-40B4-BE49-F238E27FC236}">
                <a16:creationId xmlns:a16="http://schemas.microsoft.com/office/drawing/2014/main" id="{FA1C4E28-10F1-456F-A591-BCDB034DE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813" y="4275798"/>
            <a:ext cx="2688959" cy="1797283"/>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08453AA6-F941-47AD-BE16-608C8A159246}"/>
              </a:ext>
            </a:extLst>
          </p:cNvPr>
          <p:cNvPicPr>
            <a:picLocks noChangeAspect="1"/>
          </p:cNvPicPr>
          <p:nvPr/>
        </p:nvPicPr>
        <p:blipFill>
          <a:blip r:embed="rId3"/>
          <a:stretch>
            <a:fillRect/>
          </a:stretch>
        </p:blipFill>
        <p:spPr>
          <a:xfrm>
            <a:off x="192860" y="1589304"/>
            <a:ext cx="4472001" cy="2079871"/>
          </a:xfrm>
          <a:prstGeom prst="rect">
            <a:avLst/>
          </a:prstGeom>
        </p:spPr>
      </p:pic>
      <p:sp>
        <p:nvSpPr>
          <p:cNvPr id="5" name="תיבת טקסט 4">
            <a:extLst>
              <a:ext uri="{FF2B5EF4-FFF2-40B4-BE49-F238E27FC236}">
                <a16:creationId xmlns:a16="http://schemas.microsoft.com/office/drawing/2014/main" id="{4505DBEA-F664-4548-9289-ECDCE47BEE0D}"/>
              </a:ext>
            </a:extLst>
          </p:cNvPr>
          <p:cNvSpPr txBox="1"/>
          <p:nvPr/>
        </p:nvSpPr>
        <p:spPr>
          <a:xfrm>
            <a:off x="1" y="98121"/>
            <a:ext cx="11277600" cy="1692771"/>
          </a:xfrm>
          <a:prstGeom prst="rect">
            <a:avLst/>
          </a:prstGeom>
          <a:noFill/>
        </p:spPr>
        <p:txBody>
          <a:bodyPr wrap="square">
            <a:spAutoFit/>
          </a:bodyPr>
          <a:lstStyle/>
          <a:p>
            <a:r>
              <a:rPr lang="he-IL" sz="2800" b="1" dirty="0">
                <a:solidFill>
                  <a:srgbClr val="3A787D"/>
                </a:solidFill>
                <a:latin typeface="Calibri" panose="020F0502020204030204" pitchFamily="34" charset="0"/>
                <a:cs typeface="Calibri" panose="020F0502020204030204" pitchFamily="34" charset="0"/>
              </a:rPr>
              <a:t>חיזוי התפתחות גלאוקומה תוך 3 שנים מתוך מסמכים רפואיים </a:t>
            </a:r>
          </a:p>
          <a:p>
            <a:r>
              <a:rPr lang="he-IL" sz="2400" b="1" dirty="0">
                <a:solidFill>
                  <a:srgbClr val="3A787D"/>
                </a:solidFill>
                <a:latin typeface="Calibri" panose="020F0502020204030204" pitchFamily="34" charset="0"/>
                <a:cs typeface="Calibri" panose="020F0502020204030204" pitchFamily="34" charset="0"/>
              </a:rPr>
              <a:t>(מחלה הפוגעת בעצב הראיה וגורמת לעיוורון)</a:t>
            </a:r>
          </a:p>
          <a:p>
            <a:r>
              <a:rPr lang="he-IL" sz="2400" dirty="0">
                <a:solidFill>
                  <a:srgbClr val="496B91"/>
                </a:solidFill>
                <a:latin typeface="Calibri" panose="020F0502020204030204" pitchFamily="34" charset="0"/>
                <a:ea typeface="Calibri" panose="020F0502020204030204" pitchFamily="34" charset="0"/>
                <a:cs typeface="Calibri" panose="020F0502020204030204" pitchFamily="34" charset="0"/>
              </a:rPr>
              <a:t>מחקר שבוצע ע"י רופאי עיניים משיבא ופורסם בעיתון החשוב </a:t>
            </a:r>
            <a:r>
              <a:rPr lang="en-US" sz="2400" dirty="0">
                <a:solidFill>
                  <a:srgbClr val="496B91"/>
                </a:solidFill>
                <a:latin typeface="Calibri" panose="020F0502020204030204" pitchFamily="34" charset="0"/>
                <a:ea typeface="Calibri" panose="020F0502020204030204" pitchFamily="34" charset="0"/>
                <a:cs typeface="Calibri" panose="020F0502020204030204" pitchFamily="34" charset="0"/>
              </a:rPr>
              <a:t>Ophthalmic Research</a:t>
            </a:r>
            <a:endParaRPr lang="he-IL" sz="2800" dirty="0">
              <a:solidFill>
                <a:srgbClr val="496B91"/>
              </a:solidFill>
              <a:latin typeface="Calibri" panose="020F0502020204030204" pitchFamily="34" charset="0"/>
              <a:ea typeface="Calibri" panose="020F0502020204030204" pitchFamily="34" charset="0"/>
              <a:cs typeface="Calibri" panose="020F0502020204030204" pitchFamily="34" charset="0"/>
            </a:endParaRPr>
          </a:p>
          <a:p>
            <a:endParaRPr lang="he-IL" sz="2800" b="1" dirty="0">
              <a:solidFill>
                <a:srgbClr val="3A787D"/>
              </a:solidFill>
              <a:latin typeface="Calibri" panose="020F0502020204030204" pitchFamily="34" charset="0"/>
              <a:cs typeface="Calibri" panose="020F0502020204030204" pitchFamily="34" charset="0"/>
            </a:endParaRPr>
          </a:p>
        </p:txBody>
      </p:sp>
      <p:graphicFrame>
        <p:nvGraphicFramePr>
          <p:cNvPr id="7" name="Chart Placeholder 18">
            <a:extLst>
              <a:ext uri="{FF2B5EF4-FFF2-40B4-BE49-F238E27FC236}">
                <a16:creationId xmlns:a16="http://schemas.microsoft.com/office/drawing/2014/main" id="{62E8BEE5-4DD2-4597-91BE-27D3572F21C4}"/>
              </a:ext>
            </a:extLst>
          </p:cNvPr>
          <p:cNvGraphicFramePr>
            <a:graphicFrameLocks/>
          </p:cNvGraphicFramePr>
          <p:nvPr>
            <p:extLst>
              <p:ext uri="{D42A27DB-BD31-4B8C-83A1-F6EECF244321}">
                <p14:modId xmlns:p14="http://schemas.microsoft.com/office/powerpoint/2010/main" val="2695361660"/>
              </p:ext>
            </p:extLst>
          </p:nvPr>
        </p:nvGraphicFramePr>
        <p:xfrm>
          <a:off x="4903859" y="1486977"/>
          <a:ext cx="6386623" cy="5198110"/>
        </p:xfrm>
        <a:graphic>
          <a:graphicData uri="http://schemas.openxmlformats.org/drawingml/2006/table">
            <a:tbl>
              <a:tblPr rtl="1" firstRow="1" bandRow="1">
                <a:tableStyleId>{5C22544A-7EE6-4342-B048-85BDC9FD1C3A}</a:tableStyleId>
              </a:tblPr>
              <a:tblGrid>
                <a:gridCol w="1361122">
                  <a:extLst>
                    <a:ext uri="{9D8B030D-6E8A-4147-A177-3AD203B41FA5}">
                      <a16:colId xmlns:a16="http://schemas.microsoft.com/office/drawing/2014/main" val="20000"/>
                    </a:ext>
                  </a:extLst>
                </a:gridCol>
                <a:gridCol w="5025501">
                  <a:extLst>
                    <a:ext uri="{9D8B030D-6E8A-4147-A177-3AD203B41FA5}">
                      <a16:colId xmlns:a16="http://schemas.microsoft.com/office/drawing/2014/main" val="20001"/>
                    </a:ext>
                  </a:extLst>
                </a:gridCol>
              </a:tblGrid>
              <a:tr h="0">
                <a:tc>
                  <a:txBody>
                    <a:bodyPr/>
                    <a:lstStyle/>
                    <a:p>
                      <a:pPr algn="r" rtl="1">
                        <a:lnSpc>
                          <a:spcPct val="107000"/>
                        </a:lnSpc>
                        <a:spcAft>
                          <a:spcPts val="800"/>
                        </a:spcAft>
                        <a:buClr>
                          <a:srgbClr val="00D5E6"/>
                        </a:buClr>
                      </a:pPr>
                      <a:r>
                        <a:rPr lang="he-IL" sz="2200" b="0" dirty="0">
                          <a:solidFill>
                            <a:schemeClr val="bg1"/>
                          </a:solidFill>
                          <a:latin typeface="Calibri" panose="020F0502020204030204" pitchFamily="34" charset="0"/>
                          <a:ea typeface="Calibri" panose="020F0502020204030204" pitchFamily="34" charset="0"/>
                          <a:cs typeface="Calibri" panose="020F0502020204030204" pitchFamily="34" charset="0"/>
                        </a:rPr>
                        <a:t>מטרת המחקר</a:t>
                      </a:r>
                    </a:p>
                  </a:txBody>
                  <a:tcPr marL="91909" marR="91909" marT="91440" marB="91440">
                    <a:lnL w="28575"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A787D"/>
                    </a:solidFill>
                  </a:tcPr>
                </a:tc>
                <a:tc>
                  <a:txBody>
                    <a:bodyPr/>
                    <a:lstStyle/>
                    <a:p>
                      <a:pPr marL="0" indent="0" algn="r" rtl="1">
                        <a:buClr>
                          <a:srgbClr val="00D5E6"/>
                        </a:buClr>
                        <a:buFont typeface="Arial" panose="020B0604020202020204" pitchFamily="34" charset="0"/>
                        <a:buNone/>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לחקור את ההשפעה של ממצאים עיניים וקליניים שונים על חיזוי התפתחות גלאוקומה</a:t>
                      </a:r>
                    </a:p>
                  </a:txBody>
                  <a:tcPr marL="91909" marR="91909" marT="91440" marB="91440" anchor="ctr">
                    <a:lnL w="5715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A787D"/>
                    </a:solidFill>
                  </a:tcPr>
                </a:tc>
                <a:extLst>
                  <a:ext uri="{0D108BD9-81ED-4DB2-BD59-A6C34878D82A}">
                    <a16:rowId xmlns:a16="http://schemas.microsoft.com/office/drawing/2014/main" val="10001"/>
                  </a:ext>
                </a:extLst>
              </a:tr>
              <a:tr h="583841">
                <a:tc>
                  <a:txBody>
                    <a:bodyPr/>
                    <a:lstStyle/>
                    <a:p>
                      <a:pPr algn="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מי נכלל במחקר?</a:t>
                      </a:r>
                    </a:p>
                  </a:txBody>
                  <a:tcPr>
                    <a:lnL w="28575"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A787D"/>
                    </a:solidFill>
                  </a:tcPr>
                </a:tc>
                <a:tc>
                  <a:txBody>
                    <a:bodyPr/>
                    <a:lstStyle/>
                    <a:p>
                      <a:pPr marL="0" indent="0" algn="r" rtl="1">
                        <a:buClr>
                          <a:srgbClr val="00D5E6"/>
                        </a:buClr>
                        <a:buFont typeface="Wingdings" panose="05000000000000000000" pitchFamily="2" charset="2"/>
                        <a:buNone/>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37,692 מטופלים שנבדקו במרכז רפואי שיבא תל השומר בין השנים 2001-2020</a:t>
                      </a:r>
                    </a:p>
                  </a:txBody>
                  <a:tcPr>
                    <a:lnL w="571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A787D"/>
                    </a:solidFill>
                  </a:tcPr>
                </a:tc>
                <a:extLst>
                  <a:ext uri="{0D108BD9-81ED-4DB2-BD59-A6C34878D82A}">
                    <a16:rowId xmlns:a16="http://schemas.microsoft.com/office/drawing/2014/main" val="10002"/>
                  </a:ext>
                </a:extLst>
              </a:tr>
              <a:tr h="1253478">
                <a:tc>
                  <a:txBody>
                    <a:bodyPr/>
                    <a:lstStyle/>
                    <a:p>
                      <a:pPr marL="0" indent="0" algn="r" rtl="1">
                        <a:lnSpc>
                          <a:spcPct val="110000"/>
                        </a:lnSpc>
                        <a:spcBef>
                          <a:spcPts val="300"/>
                        </a:spcBef>
                        <a:spcAft>
                          <a:spcPts val="600"/>
                        </a:spcAft>
                        <a:buFont typeface="Arial" panose="020B0604020202020204" pitchFamily="34" charset="0"/>
                        <a:buNone/>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מהלך המחקר והשיטות</a:t>
                      </a:r>
                      <a:endParaRPr lang="en-US"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91909" marR="91909" marT="91440" marB="91440">
                    <a:lnL w="28575"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A787D"/>
                    </a:solidFill>
                  </a:tcPr>
                </a:tc>
                <a:tc>
                  <a:txBody>
                    <a:bodyPr/>
                    <a:lstStyle/>
                    <a:p>
                      <a:pPr marL="0" indent="0" algn="r" rtl="1">
                        <a:buClr>
                          <a:srgbClr val="00D5E6"/>
                        </a:buClr>
                        <a:buFont typeface="Arial" panose="020B0604020202020204" pitchFamily="34" charset="0"/>
                        <a:buNone/>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באמצעות אלגוריתמים של למידת מכונה נותחו המסמכים הרפואיים של המטופלים. זוהו מאפיינים עיניים וקליניים הקשורים להתקדמות גלוקומה באמצעות מודלים לחיזוי </a:t>
                      </a:r>
                    </a:p>
                  </a:txBody>
                  <a:tcPr>
                    <a:lnL w="571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A787D"/>
                    </a:solidFill>
                  </a:tcPr>
                </a:tc>
                <a:extLst>
                  <a:ext uri="{0D108BD9-81ED-4DB2-BD59-A6C34878D82A}">
                    <a16:rowId xmlns:a16="http://schemas.microsoft.com/office/drawing/2014/main" val="10003"/>
                  </a:ext>
                </a:extLst>
              </a:tr>
              <a:tr h="1237759">
                <a:tc>
                  <a:txBody>
                    <a:bodyPr/>
                    <a:lstStyle/>
                    <a:p>
                      <a:pPr algn="r" rtl="1">
                        <a:lnSpc>
                          <a:spcPct val="107000"/>
                        </a:lnSpc>
                        <a:spcAft>
                          <a:spcPts val="800"/>
                        </a:spcAft>
                        <a:buClr>
                          <a:srgbClr val="00D5E6"/>
                        </a:buClr>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ממצאים</a:t>
                      </a:r>
                    </a:p>
                  </a:txBody>
                  <a:tcPr marL="91909" marR="91909" marT="91440" marB="91440">
                    <a:lnL w="28575"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A787D"/>
                    </a:solidFill>
                  </a:tcPr>
                </a:tc>
                <a:tc>
                  <a:txBody>
                    <a:bodyPr/>
                    <a:lstStyle/>
                    <a:p>
                      <a:pPr marL="0" indent="0" algn="r" rtl="1">
                        <a:buClr>
                          <a:srgbClr val="00D5E6"/>
                        </a:buClr>
                        <a:buFont typeface="Wingdings" panose="05000000000000000000" pitchFamily="2" charset="2"/>
                        <a:buNone/>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ניתן לחזות התפתחות גלאוקומה תוך 3 שנים, באמצעות אלגוריתם הכולל משתנים עיניים כמו קטרקט ומשתנים קליניים כמו הפרעות בדרכי השתן, תוצאות בדיקות דם ומשתנים נוספים, ובכך לאזן את המחלה בשלב מוקדם ולמנוע נזק עתידי לעצב הראיה</a:t>
                      </a:r>
                    </a:p>
                  </a:txBody>
                  <a:tcPr>
                    <a:lnL w="571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A787D"/>
                    </a:solidFill>
                  </a:tcPr>
                </a:tc>
                <a:extLst>
                  <a:ext uri="{0D108BD9-81ED-4DB2-BD59-A6C34878D82A}">
                    <a16:rowId xmlns:a16="http://schemas.microsoft.com/office/drawing/2014/main" val="10004"/>
                  </a:ext>
                </a:extLst>
              </a:tr>
            </a:tbl>
          </a:graphicData>
        </a:graphic>
      </p:graphicFrame>
      <p:sp>
        <p:nvSpPr>
          <p:cNvPr id="8" name="Rectangular Callout 42">
            <a:extLst>
              <a:ext uri="{FF2B5EF4-FFF2-40B4-BE49-F238E27FC236}">
                <a16:creationId xmlns:a16="http://schemas.microsoft.com/office/drawing/2014/main" id="{0247626B-930E-4A58-B6E9-AD5D63134EAF}"/>
              </a:ext>
            </a:extLst>
          </p:cNvPr>
          <p:cNvSpPr/>
          <p:nvPr/>
        </p:nvSpPr>
        <p:spPr>
          <a:xfrm>
            <a:off x="232458" y="1482008"/>
            <a:ext cx="4631803" cy="5182236"/>
          </a:xfrm>
          <a:prstGeom prst="rect">
            <a:avLst/>
          </a:prstGeom>
          <a:solidFill>
            <a:srgbClr val="3A787D">
              <a:alpha val="11000"/>
            </a:srgbClr>
          </a:solidFill>
          <a:ln w="19050" cap="flat" cmpd="sng" algn="ctr">
            <a:noFill/>
            <a:prstDash val="solid"/>
            <a:miter lim="800000"/>
          </a:ln>
          <a:effectLst/>
        </p:spPr>
        <p:txBody>
          <a:bodyPr tIns="91440" bIns="91440" rtlCol="0" anchor="ctr" anchorCtr="0"/>
          <a:lstStyle/>
          <a:p>
            <a:pPr marL="0" marR="0" lvl="0" indent="0" algn="r" defTabSz="914400" eaLnBrk="1" fontAlgn="auto" latinLnBrk="0" hangingPunct="1">
              <a:lnSpc>
                <a:spcPct val="100000"/>
              </a:lnSpc>
              <a:spcBef>
                <a:spcPts val="0"/>
              </a:spcBef>
              <a:spcAft>
                <a:spcPts val="1200"/>
              </a:spcAft>
              <a:buClr>
                <a:prstClr val="black"/>
              </a:buClr>
              <a:buSzPct val="100000"/>
              <a:buFontTx/>
              <a:buNone/>
              <a:tabLst/>
              <a:defRPr/>
            </a:pPr>
            <a:endParaRPr kumimoji="0" lang="en-US" sz="1600" b="0" i="0" u="none" strike="noStrike" kern="0" cap="none" spc="0" normalizeH="0" baseline="0" noProof="0" dirty="0">
              <a:ln>
                <a:noFill/>
              </a:ln>
              <a:solidFill>
                <a:srgbClr val="000000"/>
              </a:solidFill>
              <a:effectLst/>
              <a:uLnTx/>
              <a:uFillTx/>
              <a:latin typeface="Open Sans"/>
              <a:ea typeface="+mn-ea"/>
              <a:cs typeface="+mn-cs"/>
            </a:endParaRPr>
          </a:p>
        </p:txBody>
      </p:sp>
      <p:cxnSp>
        <p:nvCxnSpPr>
          <p:cNvPr id="6" name="Straight Connector 68">
            <a:extLst>
              <a:ext uri="{FF2B5EF4-FFF2-40B4-BE49-F238E27FC236}">
                <a16:creationId xmlns:a16="http://schemas.microsoft.com/office/drawing/2014/main" id="{3CE90662-78EF-41D8-8B10-11FAA555EA8F}"/>
              </a:ext>
            </a:extLst>
          </p:cNvPr>
          <p:cNvCxnSpPr>
            <a:cxnSpLocks/>
          </p:cNvCxnSpPr>
          <p:nvPr/>
        </p:nvCxnSpPr>
        <p:spPr>
          <a:xfrm flipH="1">
            <a:off x="-36653" y="1348925"/>
            <a:ext cx="12265305" cy="13229"/>
          </a:xfrm>
          <a:prstGeom prst="line">
            <a:avLst/>
          </a:prstGeom>
          <a:ln w="9525">
            <a:solidFill>
              <a:srgbClr val="3A78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373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 thought Postpartum Depression would never happen to me; I was wrong -  Pakistan - DAWN.COM">
            <a:extLst>
              <a:ext uri="{FF2B5EF4-FFF2-40B4-BE49-F238E27FC236}">
                <a16:creationId xmlns:a16="http://schemas.microsoft.com/office/drawing/2014/main" id="{550BFF68-766E-4391-A598-9F9E7169ED4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9538" y="4542215"/>
            <a:ext cx="2431063" cy="1119619"/>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a:extLst>
              <a:ext uri="{FF2B5EF4-FFF2-40B4-BE49-F238E27FC236}">
                <a16:creationId xmlns:a16="http://schemas.microsoft.com/office/drawing/2014/main" id="{6A7B15D5-40AF-4FB7-A36E-DE4D55585DAB}"/>
              </a:ext>
            </a:extLst>
          </p:cNvPr>
          <p:cNvPicPr>
            <a:picLocks noChangeAspect="1"/>
          </p:cNvPicPr>
          <p:nvPr/>
        </p:nvPicPr>
        <p:blipFill>
          <a:blip r:embed="rId3"/>
          <a:stretch>
            <a:fillRect/>
          </a:stretch>
        </p:blipFill>
        <p:spPr>
          <a:xfrm>
            <a:off x="221527" y="1986715"/>
            <a:ext cx="4559300" cy="1811979"/>
          </a:xfrm>
          <a:prstGeom prst="rect">
            <a:avLst/>
          </a:prstGeom>
        </p:spPr>
      </p:pic>
      <p:sp>
        <p:nvSpPr>
          <p:cNvPr id="4" name="תיבת טקסט 3">
            <a:extLst>
              <a:ext uri="{FF2B5EF4-FFF2-40B4-BE49-F238E27FC236}">
                <a16:creationId xmlns:a16="http://schemas.microsoft.com/office/drawing/2014/main" id="{8EAED6F4-62AF-4D30-8D14-1296071F622E}"/>
              </a:ext>
            </a:extLst>
          </p:cNvPr>
          <p:cNvSpPr txBox="1"/>
          <p:nvPr/>
        </p:nvSpPr>
        <p:spPr>
          <a:xfrm>
            <a:off x="-584199" y="212421"/>
            <a:ext cx="11861800" cy="892552"/>
          </a:xfrm>
          <a:prstGeom prst="rect">
            <a:avLst/>
          </a:prstGeom>
          <a:noFill/>
        </p:spPr>
        <p:txBody>
          <a:bodyPr wrap="square">
            <a:spAutoFit/>
          </a:bodyPr>
          <a:lstStyle/>
          <a:p>
            <a:r>
              <a:rPr lang="he-IL" sz="2800" b="1" dirty="0">
                <a:solidFill>
                  <a:srgbClr val="90C33E"/>
                </a:solidFill>
                <a:latin typeface="Calibri" panose="020F0502020204030204" pitchFamily="34" charset="0"/>
                <a:cs typeface="Calibri" panose="020F0502020204030204" pitchFamily="34" charset="0"/>
              </a:rPr>
              <a:t>פעוטות לאימהות שסבלו מדיכאון לאחר לידה נכשלו יותר במטלות התפתחותיות </a:t>
            </a:r>
          </a:p>
          <a:p>
            <a:r>
              <a:rPr lang="he-IL" sz="2400" dirty="0">
                <a:solidFill>
                  <a:srgbClr val="90C33E"/>
                </a:solidFill>
                <a:latin typeface="Calibri" panose="020F0502020204030204" pitchFamily="34" charset="0"/>
                <a:cs typeface="Calibri" panose="020F0502020204030204" pitchFamily="34" charset="0"/>
              </a:rPr>
              <a:t>מחקר שנערך ע"י חוקרי משרד הבריאות ופורסם בעיתון  </a:t>
            </a:r>
            <a:r>
              <a:rPr lang="en-US" sz="2000" dirty="0">
                <a:solidFill>
                  <a:srgbClr val="90C33E"/>
                </a:solidFill>
                <a:latin typeface="Calibri" panose="020F0502020204030204" pitchFamily="34" charset="0"/>
                <a:cs typeface="Calibri" panose="020F0502020204030204" pitchFamily="34" charset="0"/>
              </a:rPr>
              <a:t>NURSING AND HEALTH POLICY PERSPECTIVE</a:t>
            </a:r>
            <a:endParaRPr lang="en-US" sz="2400" dirty="0">
              <a:solidFill>
                <a:srgbClr val="90C33E"/>
              </a:solidFill>
              <a:latin typeface="Calibri" panose="020F0502020204030204" pitchFamily="34" charset="0"/>
              <a:cs typeface="Calibri" panose="020F0502020204030204" pitchFamily="34" charset="0"/>
            </a:endParaRPr>
          </a:p>
        </p:txBody>
      </p:sp>
      <p:graphicFrame>
        <p:nvGraphicFramePr>
          <p:cNvPr id="5" name="Chart Placeholder 18">
            <a:extLst>
              <a:ext uri="{FF2B5EF4-FFF2-40B4-BE49-F238E27FC236}">
                <a16:creationId xmlns:a16="http://schemas.microsoft.com/office/drawing/2014/main" id="{DBE98D01-CA76-4130-B417-506F1BD69237}"/>
              </a:ext>
            </a:extLst>
          </p:cNvPr>
          <p:cNvGraphicFramePr>
            <a:graphicFrameLocks/>
          </p:cNvGraphicFramePr>
          <p:nvPr>
            <p:extLst>
              <p:ext uri="{D42A27DB-BD31-4B8C-83A1-F6EECF244321}">
                <p14:modId xmlns:p14="http://schemas.microsoft.com/office/powerpoint/2010/main" val="2700995011"/>
              </p:ext>
            </p:extLst>
          </p:nvPr>
        </p:nvGraphicFramePr>
        <p:xfrm>
          <a:off x="4842343" y="1544029"/>
          <a:ext cx="6509655" cy="5304975"/>
        </p:xfrm>
        <a:graphic>
          <a:graphicData uri="http://schemas.openxmlformats.org/drawingml/2006/table">
            <a:tbl>
              <a:tblPr rtl="1" firstRow="1" bandRow="1">
                <a:tableStyleId>{5C22544A-7EE6-4342-B048-85BDC9FD1C3A}</a:tableStyleId>
              </a:tblPr>
              <a:tblGrid>
                <a:gridCol w="1130482">
                  <a:extLst>
                    <a:ext uri="{9D8B030D-6E8A-4147-A177-3AD203B41FA5}">
                      <a16:colId xmlns:a16="http://schemas.microsoft.com/office/drawing/2014/main" val="20000"/>
                    </a:ext>
                  </a:extLst>
                </a:gridCol>
                <a:gridCol w="5379173">
                  <a:extLst>
                    <a:ext uri="{9D8B030D-6E8A-4147-A177-3AD203B41FA5}">
                      <a16:colId xmlns:a16="http://schemas.microsoft.com/office/drawing/2014/main" val="20001"/>
                    </a:ext>
                  </a:extLst>
                </a:gridCol>
              </a:tblGrid>
              <a:tr h="855124">
                <a:tc>
                  <a:txBody>
                    <a:bodyPr/>
                    <a:lstStyle/>
                    <a:p>
                      <a:pPr algn="r" rtl="1">
                        <a:lnSpc>
                          <a:spcPct val="107000"/>
                        </a:lnSpc>
                        <a:spcAft>
                          <a:spcPts val="800"/>
                        </a:spcAft>
                        <a:buClr>
                          <a:srgbClr val="00D5E6"/>
                        </a:buClr>
                      </a:pPr>
                      <a:r>
                        <a:rPr lang="he-IL" sz="2200" b="0" dirty="0">
                          <a:solidFill>
                            <a:schemeClr val="bg1"/>
                          </a:solidFill>
                          <a:latin typeface="Calibri" panose="020F0502020204030204" pitchFamily="34" charset="0"/>
                          <a:ea typeface="Calibri" panose="020F0502020204030204" pitchFamily="34" charset="0"/>
                          <a:cs typeface="Calibri" panose="020F0502020204030204" pitchFamily="34" charset="0"/>
                        </a:rPr>
                        <a:t>מטרת המחקר</a:t>
                      </a:r>
                    </a:p>
                  </a:txBody>
                  <a:tcPr marL="91909" marR="91909" marT="91440" marB="91440">
                    <a:lnL w="28575"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C33E"/>
                    </a:solidFill>
                  </a:tcPr>
                </a:tc>
                <a:tc>
                  <a:txBody>
                    <a:bodyPr/>
                    <a:lstStyle/>
                    <a:p>
                      <a:pPr marL="0" indent="0" algn="r" rtl="1">
                        <a:buClr>
                          <a:srgbClr val="00D5E6"/>
                        </a:buClr>
                        <a:buFont typeface="Arial" panose="020B0604020202020204" pitchFamily="34" charset="0"/>
                        <a:buNone/>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לבחון את הקשר בין דיכאון לאחר לידה של האם ובין התפתחות התינוקות</a:t>
                      </a:r>
                    </a:p>
                  </a:txBody>
                  <a:tcPr marL="91909" marR="91909" marT="91440" marB="91440" anchor="ctr">
                    <a:lnL w="5715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C33E"/>
                    </a:solidFill>
                  </a:tcPr>
                </a:tc>
                <a:extLst>
                  <a:ext uri="{0D108BD9-81ED-4DB2-BD59-A6C34878D82A}">
                    <a16:rowId xmlns:a16="http://schemas.microsoft.com/office/drawing/2014/main" val="10001"/>
                  </a:ext>
                </a:extLst>
              </a:tr>
              <a:tr h="1138207">
                <a:tc>
                  <a:txBody>
                    <a:bodyPr/>
                    <a:lstStyle/>
                    <a:p>
                      <a:pPr algn="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מי נכלל במחקר?</a:t>
                      </a:r>
                    </a:p>
                  </a:txBody>
                  <a:tcPr>
                    <a:lnL w="28575"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C33E"/>
                    </a:solidFill>
                  </a:tcPr>
                </a:tc>
                <a:tc>
                  <a:txBody>
                    <a:bodyPr/>
                    <a:lstStyle/>
                    <a:p>
                      <a:pPr marL="0" indent="0" algn="r" rtl="1">
                        <a:buClr>
                          <a:srgbClr val="00D5E6"/>
                        </a:buClr>
                        <a:buFont typeface="Wingdings" panose="05000000000000000000" pitchFamily="2" charset="2"/>
                        <a:buNone/>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574,282 ילדים שביקרו בטיפות החלב בין השנים 2014 - 2020, ועברו בדיקות התפתחותית עד גיל 36 חודשים</a:t>
                      </a:r>
                    </a:p>
                  </a:txBody>
                  <a:tcPr>
                    <a:lnL w="571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C33E"/>
                    </a:solidFill>
                  </a:tcPr>
                </a:tc>
                <a:extLst>
                  <a:ext uri="{0D108BD9-81ED-4DB2-BD59-A6C34878D82A}">
                    <a16:rowId xmlns:a16="http://schemas.microsoft.com/office/drawing/2014/main" val="10002"/>
                  </a:ext>
                </a:extLst>
              </a:tr>
              <a:tr h="1833778">
                <a:tc>
                  <a:txBody>
                    <a:bodyPr/>
                    <a:lstStyle/>
                    <a:p>
                      <a:pPr marL="0" indent="0" algn="r" rtl="1">
                        <a:lnSpc>
                          <a:spcPct val="110000"/>
                        </a:lnSpc>
                        <a:spcBef>
                          <a:spcPts val="300"/>
                        </a:spcBef>
                        <a:spcAft>
                          <a:spcPts val="600"/>
                        </a:spcAft>
                        <a:buFont typeface="Arial" panose="020B0604020202020204" pitchFamily="34" charset="0"/>
                        <a:buNone/>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מהלך המחקר והשיטות</a:t>
                      </a:r>
                      <a:endParaRPr lang="en-US"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marL="91909" marR="91909" marT="91440" marB="91440">
                    <a:lnL w="28575"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C33E"/>
                    </a:solidFill>
                  </a:tcPr>
                </a:tc>
                <a:tc>
                  <a:txBody>
                    <a:bodyPr/>
                    <a:lstStyle/>
                    <a:p>
                      <a:pPr marL="0" indent="0" algn="r" rtl="1">
                        <a:buClr>
                          <a:srgbClr val="00D5E6"/>
                        </a:buClr>
                        <a:buFont typeface="Arial" panose="020B0604020202020204" pitchFamily="34" charset="0"/>
                        <a:buNone/>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נותחו השאלונים לבדיקת דיכאון לאחר לידה אותן ממלאות האימהות בטיפות חלב, ונבדק הקשר עם ביצוע משימות התפתחותיות בארבעה תחומים: מוטוריקה עדינה וגסה, שפה/תקשורת וחברתי/התנהגותי.</a:t>
                      </a:r>
                    </a:p>
                  </a:txBody>
                  <a:tcPr>
                    <a:lnL w="571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0C33E"/>
                    </a:solidFill>
                  </a:tcPr>
                </a:tc>
                <a:extLst>
                  <a:ext uri="{0D108BD9-81ED-4DB2-BD59-A6C34878D82A}">
                    <a16:rowId xmlns:a16="http://schemas.microsoft.com/office/drawing/2014/main" val="10003"/>
                  </a:ext>
                </a:extLst>
              </a:tr>
              <a:tr h="376591">
                <a:tc>
                  <a:txBody>
                    <a:bodyPr/>
                    <a:lstStyle/>
                    <a:p>
                      <a:pPr algn="r" rtl="1">
                        <a:lnSpc>
                          <a:spcPct val="107000"/>
                        </a:lnSpc>
                        <a:spcAft>
                          <a:spcPts val="800"/>
                        </a:spcAft>
                        <a:buClr>
                          <a:srgbClr val="00D5E6"/>
                        </a:buClr>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ממצאים</a:t>
                      </a:r>
                    </a:p>
                  </a:txBody>
                  <a:tcPr marL="91909" marR="91909" marT="91440" marB="91440">
                    <a:lnL w="28575"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90C33E"/>
                    </a:solidFill>
                  </a:tcPr>
                </a:tc>
                <a:tc>
                  <a:txBody>
                    <a:bodyPr/>
                    <a:lstStyle/>
                    <a:p>
                      <a:pPr marL="0" indent="0" algn="r" rtl="1">
                        <a:buClr>
                          <a:srgbClr val="00D5E6"/>
                        </a:buClr>
                        <a:buFont typeface="Wingdings" panose="05000000000000000000" pitchFamily="2" charset="2"/>
                        <a:buNone/>
                      </a:pPr>
                      <a:r>
                        <a:rPr lang="he-IL" sz="2200" b="0" kern="1200" dirty="0">
                          <a:solidFill>
                            <a:schemeClr val="bg1"/>
                          </a:solidFill>
                          <a:latin typeface="Calibri" panose="020F0502020204030204" pitchFamily="34" charset="0"/>
                          <a:ea typeface="Calibri" panose="020F0502020204030204" pitchFamily="34" charset="0"/>
                          <a:cs typeface="Calibri" panose="020F0502020204030204" pitchFamily="34" charset="0"/>
                        </a:rPr>
                        <a:t>שיעור הכישלון בביצוע מטלות תואמות גיל היה גבוה יותר בקרב ילדים שאימהותיהם קיבלו ציון המעיד על דיכאון לאחר לידה. יש לשים דגש על אימהות אלו וילדיהן </a:t>
                      </a:r>
                    </a:p>
                  </a:txBody>
                  <a:tcPr>
                    <a:lnL w="5715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90C33E"/>
                    </a:solidFill>
                  </a:tcPr>
                </a:tc>
                <a:extLst>
                  <a:ext uri="{0D108BD9-81ED-4DB2-BD59-A6C34878D82A}">
                    <a16:rowId xmlns:a16="http://schemas.microsoft.com/office/drawing/2014/main" val="10004"/>
                  </a:ext>
                </a:extLst>
              </a:tr>
            </a:tbl>
          </a:graphicData>
        </a:graphic>
      </p:graphicFrame>
      <p:sp>
        <p:nvSpPr>
          <p:cNvPr id="6" name="Rectangular Callout 42">
            <a:extLst>
              <a:ext uri="{FF2B5EF4-FFF2-40B4-BE49-F238E27FC236}">
                <a16:creationId xmlns:a16="http://schemas.microsoft.com/office/drawing/2014/main" id="{17489F60-62C1-45A8-A2D4-CDCC000A59E3}"/>
              </a:ext>
            </a:extLst>
          </p:cNvPr>
          <p:cNvSpPr/>
          <p:nvPr/>
        </p:nvSpPr>
        <p:spPr>
          <a:xfrm>
            <a:off x="61785" y="1544028"/>
            <a:ext cx="4749800" cy="5289099"/>
          </a:xfrm>
          <a:prstGeom prst="rect">
            <a:avLst/>
          </a:prstGeom>
          <a:solidFill>
            <a:srgbClr val="90C33E">
              <a:alpha val="11000"/>
            </a:srgbClr>
          </a:solidFill>
          <a:ln w="19050" cap="flat" cmpd="sng" algn="ctr">
            <a:noFill/>
            <a:prstDash val="solid"/>
            <a:miter lim="800000"/>
          </a:ln>
          <a:effectLst/>
        </p:spPr>
        <p:txBody>
          <a:bodyPr tIns="91440" bIns="91440" rtlCol="0" anchor="ctr" anchorCtr="0"/>
          <a:lstStyle/>
          <a:p>
            <a:pPr marL="0" marR="0" lvl="0" indent="0" algn="r" defTabSz="914400" eaLnBrk="1" fontAlgn="auto" latinLnBrk="0" hangingPunct="1">
              <a:lnSpc>
                <a:spcPct val="100000"/>
              </a:lnSpc>
              <a:spcBef>
                <a:spcPts val="0"/>
              </a:spcBef>
              <a:spcAft>
                <a:spcPts val="1200"/>
              </a:spcAft>
              <a:buClr>
                <a:prstClr val="black"/>
              </a:buClr>
              <a:buSzPct val="100000"/>
              <a:buFontTx/>
              <a:buNone/>
              <a:tabLst/>
              <a:defRPr/>
            </a:pPr>
            <a:endParaRPr kumimoji="0" lang="en-US" sz="1600" b="0" i="0" u="none" strike="noStrike" kern="0" cap="none" spc="0" normalizeH="0" baseline="0" noProof="0" dirty="0">
              <a:ln>
                <a:noFill/>
              </a:ln>
              <a:solidFill>
                <a:srgbClr val="000000"/>
              </a:solidFill>
              <a:effectLst/>
              <a:uLnTx/>
              <a:uFillTx/>
              <a:latin typeface="Open Sans"/>
              <a:ea typeface="+mn-ea"/>
              <a:cs typeface="+mn-cs"/>
            </a:endParaRPr>
          </a:p>
        </p:txBody>
      </p:sp>
      <p:cxnSp>
        <p:nvCxnSpPr>
          <p:cNvPr id="7" name="Straight Connector 68">
            <a:extLst>
              <a:ext uri="{FF2B5EF4-FFF2-40B4-BE49-F238E27FC236}">
                <a16:creationId xmlns:a16="http://schemas.microsoft.com/office/drawing/2014/main" id="{708405EB-ED71-4A89-B36F-70C9F67543A7}"/>
              </a:ext>
            </a:extLst>
          </p:cNvPr>
          <p:cNvCxnSpPr>
            <a:cxnSpLocks/>
          </p:cNvCxnSpPr>
          <p:nvPr/>
        </p:nvCxnSpPr>
        <p:spPr>
          <a:xfrm flipH="1">
            <a:off x="-36653" y="1229965"/>
            <a:ext cx="12265305" cy="13229"/>
          </a:xfrm>
          <a:prstGeom prst="line">
            <a:avLst/>
          </a:prstGeom>
          <a:ln w="9525">
            <a:solidFill>
              <a:srgbClr val="90C33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369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15">
            <a:extLst>
              <a:ext uri="{FF2B5EF4-FFF2-40B4-BE49-F238E27FC236}">
                <a16:creationId xmlns:a16="http://schemas.microsoft.com/office/drawing/2014/main" id="{FEEB720A-AC23-43B6-AEE6-48CF5367E2CA}"/>
              </a:ext>
            </a:extLst>
          </p:cNvPr>
          <p:cNvSpPr txBox="1"/>
          <p:nvPr/>
        </p:nvSpPr>
        <p:spPr>
          <a:xfrm>
            <a:off x="1087043" y="210925"/>
            <a:ext cx="10904242" cy="584775"/>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he-IL" sz="3200" b="1" dirty="0">
                <a:solidFill>
                  <a:srgbClr val="002060"/>
                </a:solidFill>
                <a:latin typeface="Calibri" panose="020F0502020204030204" pitchFamily="34" charset="0"/>
                <a:cs typeface="Calibri" panose="020F0502020204030204" pitchFamily="34" charset="0"/>
              </a:rPr>
              <a:t>כיום מתבצעים </a:t>
            </a:r>
            <a:r>
              <a:rPr lang="he-IL" sz="3200" b="1" dirty="0" err="1">
                <a:solidFill>
                  <a:srgbClr val="002060"/>
                </a:solidFill>
                <a:latin typeface="Calibri" panose="020F0502020204030204" pitchFamily="34" charset="0"/>
                <a:cs typeface="Calibri" panose="020F0502020204030204" pitchFamily="34" charset="0"/>
              </a:rPr>
              <a:t>בתמנ"ע</a:t>
            </a:r>
            <a:r>
              <a:rPr lang="he-IL" sz="3200" b="1" dirty="0">
                <a:solidFill>
                  <a:srgbClr val="002060"/>
                </a:solidFill>
                <a:latin typeface="Calibri" panose="020F0502020204030204" pitchFamily="34" charset="0"/>
                <a:cs typeface="Calibri" panose="020F0502020204030204" pitchFamily="34" charset="0"/>
              </a:rPr>
              <a:t> מעל ל- </a:t>
            </a:r>
            <a:r>
              <a:rPr lang="he-IL" sz="3200" b="1" dirty="0">
                <a:solidFill>
                  <a:schemeClr val="accent2">
                    <a:lumMod val="50000"/>
                  </a:schemeClr>
                </a:solidFill>
                <a:latin typeface="Calibri" panose="020F0502020204030204" pitchFamily="34" charset="0"/>
                <a:cs typeface="Calibri" panose="020F0502020204030204" pitchFamily="34" charset="0"/>
              </a:rPr>
              <a:t>100</a:t>
            </a:r>
            <a:r>
              <a:rPr lang="he-IL" sz="3200" b="1" dirty="0">
                <a:solidFill>
                  <a:srgbClr val="002060"/>
                </a:solidFill>
                <a:latin typeface="Calibri" panose="020F0502020204030204" pitchFamily="34" charset="0"/>
                <a:cs typeface="Calibri" panose="020F0502020204030204" pitchFamily="34" charset="0"/>
              </a:rPr>
              <a:t> </a:t>
            </a:r>
            <a:r>
              <a:rPr lang="he-IL" sz="3200" b="1" dirty="0">
                <a:solidFill>
                  <a:schemeClr val="accent2">
                    <a:lumMod val="50000"/>
                  </a:schemeClr>
                </a:solidFill>
                <a:latin typeface="Calibri" panose="020F0502020204030204" pitchFamily="34" charset="0"/>
                <a:cs typeface="Calibri" panose="020F0502020204030204" pitchFamily="34" charset="0"/>
              </a:rPr>
              <a:t>מחקרים!</a:t>
            </a:r>
            <a:endParaRPr lang="en-US" sz="3200" b="1" dirty="0">
              <a:solidFill>
                <a:schemeClr val="accent2">
                  <a:lumMod val="50000"/>
                </a:schemeClr>
              </a:solidFill>
              <a:latin typeface="Calibri" panose="020F0502020204030204" pitchFamily="34" charset="0"/>
              <a:cs typeface="Calibri" panose="020F0502020204030204" pitchFamily="34" charset="0"/>
            </a:endParaRPr>
          </a:p>
        </p:txBody>
      </p:sp>
      <p:cxnSp>
        <p:nvCxnSpPr>
          <p:cNvPr id="18" name="Straight Connector 68">
            <a:extLst>
              <a:ext uri="{FF2B5EF4-FFF2-40B4-BE49-F238E27FC236}">
                <a16:creationId xmlns:a16="http://schemas.microsoft.com/office/drawing/2014/main" id="{1DEB78B8-D58D-452F-8352-82D76FF06437}"/>
              </a:ext>
            </a:extLst>
          </p:cNvPr>
          <p:cNvCxnSpPr>
            <a:cxnSpLocks/>
          </p:cNvCxnSpPr>
          <p:nvPr/>
        </p:nvCxnSpPr>
        <p:spPr>
          <a:xfrm flipH="1">
            <a:off x="58938" y="882601"/>
            <a:ext cx="12192000" cy="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 name="תמונה 2">
            <a:extLst>
              <a:ext uri="{FF2B5EF4-FFF2-40B4-BE49-F238E27FC236}">
                <a16:creationId xmlns:a16="http://schemas.microsoft.com/office/drawing/2014/main" id="{6F5D73EF-3CC8-41E0-8529-692CBF71DA64}"/>
              </a:ext>
            </a:extLst>
          </p:cNvPr>
          <p:cNvPicPr>
            <a:picLocks noChangeAspect="1"/>
          </p:cNvPicPr>
          <p:nvPr/>
        </p:nvPicPr>
        <p:blipFill>
          <a:blip r:embed="rId2"/>
          <a:stretch>
            <a:fillRect/>
          </a:stretch>
        </p:blipFill>
        <p:spPr>
          <a:xfrm rot="622480">
            <a:off x="7008358" y="1137646"/>
            <a:ext cx="4705350" cy="26384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תמונה 4">
            <a:extLst>
              <a:ext uri="{FF2B5EF4-FFF2-40B4-BE49-F238E27FC236}">
                <a16:creationId xmlns:a16="http://schemas.microsoft.com/office/drawing/2014/main" id="{9B14B6DB-4B8F-4E69-AE0B-65AEB97EDCF1}"/>
              </a:ext>
            </a:extLst>
          </p:cNvPr>
          <p:cNvPicPr>
            <a:picLocks noChangeAspect="1"/>
          </p:cNvPicPr>
          <p:nvPr/>
        </p:nvPicPr>
        <p:blipFill>
          <a:blip r:embed="rId3"/>
          <a:stretch>
            <a:fillRect/>
          </a:stretch>
        </p:blipFill>
        <p:spPr>
          <a:xfrm>
            <a:off x="590493" y="1131744"/>
            <a:ext cx="3771900" cy="3352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תמונה 6">
            <a:extLst>
              <a:ext uri="{FF2B5EF4-FFF2-40B4-BE49-F238E27FC236}">
                <a16:creationId xmlns:a16="http://schemas.microsoft.com/office/drawing/2014/main" id="{6344DDB4-9803-47F8-91DC-F21DF2D88A1E}"/>
              </a:ext>
            </a:extLst>
          </p:cNvPr>
          <p:cNvPicPr>
            <a:picLocks noChangeAspect="1"/>
          </p:cNvPicPr>
          <p:nvPr/>
        </p:nvPicPr>
        <p:blipFill>
          <a:blip r:embed="rId4"/>
          <a:stretch>
            <a:fillRect/>
          </a:stretch>
        </p:blipFill>
        <p:spPr>
          <a:xfrm rot="21219786">
            <a:off x="5993827" y="2714669"/>
            <a:ext cx="4781550" cy="31432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תמונה 10">
            <a:extLst>
              <a:ext uri="{FF2B5EF4-FFF2-40B4-BE49-F238E27FC236}">
                <a16:creationId xmlns:a16="http://schemas.microsoft.com/office/drawing/2014/main" id="{E8B0A49F-A854-4C41-8B68-C26DEE5B0210}"/>
              </a:ext>
            </a:extLst>
          </p:cNvPr>
          <p:cNvPicPr>
            <a:picLocks noChangeAspect="1"/>
          </p:cNvPicPr>
          <p:nvPr/>
        </p:nvPicPr>
        <p:blipFill>
          <a:blip r:embed="rId5"/>
          <a:stretch>
            <a:fillRect/>
          </a:stretch>
        </p:blipFill>
        <p:spPr>
          <a:xfrm>
            <a:off x="1847422" y="2972013"/>
            <a:ext cx="4657725" cy="17049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תמונה 12">
            <a:extLst>
              <a:ext uri="{FF2B5EF4-FFF2-40B4-BE49-F238E27FC236}">
                <a16:creationId xmlns:a16="http://schemas.microsoft.com/office/drawing/2014/main" id="{3DF26768-4846-4477-B755-1B92A6930EF3}"/>
              </a:ext>
            </a:extLst>
          </p:cNvPr>
          <p:cNvPicPr>
            <a:picLocks noChangeAspect="1"/>
          </p:cNvPicPr>
          <p:nvPr/>
        </p:nvPicPr>
        <p:blipFill>
          <a:blip r:embed="rId6"/>
          <a:stretch>
            <a:fillRect/>
          </a:stretch>
        </p:blipFill>
        <p:spPr>
          <a:xfrm rot="328470">
            <a:off x="6449206" y="4918809"/>
            <a:ext cx="5476875" cy="16287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 name="תמונה 14">
            <a:extLst>
              <a:ext uri="{FF2B5EF4-FFF2-40B4-BE49-F238E27FC236}">
                <a16:creationId xmlns:a16="http://schemas.microsoft.com/office/drawing/2014/main" id="{0E41258F-AA94-4555-A1CA-5CC57363A28C}"/>
              </a:ext>
            </a:extLst>
          </p:cNvPr>
          <p:cNvPicPr>
            <a:picLocks noChangeAspect="1"/>
          </p:cNvPicPr>
          <p:nvPr/>
        </p:nvPicPr>
        <p:blipFill>
          <a:blip r:embed="rId7"/>
          <a:stretch>
            <a:fillRect/>
          </a:stretch>
        </p:blipFill>
        <p:spPr>
          <a:xfrm rot="421651">
            <a:off x="1354775" y="4355170"/>
            <a:ext cx="4248150" cy="21717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4" name="TextBox 12">
            <a:extLst>
              <a:ext uri="{FF2B5EF4-FFF2-40B4-BE49-F238E27FC236}">
                <a16:creationId xmlns:a16="http://schemas.microsoft.com/office/drawing/2014/main" id="{D8AACE45-7B62-4D09-ABC9-879F506A4735}"/>
              </a:ext>
            </a:extLst>
          </p:cNvPr>
          <p:cNvSpPr txBox="1"/>
          <p:nvPr/>
        </p:nvSpPr>
        <p:spPr>
          <a:xfrm>
            <a:off x="5719818" y="6354780"/>
            <a:ext cx="1473974" cy="519886"/>
          </a:xfrm>
          <a:prstGeom prst="rect">
            <a:avLst/>
          </a:prstGeom>
          <a:noFill/>
        </p:spPr>
        <p:txBody>
          <a:bodyPr wrap="square">
            <a:spAutoFit/>
          </a:bodyPr>
          <a:lstStyle/>
          <a:p>
            <a:pPr algn="r" rtl="1">
              <a:lnSpc>
                <a:spcPct val="107000"/>
              </a:lnSpc>
              <a:spcAft>
                <a:spcPts val="800"/>
              </a:spcAft>
            </a:pPr>
            <a:r>
              <a:rPr lang="he-IL" sz="2800" b="1" dirty="0">
                <a:solidFill>
                  <a:srgbClr val="002060"/>
                </a:solidFill>
                <a:latin typeface="Open Sans Hebrew Light" panose="00000400000000000000" pitchFamily="2" charset="-79"/>
                <a:ea typeface="+mj-ea"/>
                <a:cs typeface="Open Sans Hebrew Light" panose="00000400000000000000" pitchFamily="2" charset="-79"/>
              </a:rPr>
              <a:t>ועוד....</a:t>
            </a:r>
            <a:endParaRPr lang="en-US" sz="2800" b="1" dirty="0">
              <a:solidFill>
                <a:srgbClr val="002060"/>
              </a:solidFill>
              <a:latin typeface="Open Sans Hebrew Light" panose="00000400000000000000" pitchFamily="2" charset="-79"/>
              <a:ea typeface="+mj-ea"/>
              <a:cs typeface="Open Sans Hebrew Light" panose="00000400000000000000" pitchFamily="2" charset="-79"/>
            </a:endParaRPr>
          </a:p>
        </p:txBody>
      </p:sp>
    </p:spTree>
    <p:extLst>
      <p:ext uri="{BB962C8B-B14F-4D97-AF65-F5344CB8AC3E}">
        <p14:creationId xmlns:p14="http://schemas.microsoft.com/office/powerpoint/2010/main" val="2856974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1">
            <a:extLst>
              <a:ext uri="{FF2B5EF4-FFF2-40B4-BE49-F238E27FC236}">
                <a16:creationId xmlns:a16="http://schemas.microsoft.com/office/drawing/2014/main" id="{B0F70B67-110E-4CED-A4FF-53E4A31429D9}"/>
              </a:ext>
            </a:extLst>
          </p:cNvPr>
          <p:cNvPicPr>
            <a:picLocks noChangeAspect="1"/>
          </p:cNvPicPr>
          <p:nvPr/>
        </p:nvPicPr>
        <p:blipFill>
          <a:blip r:embed="rId2"/>
          <a:stretch>
            <a:fillRect/>
          </a:stretch>
        </p:blipFill>
        <p:spPr>
          <a:xfrm>
            <a:off x="22506" y="6120332"/>
            <a:ext cx="1585665" cy="707886"/>
          </a:xfrm>
          <a:prstGeom prst="rect">
            <a:avLst/>
          </a:prstGeom>
        </p:spPr>
      </p:pic>
      <p:sp>
        <p:nvSpPr>
          <p:cNvPr id="6" name="TextBox 115">
            <a:extLst>
              <a:ext uri="{FF2B5EF4-FFF2-40B4-BE49-F238E27FC236}">
                <a16:creationId xmlns:a16="http://schemas.microsoft.com/office/drawing/2014/main" id="{B37F36B3-33AF-4444-AED2-D3C1590FAADC}"/>
              </a:ext>
            </a:extLst>
          </p:cNvPr>
          <p:cNvSpPr txBox="1"/>
          <p:nvPr/>
        </p:nvSpPr>
        <p:spPr>
          <a:xfrm>
            <a:off x="162046" y="220666"/>
            <a:ext cx="11869748" cy="1077218"/>
          </a:xfrm>
          <a:prstGeom prst="rect">
            <a:avLst/>
          </a:prstGeom>
          <a:noFill/>
        </p:spPr>
        <p:txBody>
          <a:bodyPr wrap="square" rtlCol="0">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lang="he-IL" sz="3200" b="1" dirty="0">
                <a:solidFill>
                  <a:srgbClr val="002060"/>
                </a:solidFill>
                <a:latin typeface="Calibri" panose="020F0502020204030204" pitchFamily="34" charset="0"/>
                <a:cs typeface="Calibri" panose="020F0502020204030204" pitchFamily="34" charset="0"/>
              </a:rPr>
              <a:t>שינוי מדיניות – עדכון תדריך לביצוע הערכות התפתחות לתינוקות ופעוטות עד גיל שש שנים</a:t>
            </a:r>
            <a:endParaRPr lang="en-US" sz="3200" b="1" dirty="0">
              <a:solidFill>
                <a:srgbClr val="002060"/>
              </a:solidFill>
              <a:latin typeface="Calibri" panose="020F0502020204030204" pitchFamily="34" charset="0"/>
              <a:cs typeface="Calibri" panose="020F0502020204030204" pitchFamily="34" charset="0"/>
            </a:endParaRPr>
          </a:p>
        </p:txBody>
      </p:sp>
      <p:cxnSp>
        <p:nvCxnSpPr>
          <p:cNvPr id="7" name="Straight Connector 68">
            <a:extLst>
              <a:ext uri="{FF2B5EF4-FFF2-40B4-BE49-F238E27FC236}">
                <a16:creationId xmlns:a16="http://schemas.microsoft.com/office/drawing/2014/main" id="{78C26299-8F00-413B-AC8E-D30DC6BDB9AC}"/>
              </a:ext>
            </a:extLst>
          </p:cNvPr>
          <p:cNvCxnSpPr>
            <a:cxnSpLocks/>
          </p:cNvCxnSpPr>
          <p:nvPr/>
        </p:nvCxnSpPr>
        <p:spPr>
          <a:xfrm flipH="1">
            <a:off x="22506" y="1297884"/>
            <a:ext cx="12192000" cy="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תמונה 7">
            <a:extLst>
              <a:ext uri="{FF2B5EF4-FFF2-40B4-BE49-F238E27FC236}">
                <a16:creationId xmlns:a16="http://schemas.microsoft.com/office/drawing/2014/main" id="{D8E9F129-48E7-439B-9DE5-9C8CA2C8AA00}"/>
              </a:ext>
            </a:extLst>
          </p:cNvPr>
          <p:cNvPicPr>
            <a:picLocks noChangeAspect="1"/>
          </p:cNvPicPr>
          <p:nvPr/>
        </p:nvPicPr>
        <p:blipFill>
          <a:blip r:embed="rId3"/>
          <a:stretch>
            <a:fillRect/>
          </a:stretch>
        </p:blipFill>
        <p:spPr>
          <a:xfrm>
            <a:off x="4167963" y="1638140"/>
            <a:ext cx="3955313" cy="4808892"/>
          </a:xfrm>
          <a:prstGeom prst="rect">
            <a:avLst/>
          </a:prstGeom>
          <a:solidFill>
            <a:srgbClr val="FFFFFF">
              <a:shade val="85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Picture 3">
            <a:extLst>
              <a:ext uri="{FF2B5EF4-FFF2-40B4-BE49-F238E27FC236}">
                <a16:creationId xmlns:a16="http://schemas.microsoft.com/office/drawing/2014/main" id="{89753796-43AF-E3FF-F158-4967B369FA20}"/>
              </a:ext>
            </a:extLst>
          </p:cNvPr>
          <p:cNvPicPr>
            <a:picLocks noChangeAspect="1"/>
          </p:cNvPicPr>
          <p:nvPr/>
        </p:nvPicPr>
        <p:blipFill>
          <a:blip r:embed="rId4"/>
          <a:stretch>
            <a:fillRect/>
          </a:stretch>
        </p:blipFill>
        <p:spPr>
          <a:xfrm>
            <a:off x="10412241" y="6019597"/>
            <a:ext cx="1633005" cy="722061"/>
          </a:xfrm>
          <a:prstGeom prst="rect">
            <a:avLst/>
          </a:prstGeom>
        </p:spPr>
      </p:pic>
    </p:spTree>
    <p:extLst>
      <p:ext uri="{BB962C8B-B14F-4D97-AF65-F5344CB8AC3E}">
        <p14:creationId xmlns:p14="http://schemas.microsoft.com/office/powerpoint/2010/main" val="2136556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D55238-E68A-4CB8-BB9E-C2ABC019CCA7}"/>
              </a:ext>
            </a:extLst>
          </p:cNvPr>
          <p:cNvSpPr>
            <a:spLocks noGrp="1"/>
          </p:cNvSpPr>
          <p:nvPr>
            <p:ph type="title"/>
          </p:nvPr>
        </p:nvSpPr>
        <p:spPr>
          <a:xfrm>
            <a:off x="838200" y="365126"/>
            <a:ext cx="10515600" cy="751406"/>
          </a:xfrm>
        </p:spPr>
        <p:txBody>
          <a:bodyPr/>
          <a:lstStyle/>
          <a:p>
            <a:r>
              <a:rPr lang="he-IL" sz="3200" b="1" dirty="0">
                <a:solidFill>
                  <a:srgbClr val="002060"/>
                </a:solidFill>
                <a:latin typeface="Calibri" panose="020F0502020204030204" pitchFamily="34" charset="0"/>
                <a:ea typeface="+mn-ea"/>
                <a:cs typeface="Calibri" panose="020F0502020204030204" pitchFamily="34" charset="0"/>
              </a:rPr>
              <a:t>מהי תמנע ?</a:t>
            </a:r>
          </a:p>
        </p:txBody>
      </p:sp>
      <p:cxnSp>
        <p:nvCxnSpPr>
          <p:cNvPr id="5" name="Straight Connector 68">
            <a:extLst>
              <a:ext uri="{FF2B5EF4-FFF2-40B4-BE49-F238E27FC236}">
                <a16:creationId xmlns:a16="http://schemas.microsoft.com/office/drawing/2014/main" id="{756D3463-A82D-44FA-8036-8CEC026383EE}"/>
              </a:ext>
            </a:extLst>
          </p:cNvPr>
          <p:cNvCxnSpPr>
            <a:cxnSpLocks/>
          </p:cNvCxnSpPr>
          <p:nvPr/>
        </p:nvCxnSpPr>
        <p:spPr>
          <a:xfrm flipH="1">
            <a:off x="58938" y="1201095"/>
            <a:ext cx="12192000" cy="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תיבת טקסט 8">
            <a:extLst>
              <a:ext uri="{FF2B5EF4-FFF2-40B4-BE49-F238E27FC236}">
                <a16:creationId xmlns:a16="http://schemas.microsoft.com/office/drawing/2014/main" id="{27A03E9C-0987-4FE5-BDA8-60FE8ABABF91}"/>
              </a:ext>
            </a:extLst>
          </p:cNvPr>
          <p:cNvSpPr txBox="1"/>
          <p:nvPr/>
        </p:nvSpPr>
        <p:spPr>
          <a:xfrm>
            <a:off x="8487360" y="2252220"/>
            <a:ext cx="3268579" cy="2308324"/>
          </a:xfrm>
          <a:prstGeom prst="rect">
            <a:avLst/>
          </a:prstGeom>
          <a:noFill/>
        </p:spPr>
        <p:txBody>
          <a:bodyPr wrap="square">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פלטפורמה לאומית שהקים משרד הבריאות לביצוע מחקרי ביג-דאטה לשם ביצוע מחקרים פורצי דרך בתחום הבריאות וקביעת מדיניות מבוססת נתונים</a:t>
            </a:r>
          </a:p>
        </p:txBody>
      </p:sp>
      <p:sp>
        <p:nvSpPr>
          <p:cNvPr id="15" name="תיבת טקסט 14">
            <a:extLst>
              <a:ext uri="{FF2B5EF4-FFF2-40B4-BE49-F238E27FC236}">
                <a16:creationId xmlns:a16="http://schemas.microsoft.com/office/drawing/2014/main" id="{25928427-D70B-4770-817C-AAFB5F4F8C15}"/>
              </a:ext>
            </a:extLst>
          </p:cNvPr>
          <p:cNvSpPr txBox="1"/>
          <p:nvPr/>
        </p:nvSpPr>
        <p:spPr>
          <a:xfrm>
            <a:off x="4638375" y="2242616"/>
            <a:ext cx="3623511" cy="2308324"/>
          </a:xfrm>
          <a:prstGeom prst="rect">
            <a:avLst/>
          </a:prstGeom>
          <a:noFill/>
        </p:spPr>
        <p:txBody>
          <a:bodyPr wrap="square">
            <a:spAutoFit/>
          </a:bodyPr>
          <a:lstStyle/>
          <a:p>
            <a:pPr algn="ctr"/>
            <a:r>
              <a:rPr lang="he-IL"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תמנ"ע</a:t>
            </a: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 מהווה סביבת מחקר שמנגישה נתונים פרטניים (ללא העברה החוצה) לאחר הליכי </a:t>
            </a:r>
            <a:r>
              <a:rPr lang="he-IL"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התממה</a:t>
            </a: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 קפדניים ומאפשרת להצליבם עם נתונים שמביאים החוקרים ממוסדותיהם</a:t>
            </a:r>
          </a:p>
        </p:txBody>
      </p:sp>
      <p:sp>
        <p:nvSpPr>
          <p:cNvPr id="17" name="תיבת טקסט 16">
            <a:extLst>
              <a:ext uri="{FF2B5EF4-FFF2-40B4-BE49-F238E27FC236}">
                <a16:creationId xmlns:a16="http://schemas.microsoft.com/office/drawing/2014/main" id="{B146056E-F788-4849-9EF1-F0A2D62C840C}"/>
              </a:ext>
            </a:extLst>
          </p:cNvPr>
          <p:cNvSpPr txBox="1"/>
          <p:nvPr/>
        </p:nvSpPr>
        <p:spPr>
          <a:xfrm>
            <a:off x="1040265" y="2263675"/>
            <a:ext cx="3038592" cy="2308324"/>
          </a:xfrm>
          <a:prstGeom prst="rect">
            <a:avLst/>
          </a:prstGeom>
          <a:noFill/>
        </p:spPr>
        <p:txBody>
          <a:bodyPr wrap="square">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מקדמת מחקר רפואי העושה שימוש בשיטות מתקדמות לניתוח נתוני ביג דאטה </a:t>
            </a:r>
          </a:p>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כגון בינה מלאכותית </a:t>
            </a:r>
            <a:r>
              <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(AI)</a:t>
            </a: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 ולמידת מכונה</a:t>
            </a:r>
          </a:p>
        </p:txBody>
      </p:sp>
      <p:cxnSp>
        <p:nvCxnSpPr>
          <p:cNvPr id="18" name="Straight Connector 65">
            <a:extLst>
              <a:ext uri="{FF2B5EF4-FFF2-40B4-BE49-F238E27FC236}">
                <a16:creationId xmlns:a16="http://schemas.microsoft.com/office/drawing/2014/main" id="{14429955-AA58-4C3F-9D3B-31D63A7577E0}"/>
              </a:ext>
            </a:extLst>
          </p:cNvPr>
          <p:cNvCxnSpPr>
            <a:cxnSpLocks/>
          </p:cNvCxnSpPr>
          <p:nvPr/>
        </p:nvCxnSpPr>
        <p:spPr>
          <a:xfrm flipH="1">
            <a:off x="8487360" y="1727435"/>
            <a:ext cx="19076" cy="4965077"/>
          </a:xfrm>
          <a:prstGeom prst="line">
            <a:avLst/>
          </a:prstGeom>
          <a:noFill/>
          <a:ln w="19050" cap="flat" cmpd="sng" algn="ctr">
            <a:solidFill>
              <a:srgbClr val="86F200"/>
            </a:solidFill>
            <a:prstDash val="solid"/>
          </a:ln>
          <a:effectLst/>
        </p:spPr>
      </p:cxnSp>
      <p:sp>
        <p:nvSpPr>
          <p:cNvPr id="20" name="תיבת טקסט 19">
            <a:extLst>
              <a:ext uri="{FF2B5EF4-FFF2-40B4-BE49-F238E27FC236}">
                <a16:creationId xmlns:a16="http://schemas.microsoft.com/office/drawing/2014/main" id="{B33A2EE6-B872-40F8-B656-2BACE5932342}"/>
              </a:ext>
            </a:extLst>
          </p:cNvPr>
          <p:cNvSpPr txBox="1"/>
          <p:nvPr/>
        </p:nvSpPr>
        <p:spPr>
          <a:xfrm>
            <a:off x="8743528" y="1735411"/>
            <a:ext cx="2823561" cy="461665"/>
          </a:xfrm>
          <a:prstGeom prst="rect">
            <a:avLst/>
          </a:prstGeom>
          <a:noFill/>
        </p:spPr>
        <p:txBody>
          <a:bodyPr wrap="square">
            <a:spAutoFit/>
          </a:bodyPr>
          <a:lstStyle/>
          <a:p>
            <a:r>
              <a:rPr lang="he-IL" sz="2400" b="1" dirty="0">
                <a:solidFill>
                  <a:srgbClr val="002060"/>
                </a:solidFill>
                <a:latin typeface="Calibri" panose="020F0502020204030204" pitchFamily="34" charset="0"/>
                <a:ea typeface="Calibri" panose="020F0502020204030204" pitchFamily="34" charset="0"/>
                <a:cs typeface="Calibri" panose="020F0502020204030204" pitchFamily="34" charset="0"/>
              </a:rPr>
              <a:t>הנגשת נתונים פרטניים </a:t>
            </a:r>
            <a:endParaRPr lang="he-IL" sz="2400" b="1" dirty="0"/>
          </a:p>
        </p:txBody>
      </p:sp>
      <p:sp>
        <p:nvSpPr>
          <p:cNvPr id="21" name="תיבת טקסט 20">
            <a:extLst>
              <a:ext uri="{FF2B5EF4-FFF2-40B4-BE49-F238E27FC236}">
                <a16:creationId xmlns:a16="http://schemas.microsoft.com/office/drawing/2014/main" id="{56D14FB9-6027-42DF-AAD3-3AAEEC08CE3D}"/>
              </a:ext>
            </a:extLst>
          </p:cNvPr>
          <p:cNvSpPr txBox="1"/>
          <p:nvPr/>
        </p:nvSpPr>
        <p:spPr>
          <a:xfrm>
            <a:off x="5259076" y="1727434"/>
            <a:ext cx="2488646" cy="461665"/>
          </a:xfrm>
          <a:prstGeom prst="rect">
            <a:avLst/>
          </a:prstGeom>
          <a:noFill/>
        </p:spPr>
        <p:txBody>
          <a:bodyPr wrap="square">
            <a:spAutoFit/>
          </a:bodyPr>
          <a:lstStyle/>
          <a:p>
            <a:r>
              <a:rPr lang="he-IL" sz="2400" b="1" dirty="0">
                <a:solidFill>
                  <a:srgbClr val="002060"/>
                </a:solidFill>
                <a:latin typeface="Calibri" panose="020F0502020204030204" pitchFamily="34" charset="0"/>
                <a:ea typeface="Calibri" panose="020F0502020204030204" pitchFamily="34" charset="0"/>
                <a:cs typeface="Calibri" panose="020F0502020204030204" pitchFamily="34" charset="0"/>
              </a:rPr>
              <a:t>סביבת מחקר בטוחה</a:t>
            </a:r>
            <a:endParaRPr lang="he-IL" sz="2400" b="1" dirty="0"/>
          </a:p>
        </p:txBody>
      </p:sp>
      <p:sp>
        <p:nvSpPr>
          <p:cNvPr id="22" name="תיבת טקסט 21">
            <a:extLst>
              <a:ext uri="{FF2B5EF4-FFF2-40B4-BE49-F238E27FC236}">
                <a16:creationId xmlns:a16="http://schemas.microsoft.com/office/drawing/2014/main" id="{9FA9F266-F64E-4B73-BA96-13ED274419B7}"/>
              </a:ext>
            </a:extLst>
          </p:cNvPr>
          <p:cNvSpPr txBox="1"/>
          <p:nvPr/>
        </p:nvSpPr>
        <p:spPr>
          <a:xfrm>
            <a:off x="600084" y="1727434"/>
            <a:ext cx="3552488" cy="461665"/>
          </a:xfrm>
          <a:prstGeom prst="rect">
            <a:avLst/>
          </a:prstGeom>
          <a:noFill/>
        </p:spPr>
        <p:txBody>
          <a:bodyPr wrap="square">
            <a:spAutoFit/>
          </a:bodyPr>
          <a:lstStyle/>
          <a:p>
            <a:r>
              <a:rPr lang="he-IL" sz="2400" b="1" dirty="0">
                <a:solidFill>
                  <a:srgbClr val="002060"/>
                </a:solidFill>
                <a:latin typeface="Calibri" panose="020F0502020204030204" pitchFamily="34" charset="0"/>
                <a:ea typeface="Calibri" panose="020F0502020204030204" pitchFamily="34" charset="0"/>
                <a:cs typeface="Calibri" panose="020F0502020204030204" pitchFamily="34" charset="0"/>
              </a:rPr>
              <a:t>ביג דאטה ובינה מלאכותית</a:t>
            </a:r>
          </a:p>
        </p:txBody>
      </p:sp>
      <p:cxnSp>
        <p:nvCxnSpPr>
          <p:cNvPr id="24" name="Straight Connector 65">
            <a:extLst>
              <a:ext uri="{FF2B5EF4-FFF2-40B4-BE49-F238E27FC236}">
                <a16:creationId xmlns:a16="http://schemas.microsoft.com/office/drawing/2014/main" id="{AF5E8EFF-23E5-4708-A9E2-F09898AD090D}"/>
              </a:ext>
            </a:extLst>
          </p:cNvPr>
          <p:cNvCxnSpPr>
            <a:cxnSpLocks/>
          </p:cNvCxnSpPr>
          <p:nvPr/>
        </p:nvCxnSpPr>
        <p:spPr>
          <a:xfrm>
            <a:off x="4389664" y="1666252"/>
            <a:ext cx="0" cy="4955929"/>
          </a:xfrm>
          <a:prstGeom prst="line">
            <a:avLst/>
          </a:prstGeom>
          <a:noFill/>
          <a:ln w="19050" cap="flat" cmpd="sng" algn="ctr">
            <a:solidFill>
              <a:srgbClr val="86F200"/>
            </a:solidFill>
            <a:prstDash val="solid"/>
          </a:ln>
          <a:effectLst/>
        </p:spPr>
      </p:cxnSp>
      <p:graphicFrame>
        <p:nvGraphicFramePr>
          <p:cNvPr id="42" name="Chart 61">
            <a:extLst>
              <a:ext uri="{FF2B5EF4-FFF2-40B4-BE49-F238E27FC236}">
                <a16:creationId xmlns:a16="http://schemas.microsoft.com/office/drawing/2014/main" id="{E34BDECB-7EA1-4D21-BA63-11C014A524D7}"/>
              </a:ext>
            </a:extLst>
          </p:cNvPr>
          <p:cNvGraphicFramePr/>
          <p:nvPr>
            <p:extLst/>
          </p:nvPr>
        </p:nvGraphicFramePr>
        <p:xfrm>
          <a:off x="9548167" y="4571999"/>
          <a:ext cx="1463134" cy="1035697"/>
        </p:xfrm>
        <a:graphic>
          <a:graphicData uri="http://schemas.openxmlformats.org/drawingml/2006/chart">
            <c:chart xmlns:c="http://schemas.openxmlformats.org/drawingml/2006/chart" xmlns:r="http://schemas.openxmlformats.org/officeDocument/2006/relationships" r:id="rId2"/>
          </a:graphicData>
        </a:graphic>
      </p:graphicFrame>
      <p:sp>
        <p:nvSpPr>
          <p:cNvPr id="43" name="Oval 95">
            <a:extLst>
              <a:ext uri="{FF2B5EF4-FFF2-40B4-BE49-F238E27FC236}">
                <a16:creationId xmlns:a16="http://schemas.microsoft.com/office/drawing/2014/main" id="{6CF2EBBC-CAE9-47AA-82E1-9F5922CD33BB}"/>
              </a:ext>
            </a:extLst>
          </p:cNvPr>
          <p:cNvSpPr/>
          <p:nvPr/>
        </p:nvSpPr>
        <p:spPr bwMode="gray">
          <a:xfrm>
            <a:off x="5768568" y="5542927"/>
            <a:ext cx="203633" cy="182743"/>
          </a:xfrm>
          <a:prstGeom prst="ellipse">
            <a:avLst/>
          </a:prstGeom>
          <a:solidFill>
            <a:srgbClr val="787878">
              <a:lumMod val="20000"/>
              <a:lumOff val="80000"/>
            </a:srgbClr>
          </a:solidFill>
          <a:ln w="19050" algn="ctr">
            <a:noFill/>
            <a:miter lim="800000"/>
            <a:headEnd/>
            <a:tailEnd/>
          </a:ln>
        </p:spPr>
        <p:txBody>
          <a:bodyPr wrap="square" lIns="83313" tIns="83313" rIns="83313" bIns="83313" rtlCol="0" anchor="ctr"/>
          <a:lstStyle/>
          <a:p>
            <a:pPr marL="0" marR="0" lvl="0" indent="0" algn="ctr" defTabSz="671718" rtl="0" eaLnBrk="1" fontAlgn="base" latinLnBrk="0" hangingPunct="1">
              <a:lnSpc>
                <a:spcPct val="106000"/>
              </a:lnSpc>
              <a:spcBef>
                <a:spcPct val="0"/>
              </a:spcBef>
              <a:spcAft>
                <a:spcPct val="0"/>
              </a:spcAft>
              <a:buClrTx/>
              <a:buSzTx/>
              <a:buFontTx/>
              <a:buNone/>
              <a:tabLst/>
              <a:defRPr/>
            </a:pPr>
            <a:endParaRPr kumimoji="0" lang="en-US" sz="1125" b="1" i="0" u="none" strike="noStrike" kern="0" cap="none" spc="0" normalizeH="0" baseline="0" noProof="0" dirty="0">
              <a:ln>
                <a:noFill/>
              </a:ln>
              <a:solidFill>
                <a:prstClr val="white"/>
              </a:solidFill>
              <a:effectLst/>
              <a:uLnTx/>
              <a:uFillTx/>
              <a:latin typeface="Gotham Book" charset="0"/>
              <a:ea typeface="ヒラギノ角ゴ ProN W3" charset="0"/>
              <a:sym typeface="Gotham Book" charset="0"/>
            </a:endParaRPr>
          </a:p>
        </p:txBody>
      </p:sp>
      <p:sp>
        <p:nvSpPr>
          <p:cNvPr id="44" name="Oval 96">
            <a:extLst>
              <a:ext uri="{FF2B5EF4-FFF2-40B4-BE49-F238E27FC236}">
                <a16:creationId xmlns:a16="http://schemas.microsoft.com/office/drawing/2014/main" id="{BCF8C2C1-61F1-4596-90C6-1A050D529CED}"/>
              </a:ext>
            </a:extLst>
          </p:cNvPr>
          <p:cNvSpPr/>
          <p:nvPr/>
        </p:nvSpPr>
        <p:spPr bwMode="gray">
          <a:xfrm>
            <a:off x="6421892" y="5678633"/>
            <a:ext cx="203633" cy="182743"/>
          </a:xfrm>
          <a:prstGeom prst="ellipse">
            <a:avLst/>
          </a:prstGeom>
          <a:solidFill>
            <a:srgbClr val="787878">
              <a:lumMod val="20000"/>
              <a:lumOff val="80000"/>
            </a:srgbClr>
          </a:solidFill>
          <a:ln w="19050" algn="ctr">
            <a:noFill/>
            <a:miter lim="800000"/>
            <a:headEnd/>
            <a:tailEnd/>
          </a:ln>
        </p:spPr>
        <p:txBody>
          <a:bodyPr wrap="square" lIns="83313" tIns="83313" rIns="83313" bIns="83313" rtlCol="0" anchor="ctr"/>
          <a:lstStyle/>
          <a:p>
            <a:pPr marL="0" marR="0" lvl="0" indent="0" algn="ctr" defTabSz="671718" rtl="0" eaLnBrk="1" fontAlgn="base" latinLnBrk="0" hangingPunct="1">
              <a:lnSpc>
                <a:spcPct val="106000"/>
              </a:lnSpc>
              <a:spcBef>
                <a:spcPct val="0"/>
              </a:spcBef>
              <a:spcAft>
                <a:spcPct val="0"/>
              </a:spcAft>
              <a:buClrTx/>
              <a:buSzTx/>
              <a:buFontTx/>
              <a:buNone/>
              <a:tabLst/>
              <a:defRPr/>
            </a:pPr>
            <a:endParaRPr kumimoji="0" lang="en-US" sz="1125" b="1" i="0" u="none" strike="noStrike" kern="0" cap="none" spc="0" normalizeH="0" baseline="0" noProof="0" dirty="0">
              <a:ln>
                <a:noFill/>
              </a:ln>
              <a:solidFill>
                <a:prstClr val="white"/>
              </a:solidFill>
              <a:effectLst/>
              <a:uLnTx/>
              <a:uFillTx/>
              <a:latin typeface="Gotham Book" charset="0"/>
              <a:ea typeface="ヒラギノ角ゴ ProN W3" charset="0"/>
              <a:sym typeface="Gotham Book" charset="0"/>
            </a:endParaRPr>
          </a:p>
        </p:txBody>
      </p:sp>
      <p:sp>
        <p:nvSpPr>
          <p:cNvPr id="45" name="Oval 97">
            <a:extLst>
              <a:ext uri="{FF2B5EF4-FFF2-40B4-BE49-F238E27FC236}">
                <a16:creationId xmlns:a16="http://schemas.microsoft.com/office/drawing/2014/main" id="{0FCACC1A-FCC2-4C54-B34C-9A4F12D04F3D}"/>
              </a:ext>
            </a:extLst>
          </p:cNvPr>
          <p:cNvSpPr/>
          <p:nvPr/>
        </p:nvSpPr>
        <p:spPr bwMode="gray">
          <a:xfrm>
            <a:off x="7008471" y="5544963"/>
            <a:ext cx="203633" cy="182743"/>
          </a:xfrm>
          <a:prstGeom prst="ellipse">
            <a:avLst/>
          </a:prstGeom>
          <a:solidFill>
            <a:srgbClr val="787878">
              <a:lumMod val="20000"/>
              <a:lumOff val="80000"/>
            </a:srgbClr>
          </a:solidFill>
          <a:ln w="19050" algn="ctr">
            <a:noFill/>
            <a:miter lim="800000"/>
            <a:headEnd/>
            <a:tailEnd/>
          </a:ln>
        </p:spPr>
        <p:txBody>
          <a:bodyPr wrap="square" lIns="83313" tIns="83313" rIns="83313" bIns="83313" rtlCol="0" anchor="ctr"/>
          <a:lstStyle/>
          <a:p>
            <a:pPr marL="0" marR="0" lvl="0" indent="0" algn="ctr" defTabSz="671718" rtl="0" eaLnBrk="1" fontAlgn="base" latinLnBrk="0" hangingPunct="1">
              <a:lnSpc>
                <a:spcPct val="106000"/>
              </a:lnSpc>
              <a:spcBef>
                <a:spcPct val="0"/>
              </a:spcBef>
              <a:spcAft>
                <a:spcPct val="0"/>
              </a:spcAft>
              <a:buClrTx/>
              <a:buSzTx/>
              <a:buFontTx/>
              <a:buNone/>
              <a:tabLst/>
              <a:defRPr/>
            </a:pPr>
            <a:endParaRPr kumimoji="0" lang="en-US" sz="1125" b="1" i="0" u="none" strike="noStrike" kern="0" cap="none" spc="0" normalizeH="0" baseline="0" noProof="0" dirty="0">
              <a:ln>
                <a:noFill/>
              </a:ln>
              <a:solidFill>
                <a:prstClr val="white"/>
              </a:solidFill>
              <a:effectLst/>
              <a:uLnTx/>
              <a:uFillTx/>
              <a:latin typeface="Gotham Book" charset="0"/>
              <a:ea typeface="ヒラギノ角ゴ ProN W3" charset="0"/>
              <a:sym typeface="Gotham Book" charset="0"/>
            </a:endParaRPr>
          </a:p>
        </p:txBody>
      </p:sp>
      <p:sp>
        <p:nvSpPr>
          <p:cNvPr id="46" name="Oval 98">
            <a:extLst>
              <a:ext uri="{FF2B5EF4-FFF2-40B4-BE49-F238E27FC236}">
                <a16:creationId xmlns:a16="http://schemas.microsoft.com/office/drawing/2014/main" id="{17E13D3A-7A87-48A2-BBAD-25941D6B81AA}"/>
              </a:ext>
            </a:extLst>
          </p:cNvPr>
          <p:cNvSpPr/>
          <p:nvPr/>
        </p:nvSpPr>
        <p:spPr bwMode="gray">
          <a:xfrm>
            <a:off x="7480566" y="5318367"/>
            <a:ext cx="203633" cy="182743"/>
          </a:xfrm>
          <a:prstGeom prst="ellipse">
            <a:avLst/>
          </a:prstGeom>
          <a:solidFill>
            <a:srgbClr val="787878">
              <a:lumMod val="20000"/>
              <a:lumOff val="80000"/>
            </a:srgbClr>
          </a:solidFill>
          <a:ln w="19050" algn="ctr">
            <a:noFill/>
            <a:miter lim="800000"/>
            <a:headEnd/>
            <a:tailEnd/>
          </a:ln>
        </p:spPr>
        <p:txBody>
          <a:bodyPr wrap="square" lIns="83313" tIns="83313" rIns="83313" bIns="83313" rtlCol="0" anchor="ctr"/>
          <a:lstStyle/>
          <a:p>
            <a:pPr marL="0" marR="0" lvl="0" indent="0" algn="ctr" defTabSz="671718" rtl="0" eaLnBrk="1" fontAlgn="base" latinLnBrk="0" hangingPunct="1">
              <a:lnSpc>
                <a:spcPct val="106000"/>
              </a:lnSpc>
              <a:spcBef>
                <a:spcPct val="0"/>
              </a:spcBef>
              <a:spcAft>
                <a:spcPct val="0"/>
              </a:spcAft>
              <a:buClrTx/>
              <a:buSzTx/>
              <a:buFontTx/>
              <a:buNone/>
              <a:tabLst/>
              <a:defRPr/>
            </a:pPr>
            <a:endParaRPr kumimoji="0" lang="en-US" sz="1125" b="1" i="0" u="none" strike="noStrike" kern="0" cap="none" spc="0" normalizeH="0" baseline="0" noProof="0" dirty="0">
              <a:ln>
                <a:noFill/>
              </a:ln>
              <a:solidFill>
                <a:prstClr val="white"/>
              </a:solidFill>
              <a:effectLst/>
              <a:uLnTx/>
              <a:uFillTx/>
              <a:latin typeface="Gotham Book" charset="0"/>
              <a:ea typeface="ヒラギノ角ゴ ProN W3" charset="0"/>
              <a:sym typeface="Gotham Book" charset="0"/>
            </a:endParaRPr>
          </a:p>
        </p:txBody>
      </p:sp>
      <p:sp>
        <p:nvSpPr>
          <p:cNvPr id="47" name="Oval 99">
            <a:extLst>
              <a:ext uri="{FF2B5EF4-FFF2-40B4-BE49-F238E27FC236}">
                <a16:creationId xmlns:a16="http://schemas.microsoft.com/office/drawing/2014/main" id="{334505B1-E77B-4B0E-B298-C76C33D225C8}"/>
              </a:ext>
            </a:extLst>
          </p:cNvPr>
          <p:cNvSpPr/>
          <p:nvPr/>
        </p:nvSpPr>
        <p:spPr bwMode="gray">
          <a:xfrm>
            <a:off x="5308775" y="5318367"/>
            <a:ext cx="203633" cy="182743"/>
          </a:xfrm>
          <a:prstGeom prst="ellipse">
            <a:avLst/>
          </a:prstGeom>
          <a:solidFill>
            <a:srgbClr val="787878">
              <a:lumMod val="20000"/>
              <a:lumOff val="80000"/>
            </a:srgbClr>
          </a:solidFill>
          <a:ln w="19050" algn="ctr">
            <a:noFill/>
            <a:miter lim="800000"/>
            <a:headEnd/>
            <a:tailEnd/>
          </a:ln>
        </p:spPr>
        <p:txBody>
          <a:bodyPr wrap="square" lIns="83313" tIns="83313" rIns="83313" bIns="83313" rtlCol="0" anchor="ctr"/>
          <a:lstStyle/>
          <a:p>
            <a:pPr marL="0" marR="0" lvl="0" indent="0" algn="ctr" defTabSz="671718" rtl="0" eaLnBrk="1" fontAlgn="base" latinLnBrk="0" hangingPunct="1">
              <a:lnSpc>
                <a:spcPct val="106000"/>
              </a:lnSpc>
              <a:spcBef>
                <a:spcPct val="0"/>
              </a:spcBef>
              <a:spcAft>
                <a:spcPct val="0"/>
              </a:spcAft>
              <a:buClrTx/>
              <a:buSzTx/>
              <a:buFontTx/>
              <a:buNone/>
              <a:tabLst/>
              <a:defRPr/>
            </a:pPr>
            <a:endParaRPr kumimoji="0" lang="en-US" sz="1125" b="1" i="0" u="none" strike="noStrike" kern="0" cap="none" spc="0" normalizeH="0" baseline="0" noProof="0" dirty="0">
              <a:ln>
                <a:noFill/>
              </a:ln>
              <a:solidFill>
                <a:prstClr val="white"/>
              </a:solidFill>
              <a:effectLst/>
              <a:uLnTx/>
              <a:uFillTx/>
              <a:latin typeface="Gotham Book" charset="0"/>
              <a:ea typeface="ヒラギノ角ゴ ProN W3" charset="0"/>
              <a:sym typeface="Gotham Book" charset="0"/>
            </a:endParaRPr>
          </a:p>
        </p:txBody>
      </p:sp>
      <p:sp>
        <p:nvSpPr>
          <p:cNvPr id="48" name="Freeform 13">
            <a:extLst>
              <a:ext uri="{FF2B5EF4-FFF2-40B4-BE49-F238E27FC236}">
                <a16:creationId xmlns:a16="http://schemas.microsoft.com/office/drawing/2014/main" id="{5148F225-80F2-4CD9-8AFE-E23286FCA608}"/>
              </a:ext>
            </a:extLst>
          </p:cNvPr>
          <p:cNvSpPr>
            <a:spLocks noChangeAspect="1" noEditPoints="1"/>
          </p:cNvSpPr>
          <p:nvPr/>
        </p:nvSpPr>
        <p:spPr bwMode="auto">
          <a:xfrm>
            <a:off x="5087035" y="5497690"/>
            <a:ext cx="277958" cy="527030"/>
          </a:xfrm>
          <a:custGeom>
            <a:avLst/>
            <a:gdLst>
              <a:gd name="T0" fmla="*/ 319 w 324"/>
              <a:gd name="T1" fmla="*/ 352 h 706"/>
              <a:gd name="T2" fmla="*/ 319 w 324"/>
              <a:gd name="T3" fmla="*/ 352 h 706"/>
              <a:gd name="T4" fmla="*/ 276 w 324"/>
              <a:gd name="T5" fmla="*/ 200 h 706"/>
              <a:gd name="T6" fmla="*/ 205 w 324"/>
              <a:gd name="T7" fmla="*/ 140 h 706"/>
              <a:gd name="T8" fmla="*/ 161 w 324"/>
              <a:gd name="T9" fmla="*/ 140 h 706"/>
              <a:gd name="T10" fmla="*/ 118 w 324"/>
              <a:gd name="T11" fmla="*/ 140 h 706"/>
              <a:gd name="T12" fmla="*/ 48 w 324"/>
              <a:gd name="T13" fmla="*/ 200 h 706"/>
              <a:gd name="T14" fmla="*/ 3 w 324"/>
              <a:gd name="T15" fmla="*/ 352 h 706"/>
              <a:gd name="T16" fmla="*/ 14 w 324"/>
              <a:gd name="T17" fmla="*/ 385 h 706"/>
              <a:gd name="T18" fmla="*/ 41 w 324"/>
              <a:gd name="T19" fmla="*/ 367 h 706"/>
              <a:gd name="T20" fmla="*/ 84 w 324"/>
              <a:gd name="T21" fmla="*/ 219 h 706"/>
              <a:gd name="T22" fmla="*/ 112 w 324"/>
              <a:gd name="T23" fmla="*/ 219 h 706"/>
              <a:gd name="T24" fmla="*/ 37 w 324"/>
              <a:gd name="T25" fmla="*/ 484 h 706"/>
              <a:gd name="T26" fmla="*/ 100 w 324"/>
              <a:gd name="T27" fmla="*/ 484 h 706"/>
              <a:gd name="T28" fmla="*/ 100 w 324"/>
              <a:gd name="T29" fmla="*/ 484 h 706"/>
              <a:gd name="T30" fmla="*/ 100 w 324"/>
              <a:gd name="T31" fmla="*/ 683 h 706"/>
              <a:gd name="T32" fmla="*/ 125 w 324"/>
              <a:gd name="T33" fmla="*/ 706 h 706"/>
              <a:gd name="T34" fmla="*/ 148 w 324"/>
              <a:gd name="T35" fmla="*/ 681 h 706"/>
              <a:gd name="T36" fmla="*/ 148 w 324"/>
              <a:gd name="T37" fmla="*/ 484 h 706"/>
              <a:gd name="T38" fmla="*/ 175 w 324"/>
              <a:gd name="T39" fmla="*/ 484 h 706"/>
              <a:gd name="T40" fmla="*/ 175 w 324"/>
              <a:gd name="T41" fmla="*/ 681 h 706"/>
              <a:gd name="T42" fmla="*/ 199 w 324"/>
              <a:gd name="T43" fmla="*/ 706 h 706"/>
              <a:gd name="T44" fmla="*/ 223 w 324"/>
              <a:gd name="T45" fmla="*/ 683 h 706"/>
              <a:gd name="T46" fmla="*/ 223 w 324"/>
              <a:gd name="T47" fmla="*/ 484 h 706"/>
              <a:gd name="T48" fmla="*/ 223 w 324"/>
              <a:gd name="T49" fmla="*/ 484 h 706"/>
              <a:gd name="T50" fmla="*/ 285 w 324"/>
              <a:gd name="T51" fmla="*/ 484 h 706"/>
              <a:gd name="T52" fmla="*/ 209 w 324"/>
              <a:gd name="T53" fmla="*/ 219 h 706"/>
              <a:gd name="T54" fmla="*/ 238 w 324"/>
              <a:gd name="T55" fmla="*/ 219 h 706"/>
              <a:gd name="T56" fmla="*/ 280 w 324"/>
              <a:gd name="T57" fmla="*/ 367 h 706"/>
              <a:gd name="T58" fmla="*/ 307 w 324"/>
              <a:gd name="T59" fmla="*/ 386 h 706"/>
              <a:gd name="T60" fmla="*/ 319 w 324"/>
              <a:gd name="T61" fmla="*/ 352 h 706"/>
              <a:gd name="T62" fmla="*/ 104 w 324"/>
              <a:gd name="T63" fmla="*/ 56 h 706"/>
              <a:gd name="T64" fmla="*/ 104 w 324"/>
              <a:gd name="T65" fmla="*/ 56 h 706"/>
              <a:gd name="T66" fmla="*/ 162 w 324"/>
              <a:gd name="T67" fmla="*/ 0 h 706"/>
              <a:gd name="T68" fmla="*/ 219 w 324"/>
              <a:gd name="T69" fmla="*/ 56 h 706"/>
              <a:gd name="T70" fmla="*/ 162 w 324"/>
              <a:gd name="T71" fmla="*/ 112 h 706"/>
              <a:gd name="T72" fmla="*/ 104 w 324"/>
              <a:gd name="T73" fmla="*/ 5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706">
                <a:moveTo>
                  <a:pt x="319" y="352"/>
                </a:moveTo>
                <a:lnTo>
                  <a:pt x="319" y="352"/>
                </a:lnTo>
                <a:lnTo>
                  <a:pt x="276" y="200"/>
                </a:lnTo>
                <a:cubicBezTo>
                  <a:pt x="258" y="138"/>
                  <a:pt x="205" y="140"/>
                  <a:pt x="205" y="140"/>
                </a:cubicBezTo>
                <a:lnTo>
                  <a:pt x="161" y="140"/>
                </a:lnTo>
                <a:lnTo>
                  <a:pt x="118" y="140"/>
                </a:lnTo>
                <a:cubicBezTo>
                  <a:pt x="118" y="140"/>
                  <a:pt x="65" y="138"/>
                  <a:pt x="48" y="200"/>
                </a:cubicBezTo>
                <a:lnTo>
                  <a:pt x="3" y="352"/>
                </a:lnTo>
                <a:cubicBezTo>
                  <a:pt x="0" y="367"/>
                  <a:pt x="2" y="381"/>
                  <a:pt x="14" y="385"/>
                </a:cubicBezTo>
                <a:cubicBezTo>
                  <a:pt x="27" y="389"/>
                  <a:pt x="38" y="379"/>
                  <a:pt x="41" y="367"/>
                </a:cubicBezTo>
                <a:lnTo>
                  <a:pt x="84" y="219"/>
                </a:lnTo>
                <a:lnTo>
                  <a:pt x="112" y="219"/>
                </a:lnTo>
                <a:lnTo>
                  <a:pt x="37" y="484"/>
                </a:lnTo>
                <a:lnTo>
                  <a:pt x="100" y="484"/>
                </a:lnTo>
                <a:lnTo>
                  <a:pt x="100" y="484"/>
                </a:lnTo>
                <a:lnTo>
                  <a:pt x="100" y="683"/>
                </a:lnTo>
                <a:cubicBezTo>
                  <a:pt x="100" y="697"/>
                  <a:pt x="109" y="705"/>
                  <a:pt x="125" y="706"/>
                </a:cubicBezTo>
                <a:cubicBezTo>
                  <a:pt x="139" y="706"/>
                  <a:pt x="148" y="696"/>
                  <a:pt x="148" y="681"/>
                </a:cubicBezTo>
                <a:lnTo>
                  <a:pt x="148" y="484"/>
                </a:lnTo>
                <a:lnTo>
                  <a:pt x="175" y="484"/>
                </a:lnTo>
                <a:lnTo>
                  <a:pt x="175" y="681"/>
                </a:lnTo>
                <a:cubicBezTo>
                  <a:pt x="175" y="696"/>
                  <a:pt x="185" y="706"/>
                  <a:pt x="199" y="706"/>
                </a:cubicBezTo>
                <a:cubicBezTo>
                  <a:pt x="214" y="705"/>
                  <a:pt x="223" y="697"/>
                  <a:pt x="223" y="683"/>
                </a:cubicBezTo>
                <a:lnTo>
                  <a:pt x="223" y="484"/>
                </a:lnTo>
                <a:lnTo>
                  <a:pt x="223" y="484"/>
                </a:lnTo>
                <a:lnTo>
                  <a:pt x="285" y="484"/>
                </a:lnTo>
                <a:lnTo>
                  <a:pt x="209" y="219"/>
                </a:lnTo>
                <a:lnTo>
                  <a:pt x="238" y="219"/>
                </a:lnTo>
                <a:lnTo>
                  <a:pt x="280" y="367"/>
                </a:lnTo>
                <a:cubicBezTo>
                  <a:pt x="284" y="379"/>
                  <a:pt x="294" y="389"/>
                  <a:pt x="307" y="386"/>
                </a:cubicBezTo>
                <a:cubicBezTo>
                  <a:pt x="320" y="382"/>
                  <a:pt x="324" y="367"/>
                  <a:pt x="319" y="352"/>
                </a:cubicBezTo>
                <a:close/>
                <a:moveTo>
                  <a:pt x="104" y="56"/>
                </a:moveTo>
                <a:lnTo>
                  <a:pt x="104" y="56"/>
                </a:lnTo>
                <a:cubicBezTo>
                  <a:pt x="104" y="24"/>
                  <a:pt x="130" y="0"/>
                  <a:pt x="162" y="0"/>
                </a:cubicBezTo>
                <a:cubicBezTo>
                  <a:pt x="193" y="0"/>
                  <a:pt x="219" y="24"/>
                  <a:pt x="219" y="56"/>
                </a:cubicBezTo>
                <a:cubicBezTo>
                  <a:pt x="219" y="87"/>
                  <a:pt x="193" y="112"/>
                  <a:pt x="162" y="112"/>
                </a:cubicBezTo>
                <a:cubicBezTo>
                  <a:pt x="130" y="112"/>
                  <a:pt x="104" y="87"/>
                  <a:pt x="104" y="56"/>
                </a:cubicBezTo>
                <a:close/>
              </a:path>
            </a:pathLst>
          </a:custGeom>
          <a:solidFill>
            <a:srgbClr val="34F0FF"/>
          </a:solidFill>
          <a:ln w="0">
            <a:solidFill>
              <a:srgbClr val="34F0FF"/>
            </a:solidFill>
            <a:prstDash val="solid"/>
            <a:round/>
            <a:headEnd/>
            <a:tailEnd/>
          </a:ln>
        </p:spPr>
        <p:txBody>
          <a:bodyPr vert="horz" wrap="square" lIns="85693" tIns="42847" rIns="85693" bIns="42847" numCol="1" anchor="t" anchorCtr="0" compatLnSpc="1">
            <a:prstTxWarp prst="textNoShape">
              <a:avLst/>
            </a:prstTxWarp>
          </a:bodyPr>
          <a:lstStyle/>
          <a:p>
            <a:pPr marL="0" marR="0" lvl="0" indent="0" algn="l" defTabSz="671718" rtl="0" eaLnBrk="1" fontAlgn="base" latinLnBrk="0" hangingPunct="1">
              <a:lnSpc>
                <a:spcPct val="100000"/>
              </a:lnSpc>
              <a:spcBef>
                <a:spcPct val="0"/>
              </a:spcBef>
              <a:spcAft>
                <a:spcPct val="0"/>
              </a:spcAft>
              <a:buClrTx/>
              <a:buSzTx/>
              <a:buFontTx/>
              <a:buNone/>
              <a:tabLst/>
              <a:defRPr/>
            </a:pPr>
            <a:endParaRPr kumimoji="0" lang="en-US" sz="1687" b="0" i="0" u="none" strike="noStrike" kern="0" cap="none" spc="0" normalizeH="0" baseline="0" noProof="0" dirty="0">
              <a:ln>
                <a:noFill/>
              </a:ln>
              <a:solidFill>
                <a:srgbClr val="343434"/>
              </a:solidFill>
              <a:effectLst/>
              <a:uLnTx/>
              <a:uFillTx/>
              <a:latin typeface="Gotham Book" charset="0"/>
              <a:ea typeface="ヒラギノ角ゴ ProN W3" charset="0"/>
              <a:sym typeface="Gotham Book" charset="0"/>
            </a:endParaRPr>
          </a:p>
        </p:txBody>
      </p:sp>
      <p:sp>
        <p:nvSpPr>
          <p:cNvPr id="49" name="Freeform 9">
            <a:extLst>
              <a:ext uri="{FF2B5EF4-FFF2-40B4-BE49-F238E27FC236}">
                <a16:creationId xmlns:a16="http://schemas.microsoft.com/office/drawing/2014/main" id="{C0778984-7287-4F9B-AEB9-D6DDDEBF575B}"/>
              </a:ext>
            </a:extLst>
          </p:cNvPr>
          <p:cNvSpPr>
            <a:spLocks noChangeAspect="1" noEditPoints="1"/>
          </p:cNvSpPr>
          <p:nvPr/>
        </p:nvSpPr>
        <p:spPr bwMode="auto">
          <a:xfrm>
            <a:off x="5734846" y="5818973"/>
            <a:ext cx="230562" cy="527029"/>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solidFill>
            <a:srgbClr val="86F200"/>
          </a:solidFill>
          <a:ln w="0">
            <a:solidFill>
              <a:srgbClr val="86F200"/>
            </a:solidFill>
            <a:prstDash val="solid"/>
            <a:round/>
            <a:headEnd/>
            <a:tailEnd/>
          </a:ln>
        </p:spPr>
        <p:txBody>
          <a:bodyPr vert="horz" wrap="square" lIns="85693" tIns="42847" rIns="85693" bIns="42847" numCol="1" anchor="t" anchorCtr="0" compatLnSpc="1">
            <a:prstTxWarp prst="textNoShape">
              <a:avLst/>
            </a:prstTxWarp>
          </a:bodyPr>
          <a:lstStyle/>
          <a:p>
            <a:pPr marL="0" marR="0" lvl="0" indent="0" algn="l" defTabSz="671718" rtl="0" eaLnBrk="1" fontAlgn="base" latinLnBrk="0" hangingPunct="1">
              <a:lnSpc>
                <a:spcPct val="100000"/>
              </a:lnSpc>
              <a:spcBef>
                <a:spcPct val="0"/>
              </a:spcBef>
              <a:spcAft>
                <a:spcPct val="0"/>
              </a:spcAft>
              <a:buClrTx/>
              <a:buSzTx/>
              <a:buFontTx/>
              <a:buNone/>
              <a:tabLst/>
              <a:defRPr/>
            </a:pPr>
            <a:endParaRPr kumimoji="0" lang="en-US" sz="1687" b="0" i="0" u="none" strike="noStrike" kern="0" cap="none" spc="0" normalizeH="0" baseline="0" noProof="0" dirty="0">
              <a:ln>
                <a:noFill/>
              </a:ln>
              <a:solidFill>
                <a:srgbClr val="343434"/>
              </a:solidFill>
              <a:effectLst/>
              <a:uLnTx/>
              <a:uFillTx/>
              <a:latin typeface="Gotham Book" charset="0"/>
              <a:ea typeface="ヒラギノ角ゴ ProN W3" charset="0"/>
              <a:sym typeface="Gotham Book" charset="0"/>
            </a:endParaRPr>
          </a:p>
        </p:txBody>
      </p:sp>
      <p:sp>
        <p:nvSpPr>
          <p:cNvPr id="50" name="Freeform 13">
            <a:extLst>
              <a:ext uri="{FF2B5EF4-FFF2-40B4-BE49-F238E27FC236}">
                <a16:creationId xmlns:a16="http://schemas.microsoft.com/office/drawing/2014/main" id="{642C8381-8D85-45D3-94B4-3AA29F1A6018}"/>
              </a:ext>
            </a:extLst>
          </p:cNvPr>
          <p:cNvSpPr>
            <a:spLocks noChangeAspect="1" noEditPoints="1"/>
          </p:cNvSpPr>
          <p:nvPr/>
        </p:nvSpPr>
        <p:spPr bwMode="auto">
          <a:xfrm>
            <a:off x="6379404" y="5935563"/>
            <a:ext cx="277958" cy="527030"/>
          </a:xfrm>
          <a:custGeom>
            <a:avLst/>
            <a:gdLst>
              <a:gd name="T0" fmla="*/ 319 w 324"/>
              <a:gd name="T1" fmla="*/ 352 h 706"/>
              <a:gd name="T2" fmla="*/ 319 w 324"/>
              <a:gd name="T3" fmla="*/ 352 h 706"/>
              <a:gd name="T4" fmla="*/ 276 w 324"/>
              <a:gd name="T5" fmla="*/ 200 h 706"/>
              <a:gd name="T6" fmla="*/ 205 w 324"/>
              <a:gd name="T7" fmla="*/ 140 h 706"/>
              <a:gd name="T8" fmla="*/ 161 w 324"/>
              <a:gd name="T9" fmla="*/ 140 h 706"/>
              <a:gd name="T10" fmla="*/ 118 w 324"/>
              <a:gd name="T11" fmla="*/ 140 h 706"/>
              <a:gd name="T12" fmla="*/ 48 w 324"/>
              <a:gd name="T13" fmla="*/ 200 h 706"/>
              <a:gd name="T14" fmla="*/ 3 w 324"/>
              <a:gd name="T15" fmla="*/ 352 h 706"/>
              <a:gd name="T16" fmla="*/ 14 w 324"/>
              <a:gd name="T17" fmla="*/ 385 h 706"/>
              <a:gd name="T18" fmla="*/ 41 w 324"/>
              <a:gd name="T19" fmla="*/ 367 h 706"/>
              <a:gd name="T20" fmla="*/ 84 w 324"/>
              <a:gd name="T21" fmla="*/ 219 h 706"/>
              <a:gd name="T22" fmla="*/ 112 w 324"/>
              <a:gd name="T23" fmla="*/ 219 h 706"/>
              <a:gd name="T24" fmla="*/ 37 w 324"/>
              <a:gd name="T25" fmla="*/ 484 h 706"/>
              <a:gd name="T26" fmla="*/ 100 w 324"/>
              <a:gd name="T27" fmla="*/ 484 h 706"/>
              <a:gd name="T28" fmla="*/ 100 w 324"/>
              <a:gd name="T29" fmla="*/ 484 h 706"/>
              <a:gd name="T30" fmla="*/ 100 w 324"/>
              <a:gd name="T31" fmla="*/ 683 h 706"/>
              <a:gd name="T32" fmla="*/ 125 w 324"/>
              <a:gd name="T33" fmla="*/ 706 h 706"/>
              <a:gd name="T34" fmla="*/ 148 w 324"/>
              <a:gd name="T35" fmla="*/ 681 h 706"/>
              <a:gd name="T36" fmla="*/ 148 w 324"/>
              <a:gd name="T37" fmla="*/ 484 h 706"/>
              <a:gd name="T38" fmla="*/ 175 w 324"/>
              <a:gd name="T39" fmla="*/ 484 h 706"/>
              <a:gd name="T40" fmla="*/ 175 w 324"/>
              <a:gd name="T41" fmla="*/ 681 h 706"/>
              <a:gd name="T42" fmla="*/ 199 w 324"/>
              <a:gd name="T43" fmla="*/ 706 h 706"/>
              <a:gd name="T44" fmla="*/ 223 w 324"/>
              <a:gd name="T45" fmla="*/ 683 h 706"/>
              <a:gd name="T46" fmla="*/ 223 w 324"/>
              <a:gd name="T47" fmla="*/ 484 h 706"/>
              <a:gd name="T48" fmla="*/ 223 w 324"/>
              <a:gd name="T49" fmla="*/ 484 h 706"/>
              <a:gd name="T50" fmla="*/ 285 w 324"/>
              <a:gd name="T51" fmla="*/ 484 h 706"/>
              <a:gd name="T52" fmla="*/ 209 w 324"/>
              <a:gd name="T53" fmla="*/ 219 h 706"/>
              <a:gd name="T54" fmla="*/ 238 w 324"/>
              <a:gd name="T55" fmla="*/ 219 h 706"/>
              <a:gd name="T56" fmla="*/ 280 w 324"/>
              <a:gd name="T57" fmla="*/ 367 h 706"/>
              <a:gd name="T58" fmla="*/ 307 w 324"/>
              <a:gd name="T59" fmla="*/ 386 h 706"/>
              <a:gd name="T60" fmla="*/ 319 w 324"/>
              <a:gd name="T61" fmla="*/ 352 h 706"/>
              <a:gd name="T62" fmla="*/ 104 w 324"/>
              <a:gd name="T63" fmla="*/ 56 h 706"/>
              <a:gd name="T64" fmla="*/ 104 w 324"/>
              <a:gd name="T65" fmla="*/ 56 h 706"/>
              <a:gd name="T66" fmla="*/ 162 w 324"/>
              <a:gd name="T67" fmla="*/ 0 h 706"/>
              <a:gd name="T68" fmla="*/ 219 w 324"/>
              <a:gd name="T69" fmla="*/ 56 h 706"/>
              <a:gd name="T70" fmla="*/ 162 w 324"/>
              <a:gd name="T71" fmla="*/ 112 h 706"/>
              <a:gd name="T72" fmla="*/ 104 w 324"/>
              <a:gd name="T73" fmla="*/ 5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706">
                <a:moveTo>
                  <a:pt x="319" y="352"/>
                </a:moveTo>
                <a:lnTo>
                  <a:pt x="319" y="352"/>
                </a:lnTo>
                <a:lnTo>
                  <a:pt x="276" y="200"/>
                </a:lnTo>
                <a:cubicBezTo>
                  <a:pt x="258" y="138"/>
                  <a:pt x="205" y="140"/>
                  <a:pt x="205" y="140"/>
                </a:cubicBezTo>
                <a:lnTo>
                  <a:pt x="161" y="140"/>
                </a:lnTo>
                <a:lnTo>
                  <a:pt x="118" y="140"/>
                </a:lnTo>
                <a:cubicBezTo>
                  <a:pt x="118" y="140"/>
                  <a:pt x="65" y="138"/>
                  <a:pt x="48" y="200"/>
                </a:cubicBezTo>
                <a:lnTo>
                  <a:pt x="3" y="352"/>
                </a:lnTo>
                <a:cubicBezTo>
                  <a:pt x="0" y="367"/>
                  <a:pt x="2" y="381"/>
                  <a:pt x="14" y="385"/>
                </a:cubicBezTo>
                <a:cubicBezTo>
                  <a:pt x="27" y="389"/>
                  <a:pt x="38" y="379"/>
                  <a:pt x="41" y="367"/>
                </a:cubicBezTo>
                <a:lnTo>
                  <a:pt x="84" y="219"/>
                </a:lnTo>
                <a:lnTo>
                  <a:pt x="112" y="219"/>
                </a:lnTo>
                <a:lnTo>
                  <a:pt x="37" y="484"/>
                </a:lnTo>
                <a:lnTo>
                  <a:pt x="100" y="484"/>
                </a:lnTo>
                <a:lnTo>
                  <a:pt x="100" y="484"/>
                </a:lnTo>
                <a:lnTo>
                  <a:pt x="100" y="683"/>
                </a:lnTo>
                <a:cubicBezTo>
                  <a:pt x="100" y="697"/>
                  <a:pt x="109" y="705"/>
                  <a:pt x="125" y="706"/>
                </a:cubicBezTo>
                <a:cubicBezTo>
                  <a:pt x="139" y="706"/>
                  <a:pt x="148" y="696"/>
                  <a:pt x="148" y="681"/>
                </a:cubicBezTo>
                <a:lnTo>
                  <a:pt x="148" y="484"/>
                </a:lnTo>
                <a:lnTo>
                  <a:pt x="175" y="484"/>
                </a:lnTo>
                <a:lnTo>
                  <a:pt x="175" y="681"/>
                </a:lnTo>
                <a:cubicBezTo>
                  <a:pt x="175" y="696"/>
                  <a:pt x="185" y="706"/>
                  <a:pt x="199" y="706"/>
                </a:cubicBezTo>
                <a:cubicBezTo>
                  <a:pt x="214" y="705"/>
                  <a:pt x="223" y="697"/>
                  <a:pt x="223" y="683"/>
                </a:cubicBezTo>
                <a:lnTo>
                  <a:pt x="223" y="484"/>
                </a:lnTo>
                <a:lnTo>
                  <a:pt x="223" y="484"/>
                </a:lnTo>
                <a:lnTo>
                  <a:pt x="285" y="484"/>
                </a:lnTo>
                <a:lnTo>
                  <a:pt x="209" y="219"/>
                </a:lnTo>
                <a:lnTo>
                  <a:pt x="238" y="219"/>
                </a:lnTo>
                <a:lnTo>
                  <a:pt x="280" y="367"/>
                </a:lnTo>
                <a:cubicBezTo>
                  <a:pt x="284" y="379"/>
                  <a:pt x="294" y="389"/>
                  <a:pt x="307" y="386"/>
                </a:cubicBezTo>
                <a:cubicBezTo>
                  <a:pt x="320" y="382"/>
                  <a:pt x="324" y="367"/>
                  <a:pt x="319" y="352"/>
                </a:cubicBezTo>
                <a:close/>
                <a:moveTo>
                  <a:pt x="104" y="56"/>
                </a:moveTo>
                <a:lnTo>
                  <a:pt x="104" y="56"/>
                </a:lnTo>
                <a:cubicBezTo>
                  <a:pt x="104" y="24"/>
                  <a:pt x="130" y="0"/>
                  <a:pt x="162" y="0"/>
                </a:cubicBezTo>
                <a:cubicBezTo>
                  <a:pt x="193" y="0"/>
                  <a:pt x="219" y="24"/>
                  <a:pt x="219" y="56"/>
                </a:cubicBezTo>
                <a:cubicBezTo>
                  <a:pt x="219" y="87"/>
                  <a:pt x="193" y="112"/>
                  <a:pt x="162" y="112"/>
                </a:cubicBezTo>
                <a:cubicBezTo>
                  <a:pt x="130" y="112"/>
                  <a:pt x="104" y="87"/>
                  <a:pt x="104" y="56"/>
                </a:cubicBezTo>
                <a:close/>
              </a:path>
            </a:pathLst>
          </a:custGeom>
          <a:solidFill>
            <a:srgbClr val="34F0FF"/>
          </a:solidFill>
          <a:ln w="0">
            <a:solidFill>
              <a:srgbClr val="34F0FF"/>
            </a:solidFill>
            <a:prstDash val="solid"/>
            <a:round/>
            <a:headEnd/>
            <a:tailEnd/>
          </a:ln>
        </p:spPr>
        <p:txBody>
          <a:bodyPr vert="horz" wrap="square" lIns="85693" tIns="42847" rIns="85693" bIns="42847" numCol="1" anchor="t" anchorCtr="0" compatLnSpc="1">
            <a:prstTxWarp prst="textNoShape">
              <a:avLst/>
            </a:prstTxWarp>
          </a:bodyPr>
          <a:lstStyle/>
          <a:p>
            <a:pPr marL="0" marR="0" lvl="0" indent="0" algn="l" defTabSz="671718" rtl="0" eaLnBrk="1" fontAlgn="base" latinLnBrk="0" hangingPunct="1">
              <a:lnSpc>
                <a:spcPct val="100000"/>
              </a:lnSpc>
              <a:spcBef>
                <a:spcPct val="0"/>
              </a:spcBef>
              <a:spcAft>
                <a:spcPct val="0"/>
              </a:spcAft>
              <a:buClrTx/>
              <a:buSzTx/>
              <a:buFontTx/>
              <a:buNone/>
              <a:tabLst/>
              <a:defRPr/>
            </a:pPr>
            <a:endParaRPr kumimoji="0" lang="en-US" sz="1687" b="0" i="0" u="none" strike="noStrike" kern="0" cap="none" spc="0" normalizeH="0" baseline="0" noProof="0" dirty="0">
              <a:ln>
                <a:noFill/>
              </a:ln>
              <a:solidFill>
                <a:srgbClr val="343434"/>
              </a:solidFill>
              <a:effectLst/>
              <a:uLnTx/>
              <a:uFillTx/>
              <a:latin typeface="Gotham Book" charset="0"/>
              <a:ea typeface="ヒラギノ角ゴ ProN W3" charset="0"/>
              <a:sym typeface="Gotham Book" charset="0"/>
            </a:endParaRPr>
          </a:p>
        </p:txBody>
      </p:sp>
      <p:sp>
        <p:nvSpPr>
          <p:cNvPr id="51" name="Freeform 9">
            <a:extLst>
              <a:ext uri="{FF2B5EF4-FFF2-40B4-BE49-F238E27FC236}">
                <a16:creationId xmlns:a16="http://schemas.microsoft.com/office/drawing/2014/main" id="{B0790A2B-7F25-4B3F-B746-F90C3588412D}"/>
              </a:ext>
            </a:extLst>
          </p:cNvPr>
          <p:cNvSpPr>
            <a:spLocks noChangeAspect="1" noEditPoints="1"/>
          </p:cNvSpPr>
          <p:nvPr/>
        </p:nvSpPr>
        <p:spPr bwMode="auto">
          <a:xfrm>
            <a:off x="7015255" y="5818973"/>
            <a:ext cx="230562" cy="527029"/>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solidFill>
            <a:srgbClr val="86F200"/>
          </a:solidFill>
          <a:ln w="0">
            <a:solidFill>
              <a:srgbClr val="86F200"/>
            </a:solidFill>
            <a:prstDash val="solid"/>
            <a:round/>
            <a:headEnd/>
            <a:tailEnd/>
          </a:ln>
        </p:spPr>
        <p:txBody>
          <a:bodyPr vert="horz" wrap="square" lIns="85693" tIns="42847" rIns="85693" bIns="42847" numCol="1" anchor="t" anchorCtr="0" compatLnSpc="1">
            <a:prstTxWarp prst="textNoShape">
              <a:avLst/>
            </a:prstTxWarp>
          </a:bodyPr>
          <a:lstStyle/>
          <a:p>
            <a:pPr marL="0" marR="0" lvl="0" indent="0" algn="l" defTabSz="671718" rtl="0" eaLnBrk="1" fontAlgn="base" latinLnBrk="0" hangingPunct="1">
              <a:lnSpc>
                <a:spcPct val="100000"/>
              </a:lnSpc>
              <a:spcBef>
                <a:spcPct val="0"/>
              </a:spcBef>
              <a:spcAft>
                <a:spcPct val="0"/>
              </a:spcAft>
              <a:buClrTx/>
              <a:buSzTx/>
              <a:buFontTx/>
              <a:buNone/>
              <a:tabLst/>
              <a:defRPr/>
            </a:pPr>
            <a:endParaRPr kumimoji="0" lang="en-US" sz="1687" b="0" i="0" u="none" strike="noStrike" kern="0" cap="none" spc="0" normalizeH="0" baseline="0" noProof="0" dirty="0">
              <a:ln>
                <a:noFill/>
              </a:ln>
              <a:solidFill>
                <a:srgbClr val="343434"/>
              </a:solidFill>
              <a:effectLst/>
              <a:uLnTx/>
              <a:uFillTx/>
              <a:latin typeface="Gotham Book" charset="0"/>
              <a:ea typeface="ヒラギノ角ゴ ProN W3" charset="0"/>
              <a:sym typeface="Gotham Book" charset="0"/>
            </a:endParaRPr>
          </a:p>
        </p:txBody>
      </p:sp>
      <p:sp>
        <p:nvSpPr>
          <p:cNvPr id="52" name="Freeform 13">
            <a:extLst>
              <a:ext uri="{FF2B5EF4-FFF2-40B4-BE49-F238E27FC236}">
                <a16:creationId xmlns:a16="http://schemas.microsoft.com/office/drawing/2014/main" id="{D0015272-22BA-41B1-B940-134353E6542A}"/>
              </a:ext>
            </a:extLst>
          </p:cNvPr>
          <p:cNvSpPr>
            <a:spLocks noChangeAspect="1" noEditPoints="1"/>
          </p:cNvSpPr>
          <p:nvPr/>
        </p:nvSpPr>
        <p:spPr bwMode="auto">
          <a:xfrm>
            <a:off x="7587787" y="5498383"/>
            <a:ext cx="277958" cy="527030"/>
          </a:xfrm>
          <a:custGeom>
            <a:avLst/>
            <a:gdLst>
              <a:gd name="T0" fmla="*/ 319 w 324"/>
              <a:gd name="T1" fmla="*/ 352 h 706"/>
              <a:gd name="T2" fmla="*/ 319 w 324"/>
              <a:gd name="T3" fmla="*/ 352 h 706"/>
              <a:gd name="T4" fmla="*/ 276 w 324"/>
              <a:gd name="T5" fmla="*/ 200 h 706"/>
              <a:gd name="T6" fmla="*/ 205 w 324"/>
              <a:gd name="T7" fmla="*/ 140 h 706"/>
              <a:gd name="T8" fmla="*/ 161 w 324"/>
              <a:gd name="T9" fmla="*/ 140 h 706"/>
              <a:gd name="T10" fmla="*/ 118 w 324"/>
              <a:gd name="T11" fmla="*/ 140 h 706"/>
              <a:gd name="T12" fmla="*/ 48 w 324"/>
              <a:gd name="T13" fmla="*/ 200 h 706"/>
              <a:gd name="T14" fmla="*/ 3 w 324"/>
              <a:gd name="T15" fmla="*/ 352 h 706"/>
              <a:gd name="T16" fmla="*/ 14 w 324"/>
              <a:gd name="T17" fmla="*/ 385 h 706"/>
              <a:gd name="T18" fmla="*/ 41 w 324"/>
              <a:gd name="T19" fmla="*/ 367 h 706"/>
              <a:gd name="T20" fmla="*/ 84 w 324"/>
              <a:gd name="T21" fmla="*/ 219 h 706"/>
              <a:gd name="T22" fmla="*/ 112 w 324"/>
              <a:gd name="T23" fmla="*/ 219 h 706"/>
              <a:gd name="T24" fmla="*/ 37 w 324"/>
              <a:gd name="T25" fmla="*/ 484 h 706"/>
              <a:gd name="T26" fmla="*/ 100 w 324"/>
              <a:gd name="T27" fmla="*/ 484 h 706"/>
              <a:gd name="T28" fmla="*/ 100 w 324"/>
              <a:gd name="T29" fmla="*/ 484 h 706"/>
              <a:gd name="T30" fmla="*/ 100 w 324"/>
              <a:gd name="T31" fmla="*/ 683 h 706"/>
              <a:gd name="T32" fmla="*/ 125 w 324"/>
              <a:gd name="T33" fmla="*/ 706 h 706"/>
              <a:gd name="T34" fmla="*/ 148 w 324"/>
              <a:gd name="T35" fmla="*/ 681 h 706"/>
              <a:gd name="T36" fmla="*/ 148 w 324"/>
              <a:gd name="T37" fmla="*/ 484 h 706"/>
              <a:gd name="T38" fmla="*/ 175 w 324"/>
              <a:gd name="T39" fmla="*/ 484 h 706"/>
              <a:gd name="T40" fmla="*/ 175 w 324"/>
              <a:gd name="T41" fmla="*/ 681 h 706"/>
              <a:gd name="T42" fmla="*/ 199 w 324"/>
              <a:gd name="T43" fmla="*/ 706 h 706"/>
              <a:gd name="T44" fmla="*/ 223 w 324"/>
              <a:gd name="T45" fmla="*/ 683 h 706"/>
              <a:gd name="T46" fmla="*/ 223 w 324"/>
              <a:gd name="T47" fmla="*/ 484 h 706"/>
              <a:gd name="T48" fmla="*/ 223 w 324"/>
              <a:gd name="T49" fmla="*/ 484 h 706"/>
              <a:gd name="T50" fmla="*/ 285 w 324"/>
              <a:gd name="T51" fmla="*/ 484 h 706"/>
              <a:gd name="T52" fmla="*/ 209 w 324"/>
              <a:gd name="T53" fmla="*/ 219 h 706"/>
              <a:gd name="T54" fmla="*/ 238 w 324"/>
              <a:gd name="T55" fmla="*/ 219 h 706"/>
              <a:gd name="T56" fmla="*/ 280 w 324"/>
              <a:gd name="T57" fmla="*/ 367 h 706"/>
              <a:gd name="T58" fmla="*/ 307 w 324"/>
              <a:gd name="T59" fmla="*/ 386 h 706"/>
              <a:gd name="T60" fmla="*/ 319 w 324"/>
              <a:gd name="T61" fmla="*/ 352 h 706"/>
              <a:gd name="T62" fmla="*/ 104 w 324"/>
              <a:gd name="T63" fmla="*/ 56 h 706"/>
              <a:gd name="T64" fmla="*/ 104 w 324"/>
              <a:gd name="T65" fmla="*/ 56 h 706"/>
              <a:gd name="T66" fmla="*/ 162 w 324"/>
              <a:gd name="T67" fmla="*/ 0 h 706"/>
              <a:gd name="T68" fmla="*/ 219 w 324"/>
              <a:gd name="T69" fmla="*/ 56 h 706"/>
              <a:gd name="T70" fmla="*/ 162 w 324"/>
              <a:gd name="T71" fmla="*/ 112 h 706"/>
              <a:gd name="T72" fmla="*/ 104 w 324"/>
              <a:gd name="T73" fmla="*/ 5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706">
                <a:moveTo>
                  <a:pt x="319" y="352"/>
                </a:moveTo>
                <a:lnTo>
                  <a:pt x="319" y="352"/>
                </a:lnTo>
                <a:lnTo>
                  <a:pt x="276" y="200"/>
                </a:lnTo>
                <a:cubicBezTo>
                  <a:pt x="258" y="138"/>
                  <a:pt x="205" y="140"/>
                  <a:pt x="205" y="140"/>
                </a:cubicBezTo>
                <a:lnTo>
                  <a:pt x="161" y="140"/>
                </a:lnTo>
                <a:lnTo>
                  <a:pt x="118" y="140"/>
                </a:lnTo>
                <a:cubicBezTo>
                  <a:pt x="118" y="140"/>
                  <a:pt x="65" y="138"/>
                  <a:pt x="48" y="200"/>
                </a:cubicBezTo>
                <a:lnTo>
                  <a:pt x="3" y="352"/>
                </a:lnTo>
                <a:cubicBezTo>
                  <a:pt x="0" y="367"/>
                  <a:pt x="2" y="381"/>
                  <a:pt x="14" y="385"/>
                </a:cubicBezTo>
                <a:cubicBezTo>
                  <a:pt x="27" y="389"/>
                  <a:pt x="38" y="379"/>
                  <a:pt x="41" y="367"/>
                </a:cubicBezTo>
                <a:lnTo>
                  <a:pt x="84" y="219"/>
                </a:lnTo>
                <a:lnTo>
                  <a:pt x="112" y="219"/>
                </a:lnTo>
                <a:lnTo>
                  <a:pt x="37" y="484"/>
                </a:lnTo>
                <a:lnTo>
                  <a:pt x="100" y="484"/>
                </a:lnTo>
                <a:lnTo>
                  <a:pt x="100" y="484"/>
                </a:lnTo>
                <a:lnTo>
                  <a:pt x="100" y="683"/>
                </a:lnTo>
                <a:cubicBezTo>
                  <a:pt x="100" y="697"/>
                  <a:pt x="109" y="705"/>
                  <a:pt x="125" y="706"/>
                </a:cubicBezTo>
                <a:cubicBezTo>
                  <a:pt x="139" y="706"/>
                  <a:pt x="148" y="696"/>
                  <a:pt x="148" y="681"/>
                </a:cubicBezTo>
                <a:lnTo>
                  <a:pt x="148" y="484"/>
                </a:lnTo>
                <a:lnTo>
                  <a:pt x="175" y="484"/>
                </a:lnTo>
                <a:lnTo>
                  <a:pt x="175" y="681"/>
                </a:lnTo>
                <a:cubicBezTo>
                  <a:pt x="175" y="696"/>
                  <a:pt x="185" y="706"/>
                  <a:pt x="199" y="706"/>
                </a:cubicBezTo>
                <a:cubicBezTo>
                  <a:pt x="214" y="705"/>
                  <a:pt x="223" y="697"/>
                  <a:pt x="223" y="683"/>
                </a:cubicBezTo>
                <a:lnTo>
                  <a:pt x="223" y="484"/>
                </a:lnTo>
                <a:lnTo>
                  <a:pt x="223" y="484"/>
                </a:lnTo>
                <a:lnTo>
                  <a:pt x="285" y="484"/>
                </a:lnTo>
                <a:lnTo>
                  <a:pt x="209" y="219"/>
                </a:lnTo>
                <a:lnTo>
                  <a:pt x="238" y="219"/>
                </a:lnTo>
                <a:lnTo>
                  <a:pt x="280" y="367"/>
                </a:lnTo>
                <a:cubicBezTo>
                  <a:pt x="284" y="379"/>
                  <a:pt x="294" y="389"/>
                  <a:pt x="307" y="386"/>
                </a:cubicBezTo>
                <a:cubicBezTo>
                  <a:pt x="320" y="382"/>
                  <a:pt x="324" y="367"/>
                  <a:pt x="319" y="352"/>
                </a:cubicBezTo>
                <a:close/>
                <a:moveTo>
                  <a:pt x="104" y="56"/>
                </a:moveTo>
                <a:lnTo>
                  <a:pt x="104" y="56"/>
                </a:lnTo>
                <a:cubicBezTo>
                  <a:pt x="104" y="24"/>
                  <a:pt x="130" y="0"/>
                  <a:pt x="162" y="0"/>
                </a:cubicBezTo>
                <a:cubicBezTo>
                  <a:pt x="193" y="0"/>
                  <a:pt x="219" y="24"/>
                  <a:pt x="219" y="56"/>
                </a:cubicBezTo>
                <a:cubicBezTo>
                  <a:pt x="219" y="87"/>
                  <a:pt x="193" y="112"/>
                  <a:pt x="162" y="112"/>
                </a:cubicBezTo>
                <a:cubicBezTo>
                  <a:pt x="130" y="112"/>
                  <a:pt x="104" y="87"/>
                  <a:pt x="104" y="56"/>
                </a:cubicBezTo>
                <a:close/>
              </a:path>
            </a:pathLst>
          </a:custGeom>
          <a:solidFill>
            <a:srgbClr val="34F0FF"/>
          </a:solidFill>
          <a:ln w="0">
            <a:solidFill>
              <a:srgbClr val="34F0FF"/>
            </a:solidFill>
            <a:prstDash val="solid"/>
            <a:round/>
            <a:headEnd/>
            <a:tailEnd/>
          </a:ln>
        </p:spPr>
        <p:txBody>
          <a:bodyPr vert="horz" wrap="square" lIns="85693" tIns="42847" rIns="85693" bIns="42847" numCol="1" anchor="t" anchorCtr="0" compatLnSpc="1">
            <a:prstTxWarp prst="textNoShape">
              <a:avLst/>
            </a:prstTxWarp>
          </a:bodyPr>
          <a:lstStyle/>
          <a:p>
            <a:pPr marL="0" marR="0" lvl="0" indent="0" algn="l" defTabSz="671718" rtl="0" eaLnBrk="1" fontAlgn="base" latinLnBrk="0" hangingPunct="1">
              <a:lnSpc>
                <a:spcPct val="100000"/>
              </a:lnSpc>
              <a:spcBef>
                <a:spcPct val="0"/>
              </a:spcBef>
              <a:spcAft>
                <a:spcPct val="0"/>
              </a:spcAft>
              <a:buClrTx/>
              <a:buSzTx/>
              <a:buFontTx/>
              <a:buNone/>
              <a:tabLst/>
              <a:defRPr/>
            </a:pPr>
            <a:endParaRPr kumimoji="0" lang="en-US" sz="1687" b="0" i="0" u="none" strike="noStrike" kern="0" cap="none" spc="0" normalizeH="0" baseline="0" noProof="0" dirty="0">
              <a:ln>
                <a:noFill/>
              </a:ln>
              <a:solidFill>
                <a:srgbClr val="343434"/>
              </a:solidFill>
              <a:effectLst/>
              <a:uLnTx/>
              <a:uFillTx/>
              <a:latin typeface="Gotham Book" charset="0"/>
              <a:ea typeface="ヒラギノ角ゴ ProN W3" charset="0"/>
              <a:sym typeface="Gotham Book" charset="0"/>
            </a:endParaRPr>
          </a:p>
        </p:txBody>
      </p:sp>
      <p:cxnSp>
        <p:nvCxnSpPr>
          <p:cNvPr id="53" name="Straight Arrow Connector 105">
            <a:extLst>
              <a:ext uri="{FF2B5EF4-FFF2-40B4-BE49-F238E27FC236}">
                <a16:creationId xmlns:a16="http://schemas.microsoft.com/office/drawing/2014/main" id="{3CA20536-3CD1-4BA8-B3E8-21E085579E41}"/>
              </a:ext>
            </a:extLst>
          </p:cNvPr>
          <p:cNvCxnSpPr>
            <a:endCxn id="47" idx="7"/>
          </p:cNvCxnSpPr>
          <p:nvPr/>
        </p:nvCxnSpPr>
        <p:spPr>
          <a:xfrm flipH="1">
            <a:off x="5482587" y="4990637"/>
            <a:ext cx="603063" cy="354492"/>
          </a:xfrm>
          <a:prstGeom prst="straightConnector1">
            <a:avLst/>
          </a:prstGeom>
          <a:noFill/>
          <a:ln w="9525" cap="flat" cmpd="sng" algn="ctr">
            <a:solidFill>
              <a:srgbClr val="D0D0CE"/>
            </a:solidFill>
            <a:prstDash val="solid"/>
            <a:tailEnd type="triangle"/>
          </a:ln>
          <a:effectLst/>
        </p:spPr>
      </p:cxnSp>
      <p:cxnSp>
        <p:nvCxnSpPr>
          <p:cNvPr id="54" name="Straight Arrow Connector 106">
            <a:extLst>
              <a:ext uri="{FF2B5EF4-FFF2-40B4-BE49-F238E27FC236}">
                <a16:creationId xmlns:a16="http://schemas.microsoft.com/office/drawing/2014/main" id="{32BC3B18-8FB3-47D7-81C7-B3AE56BC9D78}"/>
              </a:ext>
            </a:extLst>
          </p:cNvPr>
          <p:cNvCxnSpPr>
            <a:endCxn id="43" idx="0"/>
          </p:cNvCxnSpPr>
          <p:nvPr/>
        </p:nvCxnSpPr>
        <p:spPr>
          <a:xfrm flipH="1">
            <a:off x="5870385" y="5083800"/>
            <a:ext cx="372300" cy="459127"/>
          </a:xfrm>
          <a:prstGeom prst="straightConnector1">
            <a:avLst/>
          </a:prstGeom>
          <a:noFill/>
          <a:ln w="9525" cap="flat" cmpd="sng" algn="ctr">
            <a:solidFill>
              <a:srgbClr val="D0D0CE"/>
            </a:solidFill>
            <a:prstDash val="solid"/>
            <a:tailEnd type="triangle"/>
          </a:ln>
          <a:effectLst/>
        </p:spPr>
      </p:cxnSp>
      <p:cxnSp>
        <p:nvCxnSpPr>
          <p:cNvPr id="55" name="Straight Arrow Connector 107">
            <a:extLst>
              <a:ext uri="{FF2B5EF4-FFF2-40B4-BE49-F238E27FC236}">
                <a16:creationId xmlns:a16="http://schemas.microsoft.com/office/drawing/2014/main" id="{6F96B372-C30B-4381-BB94-89FF67091D73}"/>
              </a:ext>
            </a:extLst>
          </p:cNvPr>
          <p:cNvCxnSpPr>
            <a:endCxn id="44" idx="0"/>
          </p:cNvCxnSpPr>
          <p:nvPr/>
        </p:nvCxnSpPr>
        <p:spPr>
          <a:xfrm>
            <a:off x="6507056" y="5287541"/>
            <a:ext cx="16653" cy="391092"/>
          </a:xfrm>
          <a:prstGeom prst="straightConnector1">
            <a:avLst/>
          </a:prstGeom>
          <a:noFill/>
          <a:ln w="9525" cap="flat" cmpd="sng" algn="ctr">
            <a:solidFill>
              <a:srgbClr val="D0D0CE"/>
            </a:solidFill>
            <a:prstDash val="solid"/>
            <a:tailEnd type="triangle"/>
          </a:ln>
          <a:effectLst/>
        </p:spPr>
      </p:cxnSp>
      <p:grpSp>
        <p:nvGrpSpPr>
          <p:cNvPr id="56" name="Group 108">
            <a:extLst>
              <a:ext uri="{FF2B5EF4-FFF2-40B4-BE49-F238E27FC236}">
                <a16:creationId xmlns:a16="http://schemas.microsoft.com/office/drawing/2014/main" id="{8A1B7A96-6AB1-4A22-97E4-0328826587FC}"/>
              </a:ext>
            </a:extLst>
          </p:cNvPr>
          <p:cNvGrpSpPr/>
          <p:nvPr/>
        </p:nvGrpSpPr>
        <p:grpSpPr>
          <a:xfrm rot="16200000">
            <a:off x="6863948" y="4892253"/>
            <a:ext cx="517893" cy="774596"/>
            <a:chOff x="13580802" y="622014"/>
            <a:chExt cx="779509" cy="1005756"/>
          </a:xfrm>
        </p:grpSpPr>
        <p:cxnSp>
          <p:nvCxnSpPr>
            <p:cNvPr id="57" name="Straight Arrow Connector 109">
              <a:extLst>
                <a:ext uri="{FF2B5EF4-FFF2-40B4-BE49-F238E27FC236}">
                  <a16:creationId xmlns:a16="http://schemas.microsoft.com/office/drawing/2014/main" id="{E642453C-8051-4771-834D-D1890107BCA0}"/>
                </a:ext>
              </a:extLst>
            </p:cNvPr>
            <p:cNvCxnSpPr>
              <a:endCxn id="45" idx="0"/>
            </p:cNvCxnSpPr>
            <p:nvPr/>
          </p:nvCxnSpPr>
          <p:spPr>
            <a:xfrm rot="5400000">
              <a:off x="13661970" y="540846"/>
              <a:ext cx="486403" cy="648740"/>
            </a:xfrm>
            <a:prstGeom prst="straightConnector1">
              <a:avLst/>
            </a:prstGeom>
            <a:noFill/>
            <a:ln w="9525" cap="flat" cmpd="sng" algn="ctr">
              <a:solidFill>
                <a:srgbClr val="D0D0CE"/>
              </a:solidFill>
              <a:prstDash val="solid"/>
              <a:tailEnd type="triangle"/>
            </a:ln>
            <a:effectLst/>
          </p:spPr>
        </p:cxnSp>
        <p:cxnSp>
          <p:nvCxnSpPr>
            <p:cNvPr id="58" name="Straight Arrow Connector 110">
              <a:extLst>
                <a:ext uri="{FF2B5EF4-FFF2-40B4-BE49-F238E27FC236}">
                  <a16:creationId xmlns:a16="http://schemas.microsoft.com/office/drawing/2014/main" id="{8C33FC1D-3FA0-45B9-B7BE-E41C7D555C04}"/>
                </a:ext>
              </a:extLst>
            </p:cNvPr>
            <p:cNvCxnSpPr>
              <a:endCxn id="46" idx="1"/>
            </p:cNvCxnSpPr>
            <p:nvPr/>
          </p:nvCxnSpPr>
          <p:spPr>
            <a:xfrm rot="5400000">
              <a:off x="13736011" y="1003470"/>
              <a:ext cx="755853" cy="492747"/>
            </a:xfrm>
            <a:prstGeom prst="straightConnector1">
              <a:avLst/>
            </a:prstGeom>
            <a:noFill/>
            <a:ln w="9525" cap="flat" cmpd="sng" algn="ctr">
              <a:solidFill>
                <a:srgbClr val="D0D0CE"/>
              </a:solidFill>
              <a:prstDash val="solid"/>
              <a:tailEnd type="triangle"/>
            </a:ln>
            <a:effectLst/>
          </p:spPr>
        </p:cxnSp>
      </p:grpSp>
      <p:pic>
        <p:nvPicPr>
          <p:cNvPr id="64" name="גרפיקה 63" descr="חיבורים עם מילוי מלא">
            <a:extLst>
              <a:ext uri="{FF2B5EF4-FFF2-40B4-BE49-F238E27FC236}">
                <a16:creationId xmlns:a16="http://schemas.microsoft.com/office/drawing/2014/main" id="{006B7300-E5D2-43D5-966C-77E312976C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483603" y="5020605"/>
            <a:ext cx="1355365" cy="1355365"/>
          </a:xfrm>
          <a:prstGeom prst="rect">
            <a:avLst/>
          </a:prstGeom>
        </p:spPr>
      </p:pic>
      <p:sp>
        <p:nvSpPr>
          <p:cNvPr id="65" name="גליל 64">
            <a:extLst>
              <a:ext uri="{FF2B5EF4-FFF2-40B4-BE49-F238E27FC236}">
                <a16:creationId xmlns:a16="http://schemas.microsoft.com/office/drawing/2014/main" id="{E12FC0B7-434D-4DAF-B9AE-732D19143FA9}"/>
              </a:ext>
            </a:extLst>
          </p:cNvPr>
          <p:cNvSpPr/>
          <p:nvPr/>
        </p:nvSpPr>
        <p:spPr>
          <a:xfrm>
            <a:off x="5972201" y="4578601"/>
            <a:ext cx="955860" cy="431012"/>
          </a:xfrm>
          <a:prstGeom prst="can">
            <a:avLst/>
          </a:prstGeom>
          <a:solidFill>
            <a:srgbClr val="86F200"/>
          </a:solidFill>
          <a:ln>
            <a:solidFill>
              <a:srgbClr val="86F2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146" name="Picture 2" descr="Free Artificial Intelligence Icon - Download in Line Style">
            <a:extLst>
              <a:ext uri="{FF2B5EF4-FFF2-40B4-BE49-F238E27FC236}">
                <a16:creationId xmlns:a16="http://schemas.microsoft.com/office/drawing/2014/main" id="{A50B5DA4-84BF-4E0A-A63B-396CE9D7FF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1036" y="4782292"/>
            <a:ext cx="1593678" cy="1593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709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5">
            <a:extLst>
              <a:ext uri="{FF2B5EF4-FFF2-40B4-BE49-F238E27FC236}">
                <a16:creationId xmlns:a16="http://schemas.microsoft.com/office/drawing/2014/main" id="{51B18ED6-2163-49D2-8B48-79B9EF283892}"/>
              </a:ext>
            </a:extLst>
          </p:cNvPr>
          <p:cNvSpPr txBox="1"/>
          <p:nvPr/>
        </p:nvSpPr>
        <p:spPr>
          <a:xfrm>
            <a:off x="1087043" y="210925"/>
            <a:ext cx="10904242" cy="1077218"/>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he-IL" sz="3200" b="1" dirty="0">
                <a:solidFill>
                  <a:srgbClr val="002060"/>
                </a:solidFill>
                <a:latin typeface="Calibri" panose="020F0502020204030204" pitchFamily="34" charset="0"/>
                <a:cs typeface="Calibri" panose="020F0502020204030204" pitchFamily="34" charset="0"/>
              </a:rPr>
              <a:t>החצנת נתונים לציבור – פרסום נתונים פרטניים על הידבקות, בדיקות וחיסונים בזמן מגפת הקורונה </a:t>
            </a:r>
            <a:endParaRPr lang="en-US" sz="3200" b="1" dirty="0">
              <a:solidFill>
                <a:srgbClr val="002060"/>
              </a:solidFill>
              <a:latin typeface="Calibri" panose="020F0502020204030204" pitchFamily="34" charset="0"/>
              <a:cs typeface="Calibri" panose="020F0502020204030204" pitchFamily="34" charset="0"/>
            </a:endParaRPr>
          </a:p>
        </p:txBody>
      </p:sp>
      <p:cxnSp>
        <p:nvCxnSpPr>
          <p:cNvPr id="5" name="Straight Connector 68">
            <a:extLst>
              <a:ext uri="{FF2B5EF4-FFF2-40B4-BE49-F238E27FC236}">
                <a16:creationId xmlns:a16="http://schemas.microsoft.com/office/drawing/2014/main" id="{FEBD2925-AE69-4E3C-AB1C-9F00AA085CC9}"/>
              </a:ext>
            </a:extLst>
          </p:cNvPr>
          <p:cNvCxnSpPr>
            <a:cxnSpLocks/>
          </p:cNvCxnSpPr>
          <p:nvPr/>
        </p:nvCxnSpPr>
        <p:spPr>
          <a:xfrm flipH="1">
            <a:off x="0" y="1288581"/>
            <a:ext cx="12192000" cy="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 name="תמונה 5">
            <a:extLst>
              <a:ext uri="{FF2B5EF4-FFF2-40B4-BE49-F238E27FC236}">
                <a16:creationId xmlns:a16="http://schemas.microsoft.com/office/drawing/2014/main" id="{70C54150-E254-4303-A4CB-4F3926914835}"/>
              </a:ext>
            </a:extLst>
          </p:cNvPr>
          <p:cNvPicPr>
            <a:picLocks noChangeAspect="1"/>
          </p:cNvPicPr>
          <p:nvPr/>
        </p:nvPicPr>
        <p:blipFill>
          <a:blip r:embed="rId2"/>
          <a:stretch>
            <a:fillRect/>
          </a:stretch>
        </p:blipFill>
        <p:spPr>
          <a:xfrm>
            <a:off x="570479" y="1713450"/>
            <a:ext cx="6087834" cy="35313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Picture 81">
            <a:extLst>
              <a:ext uri="{FF2B5EF4-FFF2-40B4-BE49-F238E27FC236}">
                <a16:creationId xmlns:a16="http://schemas.microsoft.com/office/drawing/2014/main" id="{8D281B34-2CAC-4E15-84D3-7497E7E0203F}"/>
              </a:ext>
            </a:extLst>
          </p:cNvPr>
          <p:cNvPicPr>
            <a:picLocks noChangeAspect="1"/>
          </p:cNvPicPr>
          <p:nvPr/>
        </p:nvPicPr>
        <p:blipFill>
          <a:blip r:embed="rId3"/>
          <a:stretch>
            <a:fillRect/>
          </a:stretch>
        </p:blipFill>
        <p:spPr>
          <a:xfrm>
            <a:off x="165013" y="6072773"/>
            <a:ext cx="1820538" cy="812740"/>
          </a:xfrm>
          <a:prstGeom prst="rect">
            <a:avLst/>
          </a:prstGeom>
        </p:spPr>
      </p:pic>
      <p:sp>
        <p:nvSpPr>
          <p:cNvPr id="9" name="תיבת טקסט 8">
            <a:extLst>
              <a:ext uri="{FF2B5EF4-FFF2-40B4-BE49-F238E27FC236}">
                <a16:creationId xmlns:a16="http://schemas.microsoft.com/office/drawing/2014/main" id="{16BBFCB6-8A1B-47CB-BEBF-FF951F22E7DB}"/>
              </a:ext>
            </a:extLst>
          </p:cNvPr>
          <p:cNvSpPr txBox="1"/>
          <p:nvPr/>
        </p:nvSpPr>
        <p:spPr>
          <a:xfrm>
            <a:off x="7444143" y="1828800"/>
            <a:ext cx="4458242" cy="1384995"/>
          </a:xfrm>
          <a:prstGeom prst="rect">
            <a:avLst/>
          </a:prstGeom>
          <a:noFill/>
        </p:spPr>
        <p:txBody>
          <a:bodyPr wrap="square">
            <a:spAutoFit/>
          </a:bodyPr>
          <a:lstStyle/>
          <a:p>
            <a:pPr rtl="1"/>
            <a:r>
              <a:rPr lang="he-IL" sz="2800" dirty="0" err="1">
                <a:solidFill>
                  <a:srgbClr val="002060"/>
                </a:solidFill>
                <a:latin typeface="Calibri" panose="020F0502020204030204" pitchFamily="34" charset="0"/>
                <a:cs typeface="Calibri" panose="020F0502020204030204" pitchFamily="34" charset="0"/>
              </a:rPr>
              <a:t>תמנ"ע</a:t>
            </a:r>
            <a:r>
              <a:rPr lang="he-IL" sz="2800" dirty="0">
                <a:solidFill>
                  <a:srgbClr val="002060"/>
                </a:solidFill>
                <a:latin typeface="Calibri" panose="020F0502020204030204" pitchFamily="34" charset="0"/>
                <a:cs typeface="Calibri" panose="020F0502020204030204" pitchFamily="34" charset="0"/>
              </a:rPr>
              <a:t> מפרסמת נתונים עם עניין לציבור בצורה שאינה פוגעת בפרטיות האנשים</a:t>
            </a:r>
          </a:p>
        </p:txBody>
      </p:sp>
      <p:pic>
        <p:nvPicPr>
          <p:cNvPr id="10" name="Picture 3">
            <a:extLst>
              <a:ext uri="{FF2B5EF4-FFF2-40B4-BE49-F238E27FC236}">
                <a16:creationId xmlns:a16="http://schemas.microsoft.com/office/drawing/2014/main" id="{89753796-43AF-E3FF-F158-4967B369FA20}"/>
              </a:ext>
            </a:extLst>
          </p:cNvPr>
          <p:cNvPicPr>
            <a:picLocks noChangeAspect="1"/>
          </p:cNvPicPr>
          <p:nvPr/>
        </p:nvPicPr>
        <p:blipFill>
          <a:blip r:embed="rId4"/>
          <a:stretch>
            <a:fillRect/>
          </a:stretch>
        </p:blipFill>
        <p:spPr>
          <a:xfrm>
            <a:off x="10412241" y="6019597"/>
            <a:ext cx="1633005" cy="722061"/>
          </a:xfrm>
          <a:prstGeom prst="rect">
            <a:avLst/>
          </a:prstGeom>
        </p:spPr>
      </p:pic>
      <p:pic>
        <p:nvPicPr>
          <p:cNvPr id="6146" name="Picture 2" descr="Data.gov.il">
            <a:extLst>
              <a:ext uri="{FF2B5EF4-FFF2-40B4-BE49-F238E27FC236}">
                <a16:creationId xmlns:a16="http://schemas.microsoft.com/office/drawing/2014/main" id="{0C58B62E-7607-4C0D-88E6-42C985615A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5821" y="3479106"/>
            <a:ext cx="36957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928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5">
            <a:extLst>
              <a:ext uri="{FF2B5EF4-FFF2-40B4-BE49-F238E27FC236}">
                <a16:creationId xmlns:a16="http://schemas.microsoft.com/office/drawing/2014/main" id="{51B18ED6-2163-49D2-8B48-79B9EF283892}"/>
              </a:ext>
            </a:extLst>
          </p:cNvPr>
          <p:cNvSpPr txBox="1"/>
          <p:nvPr/>
        </p:nvSpPr>
        <p:spPr>
          <a:xfrm>
            <a:off x="2984500" y="116342"/>
            <a:ext cx="8293100" cy="584775"/>
          </a:xfrm>
          <a:prstGeom prst="rect">
            <a:avLst/>
          </a:prstGeom>
          <a:noFill/>
        </p:spPr>
        <p:txBody>
          <a:bodyPr wrap="square" rtlCol="0">
            <a:spAutoFit/>
          </a:bodyPr>
          <a:lstStyle/>
          <a:p>
            <a:pPr algn="r" rtl="1">
              <a:spcBef>
                <a:spcPts val="600"/>
              </a:spcBef>
              <a:buSzPct val="100000"/>
            </a:pPr>
            <a:r>
              <a:rPr lang="he-IL" sz="3200" b="1" dirty="0">
                <a:solidFill>
                  <a:srgbClr val="002060"/>
                </a:solidFill>
                <a:latin typeface="Calibri" panose="020F0502020204030204" pitchFamily="34" charset="0"/>
                <a:cs typeface="Calibri" panose="020F0502020204030204" pitchFamily="34" charset="0"/>
              </a:rPr>
              <a:t>יישום תוצאות המחקרים - הטמעת מודלים</a:t>
            </a:r>
          </a:p>
        </p:txBody>
      </p:sp>
      <p:cxnSp>
        <p:nvCxnSpPr>
          <p:cNvPr id="5" name="Straight Connector 68">
            <a:extLst>
              <a:ext uri="{FF2B5EF4-FFF2-40B4-BE49-F238E27FC236}">
                <a16:creationId xmlns:a16="http://schemas.microsoft.com/office/drawing/2014/main" id="{FEBD2925-AE69-4E3C-AB1C-9F00AA085CC9}"/>
              </a:ext>
            </a:extLst>
          </p:cNvPr>
          <p:cNvCxnSpPr>
            <a:cxnSpLocks/>
          </p:cNvCxnSpPr>
          <p:nvPr/>
        </p:nvCxnSpPr>
        <p:spPr>
          <a:xfrm flipH="1">
            <a:off x="58938" y="882601"/>
            <a:ext cx="12192000" cy="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7" name="Picture 81">
            <a:extLst>
              <a:ext uri="{FF2B5EF4-FFF2-40B4-BE49-F238E27FC236}">
                <a16:creationId xmlns:a16="http://schemas.microsoft.com/office/drawing/2014/main" id="{8D281B34-2CAC-4E15-84D3-7497E7E0203F}"/>
              </a:ext>
            </a:extLst>
          </p:cNvPr>
          <p:cNvPicPr>
            <a:picLocks noChangeAspect="1"/>
          </p:cNvPicPr>
          <p:nvPr/>
        </p:nvPicPr>
        <p:blipFill>
          <a:blip r:embed="rId2"/>
          <a:stretch>
            <a:fillRect/>
          </a:stretch>
        </p:blipFill>
        <p:spPr>
          <a:xfrm>
            <a:off x="165013" y="6072773"/>
            <a:ext cx="1820538" cy="812740"/>
          </a:xfrm>
          <a:prstGeom prst="rect">
            <a:avLst/>
          </a:prstGeom>
        </p:spPr>
      </p:pic>
      <p:sp>
        <p:nvSpPr>
          <p:cNvPr id="9" name="תיבת טקסט 8">
            <a:extLst>
              <a:ext uri="{FF2B5EF4-FFF2-40B4-BE49-F238E27FC236}">
                <a16:creationId xmlns:a16="http://schemas.microsoft.com/office/drawing/2014/main" id="{8D4A1473-6525-480D-BB51-810B0B5B4B0D}"/>
              </a:ext>
            </a:extLst>
          </p:cNvPr>
          <p:cNvSpPr txBox="1"/>
          <p:nvPr/>
        </p:nvSpPr>
        <p:spPr>
          <a:xfrm>
            <a:off x="616688" y="1299844"/>
            <a:ext cx="10660912" cy="2400657"/>
          </a:xfrm>
          <a:prstGeom prst="rect">
            <a:avLst/>
          </a:prstGeom>
          <a:noFill/>
        </p:spPr>
        <p:txBody>
          <a:bodyPr wrap="square">
            <a:spAutoFit/>
          </a:bodyPr>
          <a:lstStyle/>
          <a:p>
            <a:pPr marL="0" indent="0">
              <a:buNone/>
            </a:pPr>
            <a:r>
              <a:rPr lang="he-IL" sz="2800" dirty="0" err="1">
                <a:solidFill>
                  <a:srgbClr val="002060"/>
                </a:solidFill>
                <a:latin typeface="Calibri" panose="020F0502020204030204" pitchFamily="34" charset="0"/>
                <a:cs typeface="Calibri" panose="020F0502020204030204" pitchFamily="34" charset="0"/>
              </a:rPr>
              <a:t>בתמנ"ע</a:t>
            </a:r>
            <a:r>
              <a:rPr lang="he-IL" sz="2800" dirty="0">
                <a:solidFill>
                  <a:srgbClr val="002060"/>
                </a:solidFill>
                <a:latin typeface="Calibri" panose="020F0502020204030204" pitchFamily="34" charset="0"/>
                <a:cs typeface="Calibri" panose="020F0502020204030204" pitchFamily="34" charset="0"/>
              </a:rPr>
              <a:t> </a:t>
            </a:r>
            <a:r>
              <a:rPr lang="he-IL" sz="2800" b="1" dirty="0">
                <a:solidFill>
                  <a:srgbClr val="002060"/>
                </a:solidFill>
                <a:latin typeface="Calibri" panose="020F0502020204030204" pitchFamily="34" charset="0"/>
                <a:cs typeface="Calibri" panose="020F0502020204030204" pitchFamily="34" charset="0"/>
              </a:rPr>
              <a:t>פותחו שני מודלים </a:t>
            </a:r>
            <a:r>
              <a:rPr lang="he-IL" sz="2800" dirty="0">
                <a:solidFill>
                  <a:srgbClr val="002060"/>
                </a:solidFill>
                <a:latin typeface="Calibri" panose="020F0502020204030204" pitchFamily="34" charset="0"/>
                <a:cs typeface="Calibri" panose="020F0502020204030204" pitchFamily="34" charset="0"/>
              </a:rPr>
              <a:t>הנמצאים </a:t>
            </a:r>
            <a:r>
              <a:rPr lang="he-IL" sz="2800" b="1" dirty="0">
                <a:solidFill>
                  <a:srgbClr val="002060"/>
                </a:solidFill>
                <a:latin typeface="Calibri" panose="020F0502020204030204" pitchFamily="34" charset="0"/>
                <a:cs typeface="Calibri" panose="020F0502020204030204" pitchFamily="34" charset="0"/>
              </a:rPr>
              <a:t>בתהליכי הטמעה</a:t>
            </a:r>
            <a:r>
              <a:rPr lang="he-IL" sz="2800" dirty="0">
                <a:solidFill>
                  <a:srgbClr val="002060"/>
                </a:solidFill>
                <a:latin typeface="Calibri" panose="020F0502020204030204" pitchFamily="34" charset="0"/>
                <a:cs typeface="Calibri" panose="020F0502020204030204" pitchFamily="34" charset="0"/>
              </a:rPr>
              <a:t> במערכות </a:t>
            </a:r>
            <a:r>
              <a:rPr lang="he-IL" sz="2800" dirty="0" err="1">
                <a:solidFill>
                  <a:srgbClr val="002060"/>
                </a:solidFill>
                <a:latin typeface="Calibri" panose="020F0502020204030204" pitchFamily="34" charset="0"/>
                <a:cs typeface="Calibri" panose="020F0502020204030204" pitchFamily="34" charset="0"/>
              </a:rPr>
              <a:t>המיחשביות</a:t>
            </a:r>
            <a:r>
              <a:rPr lang="he-IL" sz="2800" dirty="0">
                <a:solidFill>
                  <a:srgbClr val="002060"/>
                </a:solidFill>
                <a:latin typeface="Calibri" panose="020F0502020204030204" pitchFamily="34" charset="0"/>
                <a:cs typeface="Calibri" panose="020F0502020204030204" pitchFamily="34" charset="0"/>
              </a:rPr>
              <a:t> </a:t>
            </a:r>
          </a:p>
          <a:p>
            <a:pPr marL="0" indent="0">
              <a:buNone/>
            </a:pPr>
            <a:r>
              <a:rPr lang="he-IL" sz="2800" dirty="0">
                <a:solidFill>
                  <a:srgbClr val="002060"/>
                </a:solidFill>
                <a:latin typeface="Calibri" panose="020F0502020204030204" pitchFamily="34" charset="0"/>
                <a:cs typeface="Calibri" panose="020F0502020204030204" pitchFamily="34" charset="0"/>
              </a:rPr>
              <a:t>של בתי חולים:</a:t>
            </a:r>
          </a:p>
          <a:p>
            <a:pPr marL="0" indent="0">
              <a:buNone/>
            </a:pPr>
            <a:endParaRPr lang="he-IL" sz="2800" dirty="0">
              <a:solidFill>
                <a:srgbClr val="002060"/>
              </a:solidFill>
              <a:latin typeface="Calibri" panose="020F0502020204030204" pitchFamily="34" charset="0"/>
              <a:cs typeface="Calibri" panose="020F0502020204030204" pitchFamily="34" charset="0"/>
            </a:endParaRPr>
          </a:p>
          <a:p>
            <a:pPr marL="0" indent="0">
              <a:buNone/>
            </a:pPr>
            <a:endParaRPr lang="he-IL" sz="1200" dirty="0">
              <a:solidFill>
                <a:srgbClr val="002060"/>
              </a:solidFill>
              <a:latin typeface="Calibri" panose="020F0502020204030204" pitchFamily="34" charset="0"/>
              <a:cs typeface="Calibri" panose="020F0502020204030204" pitchFamily="34" charset="0"/>
            </a:endParaRPr>
          </a:p>
          <a:p>
            <a:pPr marL="342900" indent="-342900">
              <a:buClr>
                <a:srgbClr val="00D5E6"/>
              </a:buClr>
              <a:buFont typeface="Wingdings" panose="05000000000000000000" pitchFamily="2" charset="2"/>
              <a:buChar char="§"/>
            </a:pPr>
            <a:r>
              <a:rPr lang="he-IL" sz="2400" dirty="0">
                <a:solidFill>
                  <a:srgbClr val="002060"/>
                </a:solidFill>
                <a:latin typeface="Calibri" panose="020F0502020204030204" pitchFamily="34" charset="0"/>
                <a:cs typeface="Calibri" panose="020F0502020204030204" pitchFamily="34" charset="0"/>
              </a:rPr>
              <a:t>מודל ניבוי פצעי לחץ</a:t>
            </a:r>
          </a:p>
          <a:p>
            <a:pPr>
              <a:buClr>
                <a:srgbClr val="00D5E6"/>
              </a:buClr>
            </a:pPr>
            <a:endParaRPr lang="he-IL" sz="600" dirty="0">
              <a:solidFill>
                <a:srgbClr val="002060"/>
              </a:solidFill>
              <a:latin typeface="Calibri" panose="020F0502020204030204" pitchFamily="34" charset="0"/>
              <a:cs typeface="Calibri" panose="020F0502020204030204" pitchFamily="34" charset="0"/>
            </a:endParaRPr>
          </a:p>
          <a:p>
            <a:pPr marL="342900" indent="-342900">
              <a:buClr>
                <a:srgbClr val="00D5E6"/>
              </a:buClr>
              <a:buFont typeface="Wingdings" panose="05000000000000000000" pitchFamily="2" charset="2"/>
              <a:buChar char="§"/>
            </a:pPr>
            <a:r>
              <a:rPr lang="he-IL" sz="2400" dirty="0">
                <a:solidFill>
                  <a:srgbClr val="002060"/>
                </a:solidFill>
                <a:latin typeface="Calibri" panose="020F0502020204030204" pitchFamily="34" charset="0"/>
                <a:cs typeface="Calibri" panose="020F0502020204030204" pitchFamily="34" charset="0"/>
              </a:rPr>
              <a:t>מודל ניבוי ניתוח קיסרי לא מתוכנן</a:t>
            </a:r>
          </a:p>
        </p:txBody>
      </p:sp>
      <p:pic>
        <p:nvPicPr>
          <p:cNvPr id="10" name="Picture 3">
            <a:extLst>
              <a:ext uri="{FF2B5EF4-FFF2-40B4-BE49-F238E27FC236}">
                <a16:creationId xmlns:a16="http://schemas.microsoft.com/office/drawing/2014/main" id="{89753796-43AF-E3FF-F158-4967B369FA20}"/>
              </a:ext>
            </a:extLst>
          </p:cNvPr>
          <p:cNvPicPr>
            <a:picLocks noChangeAspect="1"/>
          </p:cNvPicPr>
          <p:nvPr/>
        </p:nvPicPr>
        <p:blipFill>
          <a:blip r:embed="rId3"/>
          <a:stretch>
            <a:fillRect/>
          </a:stretch>
        </p:blipFill>
        <p:spPr>
          <a:xfrm>
            <a:off x="10461097" y="6019597"/>
            <a:ext cx="1633005" cy="722061"/>
          </a:xfrm>
          <a:prstGeom prst="rect">
            <a:avLst/>
          </a:prstGeom>
        </p:spPr>
      </p:pic>
      <p:pic>
        <p:nvPicPr>
          <p:cNvPr id="5122" name="Picture 2" descr="Artificial intelligence in health care | Deloitte Insights">
            <a:extLst>
              <a:ext uri="{FF2B5EF4-FFF2-40B4-BE49-F238E27FC236}">
                <a16:creationId xmlns:a16="http://schemas.microsoft.com/office/drawing/2014/main" id="{F42833AB-BA4E-441B-8BF9-C283305E5C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9588" y="2015489"/>
            <a:ext cx="2101850" cy="21018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943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15">
            <a:extLst>
              <a:ext uri="{FF2B5EF4-FFF2-40B4-BE49-F238E27FC236}">
                <a16:creationId xmlns:a16="http://schemas.microsoft.com/office/drawing/2014/main" id="{496FF94D-B699-4BA6-A9DD-5DC3AE789B90}"/>
              </a:ext>
            </a:extLst>
          </p:cNvPr>
          <p:cNvSpPr txBox="1"/>
          <p:nvPr/>
        </p:nvSpPr>
        <p:spPr>
          <a:xfrm>
            <a:off x="527050" y="295578"/>
            <a:ext cx="11137900" cy="595932"/>
          </a:xfrm>
          <a:prstGeom prst="rect">
            <a:avLst/>
          </a:prstGeom>
          <a:noFill/>
        </p:spPr>
        <p:txBody>
          <a:bodyPr wrap="square" rtlCol="0">
            <a:spAutoFit/>
          </a:bodyPr>
          <a:lstStyle/>
          <a:p>
            <a:pPr algn="ctr">
              <a:lnSpc>
                <a:spcPct val="107000"/>
              </a:lnSpc>
              <a:spcAft>
                <a:spcPts val="800"/>
              </a:spcAft>
            </a:pPr>
            <a:r>
              <a:rPr lang="he-IL" sz="3200" b="1" dirty="0" err="1">
                <a:solidFill>
                  <a:srgbClr val="002060"/>
                </a:solidFill>
                <a:latin typeface="Calibri" panose="020F0502020204030204" pitchFamily="34" charset="0"/>
                <a:cs typeface="Calibri" panose="020F0502020204030204" pitchFamily="34" charset="0"/>
              </a:rPr>
              <a:t>תמנ"ע</a:t>
            </a:r>
            <a:r>
              <a:rPr lang="he-IL" sz="3200" b="1" dirty="0">
                <a:solidFill>
                  <a:srgbClr val="002060"/>
                </a:solidFill>
                <a:latin typeface="Calibri" panose="020F0502020204030204" pitchFamily="34" charset="0"/>
                <a:cs typeface="Calibri" panose="020F0502020204030204" pitchFamily="34" charset="0"/>
              </a:rPr>
              <a:t> בשירות חמ"ל נעדרים במלחמת חרבות ברזל  </a:t>
            </a:r>
          </a:p>
        </p:txBody>
      </p:sp>
      <p:pic>
        <p:nvPicPr>
          <p:cNvPr id="7" name="Picture 3">
            <a:extLst>
              <a:ext uri="{FF2B5EF4-FFF2-40B4-BE49-F238E27FC236}">
                <a16:creationId xmlns:a16="http://schemas.microsoft.com/office/drawing/2014/main" id="{9D3AD570-F40B-48FD-9213-2F17AB0E36B3}"/>
              </a:ext>
            </a:extLst>
          </p:cNvPr>
          <p:cNvPicPr>
            <a:picLocks noChangeAspect="1"/>
          </p:cNvPicPr>
          <p:nvPr/>
        </p:nvPicPr>
        <p:blipFill>
          <a:blip r:embed="rId2"/>
          <a:stretch>
            <a:fillRect/>
          </a:stretch>
        </p:blipFill>
        <p:spPr>
          <a:xfrm>
            <a:off x="10548953" y="216749"/>
            <a:ext cx="1633005" cy="722061"/>
          </a:xfrm>
          <a:prstGeom prst="rect">
            <a:avLst/>
          </a:prstGeom>
        </p:spPr>
      </p:pic>
      <p:sp>
        <p:nvSpPr>
          <p:cNvPr id="10" name="תיבת טקסט 9">
            <a:extLst>
              <a:ext uri="{FF2B5EF4-FFF2-40B4-BE49-F238E27FC236}">
                <a16:creationId xmlns:a16="http://schemas.microsoft.com/office/drawing/2014/main" id="{818DAA20-7EAD-4118-AC32-1C78BD494C0E}"/>
              </a:ext>
            </a:extLst>
          </p:cNvPr>
          <p:cNvSpPr txBox="1"/>
          <p:nvPr/>
        </p:nvSpPr>
        <p:spPr>
          <a:xfrm>
            <a:off x="2776322" y="1332885"/>
            <a:ext cx="8778545" cy="2308324"/>
          </a:xfrm>
          <a:prstGeom prst="rect">
            <a:avLst/>
          </a:prstGeom>
          <a:noFill/>
        </p:spPr>
        <p:txBody>
          <a:bodyPr wrap="square">
            <a:spAutoFit/>
          </a:bodyPr>
          <a:lstStyle/>
          <a:p>
            <a:pPr marL="342900" indent="-342900">
              <a:buClr>
                <a:srgbClr val="56C7C5"/>
              </a:buClr>
              <a:buFont typeface="Wingdings" panose="05000000000000000000" pitchFamily="2" charset="2"/>
              <a:buChar char="§"/>
            </a:pPr>
            <a:r>
              <a:rPr lang="he-IL" sz="2400" dirty="0">
                <a:solidFill>
                  <a:srgbClr val="002060"/>
                </a:solidFill>
                <a:latin typeface="Calibri" panose="020F0502020204030204" pitchFamily="34" charset="0"/>
                <a:cs typeface="Calibri" panose="020F0502020204030204" pitchFamily="34" charset="0"/>
              </a:rPr>
              <a:t>אירועי ה-7 באוקטובר הביאו לכמות חללים עצומה ולקושי בזיהויים</a:t>
            </a:r>
          </a:p>
          <a:p>
            <a:pPr marL="342900" indent="-342900">
              <a:buClr>
                <a:srgbClr val="56C7C5"/>
              </a:buClr>
              <a:buFont typeface="Wingdings" panose="05000000000000000000" pitchFamily="2" charset="2"/>
              <a:buChar char="§"/>
            </a:pPr>
            <a:r>
              <a:rPr lang="he-IL" sz="2400" dirty="0">
                <a:solidFill>
                  <a:srgbClr val="002060"/>
                </a:solidFill>
                <a:latin typeface="Calibri" panose="020F0502020204030204" pitchFamily="34" charset="0"/>
                <a:cs typeface="Calibri" panose="020F0502020204030204" pitchFamily="34" charset="0"/>
              </a:rPr>
              <a:t>עלה הצורך באיסוף מרוכז ומהיר של נתונים רפואיים</a:t>
            </a:r>
          </a:p>
          <a:p>
            <a:pPr marL="342900" indent="-342900">
              <a:buClr>
                <a:srgbClr val="56C7C5"/>
              </a:buClr>
              <a:buFont typeface="Wingdings" panose="05000000000000000000" pitchFamily="2" charset="2"/>
              <a:buChar char="§"/>
            </a:pPr>
            <a:r>
              <a:rPr lang="he-IL" sz="2400" dirty="0">
                <a:solidFill>
                  <a:srgbClr val="002060"/>
                </a:solidFill>
                <a:latin typeface="Calibri" panose="020F0502020204030204" pitchFamily="34" charset="0"/>
                <a:cs typeface="Calibri" panose="020F0502020204030204" pitchFamily="34" charset="0"/>
              </a:rPr>
              <a:t>בסיועם יוכלו המז"פ והמכון לרפואה משפטית להגיע לזיהוי וודאי של החללים והנעדרים</a:t>
            </a:r>
          </a:p>
          <a:p>
            <a:pPr marL="342900" indent="-342900">
              <a:buClr>
                <a:srgbClr val="56C7C5"/>
              </a:buClr>
              <a:buFont typeface="Wingdings" panose="05000000000000000000" pitchFamily="2" charset="2"/>
              <a:buChar char="§"/>
            </a:pP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נאספו נתונים מתוך אשפוזים, תיקים רפואיים, מעבדות, מאגרי מח עצם, בנק הדם</a:t>
            </a:r>
          </a:p>
        </p:txBody>
      </p:sp>
      <p:sp>
        <p:nvSpPr>
          <p:cNvPr id="21" name="תיבת טקסט 20">
            <a:extLst>
              <a:ext uri="{FF2B5EF4-FFF2-40B4-BE49-F238E27FC236}">
                <a16:creationId xmlns:a16="http://schemas.microsoft.com/office/drawing/2014/main" id="{D7F7801D-4CAB-46D7-83B0-22A30AC1ECCC}"/>
              </a:ext>
            </a:extLst>
          </p:cNvPr>
          <p:cNvSpPr txBox="1"/>
          <p:nvPr/>
        </p:nvSpPr>
        <p:spPr>
          <a:xfrm>
            <a:off x="527050" y="5942399"/>
            <a:ext cx="6870938" cy="954107"/>
          </a:xfrm>
          <a:prstGeom prst="rect">
            <a:avLst/>
          </a:prstGeom>
          <a:noFill/>
        </p:spPr>
        <p:txBody>
          <a:bodyPr wrap="square">
            <a:spAutoFit/>
          </a:bodyPr>
          <a:lstStyle/>
          <a:p>
            <a:pPr algn="ctr"/>
            <a:r>
              <a:rPr lang="he-IL" sz="2800" b="1" dirty="0">
                <a:solidFill>
                  <a:schemeClr val="bg1"/>
                </a:solidFill>
                <a:highlight>
                  <a:srgbClr val="56C7C5"/>
                </a:highlight>
                <a:latin typeface="Calibri" panose="020F0502020204030204" pitchFamily="34" charset="0"/>
                <a:cs typeface="Calibri" panose="020F0502020204030204" pitchFamily="34" charset="0"/>
              </a:rPr>
              <a:t>על פי המז"פ אופיינו  מעל 134 פרופילים </a:t>
            </a:r>
          </a:p>
          <a:p>
            <a:pPr algn="ctr"/>
            <a:r>
              <a:rPr lang="he-IL" sz="2800" b="1" dirty="0">
                <a:solidFill>
                  <a:schemeClr val="bg1"/>
                </a:solidFill>
                <a:highlight>
                  <a:srgbClr val="56C7C5"/>
                </a:highlight>
                <a:latin typeface="Calibri" panose="020F0502020204030204" pitchFamily="34" charset="0"/>
                <a:cs typeface="Calibri" panose="020F0502020204030204" pitchFamily="34" charset="0"/>
              </a:rPr>
              <a:t>של אנשים וזוהו עשרות נעדרים</a:t>
            </a:r>
          </a:p>
        </p:txBody>
      </p:sp>
      <p:pic>
        <p:nvPicPr>
          <p:cNvPr id="24" name="תמונה 23">
            <a:extLst>
              <a:ext uri="{FF2B5EF4-FFF2-40B4-BE49-F238E27FC236}">
                <a16:creationId xmlns:a16="http://schemas.microsoft.com/office/drawing/2014/main" id="{72572B8F-EE7D-41FD-95C9-6470F154682F}"/>
              </a:ext>
            </a:extLst>
          </p:cNvPr>
          <p:cNvPicPr>
            <a:picLocks noChangeAspect="1"/>
          </p:cNvPicPr>
          <p:nvPr/>
        </p:nvPicPr>
        <p:blipFill>
          <a:blip r:embed="rId3"/>
          <a:stretch>
            <a:fillRect/>
          </a:stretch>
        </p:blipFill>
        <p:spPr>
          <a:xfrm>
            <a:off x="6703180" y="3719998"/>
            <a:ext cx="4574420" cy="3046446"/>
          </a:xfrm>
          <a:prstGeom prst="rect">
            <a:avLst/>
          </a:prstGeom>
          <a:ln>
            <a:noFill/>
          </a:ln>
          <a:effectLst/>
        </p:spPr>
      </p:pic>
      <p:sp>
        <p:nvSpPr>
          <p:cNvPr id="44" name="Freeform: Shape 6">
            <a:extLst>
              <a:ext uri="{FF2B5EF4-FFF2-40B4-BE49-F238E27FC236}">
                <a16:creationId xmlns:a16="http://schemas.microsoft.com/office/drawing/2014/main" id="{32EA0875-A044-45AD-85C4-043B33ED8FBE}"/>
              </a:ext>
            </a:extLst>
          </p:cNvPr>
          <p:cNvSpPr/>
          <p:nvPr/>
        </p:nvSpPr>
        <p:spPr>
          <a:xfrm>
            <a:off x="1107516" y="2111773"/>
            <a:ext cx="1238058" cy="330231"/>
          </a:xfrm>
          <a:custGeom>
            <a:avLst/>
            <a:gdLst>
              <a:gd name="connsiteX0" fmla="*/ 0 w 1148076"/>
              <a:gd name="connsiteY0" fmla="*/ 0 h 573900"/>
              <a:gd name="connsiteX1" fmla="*/ 1148076 w 1148076"/>
              <a:gd name="connsiteY1" fmla="*/ 0 h 573900"/>
              <a:gd name="connsiteX2" fmla="*/ 1148076 w 1148076"/>
              <a:gd name="connsiteY2" fmla="*/ 573900 h 573900"/>
              <a:gd name="connsiteX3" fmla="*/ 0 w 1148076"/>
              <a:gd name="connsiteY3" fmla="*/ 573900 h 573900"/>
              <a:gd name="connsiteX4" fmla="*/ 0 w 1148076"/>
              <a:gd name="connsiteY4" fmla="*/ 0 h 57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076" h="573900">
                <a:moveTo>
                  <a:pt x="0" y="0"/>
                </a:moveTo>
                <a:lnTo>
                  <a:pt x="1148076" y="0"/>
                </a:lnTo>
                <a:lnTo>
                  <a:pt x="1148076" y="573900"/>
                </a:lnTo>
                <a:lnTo>
                  <a:pt x="0" y="573900"/>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lang="he-IL" sz="2200" dirty="0">
                <a:solidFill>
                  <a:srgbClr val="3F3F3F"/>
                </a:solidFill>
                <a:latin typeface="Arial" panose="020B0604020202020204" pitchFamily="34" charset="0"/>
                <a:cs typeface="Arial" panose="020B0604020202020204" pitchFamily="34" charset="0"/>
              </a:rPr>
              <a:t>ניתוחים</a:t>
            </a:r>
            <a:endParaRPr kumimoji="0" lang="en-US" sz="22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sp>
        <p:nvSpPr>
          <p:cNvPr id="49" name="Freeform: Shape 8">
            <a:extLst>
              <a:ext uri="{FF2B5EF4-FFF2-40B4-BE49-F238E27FC236}">
                <a16:creationId xmlns:a16="http://schemas.microsoft.com/office/drawing/2014/main" id="{BA5A39F0-301B-41C9-AE34-4B059D8041F1}"/>
              </a:ext>
            </a:extLst>
          </p:cNvPr>
          <p:cNvSpPr/>
          <p:nvPr/>
        </p:nvSpPr>
        <p:spPr>
          <a:xfrm>
            <a:off x="753029" y="3145852"/>
            <a:ext cx="957919" cy="726490"/>
          </a:xfrm>
          <a:custGeom>
            <a:avLst/>
            <a:gdLst>
              <a:gd name="connsiteX0" fmla="*/ 0 w 1148076"/>
              <a:gd name="connsiteY0" fmla="*/ 0 h 573900"/>
              <a:gd name="connsiteX1" fmla="*/ 1148076 w 1148076"/>
              <a:gd name="connsiteY1" fmla="*/ 0 h 573900"/>
              <a:gd name="connsiteX2" fmla="*/ 1148076 w 1148076"/>
              <a:gd name="connsiteY2" fmla="*/ 573900 h 573900"/>
              <a:gd name="connsiteX3" fmla="*/ 0 w 1148076"/>
              <a:gd name="connsiteY3" fmla="*/ 573900 h 573900"/>
              <a:gd name="connsiteX4" fmla="*/ 0 w 1148076"/>
              <a:gd name="connsiteY4" fmla="*/ 0 h 57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076" h="573900">
                <a:moveTo>
                  <a:pt x="0" y="0"/>
                </a:moveTo>
                <a:lnTo>
                  <a:pt x="1148076" y="0"/>
                </a:lnTo>
                <a:lnTo>
                  <a:pt x="1148076" y="573900"/>
                </a:lnTo>
                <a:lnTo>
                  <a:pt x="0" y="573900"/>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he-IL" sz="22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קיבועים</a:t>
            </a:r>
            <a:endParaRPr kumimoji="0" lang="en-US" sz="22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sp>
        <p:nvSpPr>
          <p:cNvPr id="50" name="Freeform: Shape 6">
            <a:extLst>
              <a:ext uri="{FF2B5EF4-FFF2-40B4-BE49-F238E27FC236}">
                <a16:creationId xmlns:a16="http://schemas.microsoft.com/office/drawing/2014/main" id="{DE49E4A2-DFA3-4994-924E-D3060921AC77}"/>
              </a:ext>
            </a:extLst>
          </p:cNvPr>
          <p:cNvSpPr/>
          <p:nvPr/>
        </p:nvSpPr>
        <p:spPr>
          <a:xfrm>
            <a:off x="10285" y="2358420"/>
            <a:ext cx="1238058" cy="330231"/>
          </a:xfrm>
          <a:custGeom>
            <a:avLst/>
            <a:gdLst>
              <a:gd name="connsiteX0" fmla="*/ 0 w 1148076"/>
              <a:gd name="connsiteY0" fmla="*/ 0 h 573900"/>
              <a:gd name="connsiteX1" fmla="*/ 1148076 w 1148076"/>
              <a:gd name="connsiteY1" fmla="*/ 0 h 573900"/>
              <a:gd name="connsiteX2" fmla="*/ 1148076 w 1148076"/>
              <a:gd name="connsiteY2" fmla="*/ 573900 h 573900"/>
              <a:gd name="connsiteX3" fmla="*/ 0 w 1148076"/>
              <a:gd name="connsiteY3" fmla="*/ 573900 h 573900"/>
              <a:gd name="connsiteX4" fmla="*/ 0 w 1148076"/>
              <a:gd name="connsiteY4" fmla="*/ 0 h 57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076" h="573900">
                <a:moveTo>
                  <a:pt x="0" y="0"/>
                </a:moveTo>
                <a:lnTo>
                  <a:pt x="1148076" y="0"/>
                </a:lnTo>
                <a:lnTo>
                  <a:pt x="1148076" y="573900"/>
                </a:lnTo>
                <a:lnTo>
                  <a:pt x="0" y="573900"/>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lang="he-IL" sz="2200" dirty="0">
                <a:solidFill>
                  <a:srgbClr val="3F3F3F"/>
                </a:solidFill>
                <a:latin typeface="Arial" panose="020B0604020202020204" pitchFamily="34" charset="0"/>
                <a:cs typeface="Arial" panose="020B0604020202020204" pitchFamily="34" charset="0"/>
              </a:rPr>
              <a:t>שברים</a:t>
            </a:r>
            <a:endParaRPr kumimoji="0" lang="en-US" sz="22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sp>
        <p:nvSpPr>
          <p:cNvPr id="52" name="Freeform: Shape 8">
            <a:extLst>
              <a:ext uri="{FF2B5EF4-FFF2-40B4-BE49-F238E27FC236}">
                <a16:creationId xmlns:a16="http://schemas.microsoft.com/office/drawing/2014/main" id="{215BACBF-E418-4D27-9D42-339A01EFC44F}"/>
              </a:ext>
            </a:extLst>
          </p:cNvPr>
          <p:cNvSpPr/>
          <p:nvPr/>
        </p:nvSpPr>
        <p:spPr>
          <a:xfrm>
            <a:off x="1254295" y="4379390"/>
            <a:ext cx="1133130" cy="726490"/>
          </a:xfrm>
          <a:custGeom>
            <a:avLst/>
            <a:gdLst>
              <a:gd name="connsiteX0" fmla="*/ 0 w 1148076"/>
              <a:gd name="connsiteY0" fmla="*/ 0 h 573900"/>
              <a:gd name="connsiteX1" fmla="*/ 1148076 w 1148076"/>
              <a:gd name="connsiteY1" fmla="*/ 0 h 573900"/>
              <a:gd name="connsiteX2" fmla="*/ 1148076 w 1148076"/>
              <a:gd name="connsiteY2" fmla="*/ 573900 h 573900"/>
              <a:gd name="connsiteX3" fmla="*/ 0 w 1148076"/>
              <a:gd name="connsiteY3" fmla="*/ 573900 h 573900"/>
              <a:gd name="connsiteX4" fmla="*/ 0 w 1148076"/>
              <a:gd name="connsiteY4" fmla="*/ 0 h 57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076" h="573900">
                <a:moveTo>
                  <a:pt x="0" y="0"/>
                </a:moveTo>
                <a:lnTo>
                  <a:pt x="1148076" y="0"/>
                </a:lnTo>
                <a:lnTo>
                  <a:pt x="1148076" y="573900"/>
                </a:lnTo>
                <a:lnTo>
                  <a:pt x="0" y="573900"/>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he-IL" sz="22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שתלים</a:t>
            </a:r>
            <a:endParaRPr kumimoji="0" lang="en-US" sz="22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sp>
        <p:nvSpPr>
          <p:cNvPr id="54" name="Freeform: Shape 8">
            <a:extLst>
              <a:ext uri="{FF2B5EF4-FFF2-40B4-BE49-F238E27FC236}">
                <a16:creationId xmlns:a16="http://schemas.microsoft.com/office/drawing/2014/main" id="{110395DE-6A54-4CEC-9381-013486A45401}"/>
              </a:ext>
            </a:extLst>
          </p:cNvPr>
          <p:cNvSpPr/>
          <p:nvPr/>
        </p:nvSpPr>
        <p:spPr>
          <a:xfrm>
            <a:off x="-76414" y="4112603"/>
            <a:ext cx="1133130" cy="726490"/>
          </a:xfrm>
          <a:custGeom>
            <a:avLst/>
            <a:gdLst>
              <a:gd name="connsiteX0" fmla="*/ 0 w 1148076"/>
              <a:gd name="connsiteY0" fmla="*/ 0 h 573900"/>
              <a:gd name="connsiteX1" fmla="*/ 1148076 w 1148076"/>
              <a:gd name="connsiteY1" fmla="*/ 0 h 573900"/>
              <a:gd name="connsiteX2" fmla="*/ 1148076 w 1148076"/>
              <a:gd name="connsiteY2" fmla="*/ 573900 h 573900"/>
              <a:gd name="connsiteX3" fmla="*/ 0 w 1148076"/>
              <a:gd name="connsiteY3" fmla="*/ 573900 h 573900"/>
              <a:gd name="connsiteX4" fmla="*/ 0 w 1148076"/>
              <a:gd name="connsiteY4" fmla="*/ 0 h 57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076" h="573900">
                <a:moveTo>
                  <a:pt x="0" y="0"/>
                </a:moveTo>
                <a:lnTo>
                  <a:pt x="1148076" y="0"/>
                </a:lnTo>
                <a:lnTo>
                  <a:pt x="1148076" y="573900"/>
                </a:lnTo>
                <a:lnTo>
                  <a:pt x="0" y="573900"/>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he-IL" sz="22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צילומים</a:t>
            </a:r>
            <a:endParaRPr kumimoji="0" lang="en-US" sz="22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sp>
        <p:nvSpPr>
          <p:cNvPr id="55" name="Freeform: Shape 8">
            <a:extLst>
              <a:ext uri="{FF2B5EF4-FFF2-40B4-BE49-F238E27FC236}">
                <a16:creationId xmlns:a16="http://schemas.microsoft.com/office/drawing/2014/main" id="{03F4BD24-0E10-4EBC-B992-7655F660D5AE}"/>
              </a:ext>
            </a:extLst>
          </p:cNvPr>
          <p:cNvSpPr/>
          <p:nvPr/>
        </p:nvSpPr>
        <p:spPr>
          <a:xfrm>
            <a:off x="413909" y="5390586"/>
            <a:ext cx="2492478" cy="726490"/>
          </a:xfrm>
          <a:custGeom>
            <a:avLst/>
            <a:gdLst>
              <a:gd name="connsiteX0" fmla="*/ 0 w 1148076"/>
              <a:gd name="connsiteY0" fmla="*/ 0 h 573900"/>
              <a:gd name="connsiteX1" fmla="*/ 1148076 w 1148076"/>
              <a:gd name="connsiteY1" fmla="*/ 0 h 573900"/>
              <a:gd name="connsiteX2" fmla="*/ 1148076 w 1148076"/>
              <a:gd name="connsiteY2" fmla="*/ 573900 h 573900"/>
              <a:gd name="connsiteX3" fmla="*/ 0 w 1148076"/>
              <a:gd name="connsiteY3" fmla="*/ 573900 h 573900"/>
              <a:gd name="connsiteX4" fmla="*/ 0 w 1148076"/>
              <a:gd name="connsiteY4" fmla="*/ 0 h 57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076" h="573900">
                <a:moveTo>
                  <a:pt x="0" y="0"/>
                </a:moveTo>
                <a:lnTo>
                  <a:pt x="1148076" y="0"/>
                </a:lnTo>
                <a:lnTo>
                  <a:pt x="1148076" y="573900"/>
                </a:lnTo>
                <a:lnTo>
                  <a:pt x="0" y="573900"/>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he-IL" sz="220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דגימות המכילות דנ"א</a:t>
            </a:r>
            <a:endParaRPr kumimoji="0" lang="en-US" sz="220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sp>
        <p:nvSpPr>
          <p:cNvPr id="56" name="Arrow: Circular 5">
            <a:extLst>
              <a:ext uri="{FF2B5EF4-FFF2-40B4-BE49-F238E27FC236}">
                <a16:creationId xmlns:a16="http://schemas.microsoft.com/office/drawing/2014/main" id="{CC81A502-F201-46FB-A34B-6AF7A4135BC2}"/>
              </a:ext>
            </a:extLst>
          </p:cNvPr>
          <p:cNvSpPr/>
          <p:nvPr/>
        </p:nvSpPr>
        <p:spPr>
          <a:xfrm>
            <a:off x="724519" y="1282708"/>
            <a:ext cx="2066071" cy="2066385"/>
          </a:xfrm>
          <a:prstGeom prst="circularArrow">
            <a:avLst>
              <a:gd name="adj1" fmla="val 10980"/>
              <a:gd name="adj2" fmla="val 1142322"/>
              <a:gd name="adj3" fmla="val 4500000"/>
              <a:gd name="adj4" fmla="val 10800000"/>
              <a:gd name="adj5" fmla="val 12500"/>
            </a:avLst>
          </a:prstGeom>
          <a:solidFill>
            <a:srgbClr val="86F200"/>
          </a:solidFill>
          <a:ln w="12700" cap="flat" cmpd="sng" algn="ctr">
            <a:solidFill>
              <a:sysClr val="window" lastClr="FFFFFF">
                <a:hueOff val="0"/>
                <a:satOff val="0"/>
                <a:lumOff val="0"/>
                <a:alphaOff val="0"/>
              </a:sys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57" name="Freeform: Shape 6">
            <a:extLst>
              <a:ext uri="{FF2B5EF4-FFF2-40B4-BE49-F238E27FC236}">
                <a16:creationId xmlns:a16="http://schemas.microsoft.com/office/drawing/2014/main" id="{6986153D-C251-4ECF-9444-75F11DD4D9E7}"/>
              </a:ext>
            </a:extLst>
          </p:cNvPr>
          <p:cNvSpPr/>
          <p:nvPr/>
        </p:nvSpPr>
        <p:spPr>
          <a:xfrm>
            <a:off x="1231989" y="2079535"/>
            <a:ext cx="1148076" cy="573900"/>
          </a:xfrm>
          <a:custGeom>
            <a:avLst/>
            <a:gdLst>
              <a:gd name="connsiteX0" fmla="*/ 0 w 1148076"/>
              <a:gd name="connsiteY0" fmla="*/ 0 h 573900"/>
              <a:gd name="connsiteX1" fmla="*/ 1148076 w 1148076"/>
              <a:gd name="connsiteY1" fmla="*/ 0 h 573900"/>
              <a:gd name="connsiteX2" fmla="*/ 1148076 w 1148076"/>
              <a:gd name="connsiteY2" fmla="*/ 573900 h 573900"/>
              <a:gd name="connsiteX3" fmla="*/ 0 w 1148076"/>
              <a:gd name="connsiteY3" fmla="*/ 573900 h 573900"/>
              <a:gd name="connsiteX4" fmla="*/ 0 w 1148076"/>
              <a:gd name="connsiteY4" fmla="*/ 0 h 57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076" h="573900">
                <a:moveTo>
                  <a:pt x="0" y="0"/>
                </a:moveTo>
                <a:lnTo>
                  <a:pt x="1148076" y="0"/>
                </a:lnTo>
                <a:lnTo>
                  <a:pt x="1148076" y="573900"/>
                </a:lnTo>
                <a:lnTo>
                  <a:pt x="0" y="573900"/>
                </a:lnTo>
                <a:lnTo>
                  <a:pt x="0" y="0"/>
                </a:lnTo>
                <a:close/>
              </a:path>
            </a:pathLst>
          </a:custGeom>
          <a:noFill/>
          <a:ln>
            <a:noFill/>
          </a:ln>
          <a:effectLst/>
        </p:spPr>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US" sz="2000" b="0" i="0" u="none" strike="noStrike" kern="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sp>
        <p:nvSpPr>
          <p:cNvPr id="58" name="Shape 57">
            <a:extLst>
              <a:ext uri="{FF2B5EF4-FFF2-40B4-BE49-F238E27FC236}">
                <a16:creationId xmlns:a16="http://schemas.microsoft.com/office/drawing/2014/main" id="{D7797982-4286-4A5D-A6B8-0FC4BFFCD93A}"/>
              </a:ext>
            </a:extLst>
          </p:cNvPr>
          <p:cNvSpPr/>
          <p:nvPr/>
        </p:nvSpPr>
        <p:spPr>
          <a:xfrm>
            <a:off x="201475" y="2520799"/>
            <a:ext cx="2066071" cy="2066385"/>
          </a:xfrm>
          <a:prstGeom prst="leftCircularArrow">
            <a:avLst>
              <a:gd name="adj1" fmla="val 10980"/>
              <a:gd name="adj2" fmla="val 1142322"/>
              <a:gd name="adj3" fmla="val 6300000"/>
              <a:gd name="adj4" fmla="val 18900000"/>
              <a:gd name="adj5" fmla="val 12500"/>
            </a:avLst>
          </a:prstGeom>
          <a:solidFill>
            <a:srgbClr val="34F0FF"/>
          </a:solidFill>
          <a:ln w="12700" cap="flat" cmpd="sng" algn="ctr">
            <a:solidFill>
              <a:sysClr val="window" lastClr="FFFFFF">
                <a:hueOff val="0"/>
                <a:satOff val="0"/>
                <a:lumOff val="0"/>
                <a:alphaOff val="0"/>
              </a:sys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60" name="Block Arc 9">
            <a:extLst>
              <a:ext uri="{FF2B5EF4-FFF2-40B4-BE49-F238E27FC236}">
                <a16:creationId xmlns:a16="http://schemas.microsoft.com/office/drawing/2014/main" id="{41AF0E93-1EF0-4FBA-B41E-B8347CBFE980}"/>
              </a:ext>
            </a:extLst>
          </p:cNvPr>
          <p:cNvSpPr/>
          <p:nvPr/>
        </p:nvSpPr>
        <p:spPr>
          <a:xfrm>
            <a:off x="871569" y="3812072"/>
            <a:ext cx="1775075" cy="1775786"/>
          </a:xfrm>
          <a:prstGeom prst="blockArc">
            <a:avLst>
              <a:gd name="adj1" fmla="val 13500000"/>
              <a:gd name="adj2" fmla="val 10800000"/>
              <a:gd name="adj3" fmla="val 12740"/>
            </a:avLst>
          </a:prstGeom>
          <a:solidFill>
            <a:srgbClr val="FDD300"/>
          </a:solidFill>
          <a:ln w="12700" cap="flat" cmpd="sng" algn="ctr">
            <a:solidFill>
              <a:sysClr val="window" lastClr="FFFFFF">
                <a:hueOff val="0"/>
                <a:satOff val="0"/>
                <a:lumOff val="0"/>
                <a:alphaOff val="0"/>
              </a:sys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62" name="Oval 31">
            <a:extLst>
              <a:ext uri="{FF2B5EF4-FFF2-40B4-BE49-F238E27FC236}">
                <a16:creationId xmlns:a16="http://schemas.microsoft.com/office/drawing/2014/main" id="{8F119467-148B-41FF-9521-A1D86B3E70F8}"/>
              </a:ext>
            </a:extLst>
          </p:cNvPr>
          <p:cNvSpPr/>
          <p:nvPr/>
        </p:nvSpPr>
        <p:spPr>
          <a:xfrm>
            <a:off x="885488" y="4578045"/>
            <a:ext cx="320040" cy="320040"/>
          </a:xfrm>
          <a:prstGeom prst="ellipse">
            <a:avLst/>
          </a:prstGeom>
          <a:solidFill>
            <a:srgbClr val="FDD300"/>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endParaRPr>
          </a:p>
        </p:txBody>
      </p:sp>
      <p:pic>
        <p:nvPicPr>
          <p:cNvPr id="65" name="Picture 2" descr="חשיבות הריפוי בעיסוק בתקופת מלחמת חרבות ברזל | משרד הבריאות">
            <a:extLst>
              <a:ext uri="{FF2B5EF4-FFF2-40B4-BE49-F238E27FC236}">
                <a16:creationId xmlns:a16="http://schemas.microsoft.com/office/drawing/2014/main" id="{BD5CF8E0-15BA-4281-B473-0FDD4DFBFEF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042" y="3630"/>
            <a:ext cx="1301322" cy="128643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68">
            <a:extLst>
              <a:ext uri="{FF2B5EF4-FFF2-40B4-BE49-F238E27FC236}">
                <a16:creationId xmlns:a16="http://schemas.microsoft.com/office/drawing/2014/main" id="{A13ABA84-8699-45C9-9B68-3C70376A6570}"/>
              </a:ext>
            </a:extLst>
          </p:cNvPr>
          <p:cNvCxnSpPr>
            <a:cxnSpLocks/>
          </p:cNvCxnSpPr>
          <p:nvPr/>
        </p:nvCxnSpPr>
        <p:spPr>
          <a:xfrm flipH="1">
            <a:off x="926128" y="1266795"/>
            <a:ext cx="11265872" cy="0"/>
          </a:xfrm>
          <a:prstGeom prst="line">
            <a:avLst/>
          </a:prstGeom>
          <a:ln w="50800">
            <a:solidFill>
              <a:srgbClr val="56C7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783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5">
            <a:extLst>
              <a:ext uri="{FF2B5EF4-FFF2-40B4-BE49-F238E27FC236}">
                <a16:creationId xmlns:a16="http://schemas.microsoft.com/office/drawing/2014/main" id="{51B18ED6-2163-49D2-8B48-79B9EF283892}"/>
              </a:ext>
            </a:extLst>
          </p:cNvPr>
          <p:cNvSpPr txBox="1"/>
          <p:nvPr/>
        </p:nvSpPr>
        <p:spPr>
          <a:xfrm>
            <a:off x="513708" y="210925"/>
            <a:ext cx="11477577" cy="584775"/>
          </a:xfrm>
          <a:prstGeom prst="rect">
            <a:avLst/>
          </a:prstGeom>
          <a:noFill/>
        </p:spPr>
        <p:txBody>
          <a:bodyPr wrap="square" rtlCol="0">
            <a:spAutoFit/>
          </a:bodyPr>
          <a:lstStyle/>
          <a:p>
            <a:pPr algn="just">
              <a:defRPr/>
            </a:pPr>
            <a:r>
              <a:rPr lang="he-IL" sz="3200" b="1" dirty="0">
                <a:solidFill>
                  <a:srgbClr val="002060"/>
                </a:solidFill>
                <a:latin typeface="Calibri" panose="020F0502020204030204" pitchFamily="34" charset="0"/>
                <a:cs typeface="Calibri" panose="020F0502020204030204" pitchFamily="34" charset="0"/>
              </a:rPr>
              <a:t>דרישות רגולטוריות לשמירה על פרטיות, אתיקה וזכויות הפרט </a:t>
            </a:r>
            <a:endParaRPr lang="en-US" sz="3200" b="1" dirty="0">
              <a:solidFill>
                <a:srgbClr val="002060"/>
              </a:solidFill>
              <a:latin typeface="Calibri" panose="020F0502020204030204" pitchFamily="34" charset="0"/>
              <a:cs typeface="Calibri" panose="020F0502020204030204" pitchFamily="34" charset="0"/>
            </a:endParaRPr>
          </a:p>
        </p:txBody>
      </p:sp>
      <p:cxnSp>
        <p:nvCxnSpPr>
          <p:cNvPr id="5" name="Straight Connector 68">
            <a:extLst>
              <a:ext uri="{FF2B5EF4-FFF2-40B4-BE49-F238E27FC236}">
                <a16:creationId xmlns:a16="http://schemas.microsoft.com/office/drawing/2014/main" id="{FEBD2925-AE69-4E3C-AB1C-9F00AA085CC9}"/>
              </a:ext>
            </a:extLst>
          </p:cNvPr>
          <p:cNvCxnSpPr>
            <a:cxnSpLocks/>
          </p:cNvCxnSpPr>
          <p:nvPr/>
        </p:nvCxnSpPr>
        <p:spPr>
          <a:xfrm flipH="1">
            <a:off x="58938" y="882601"/>
            <a:ext cx="12192000" cy="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תיבת טקסט 5">
            <a:extLst>
              <a:ext uri="{FF2B5EF4-FFF2-40B4-BE49-F238E27FC236}">
                <a16:creationId xmlns:a16="http://schemas.microsoft.com/office/drawing/2014/main" id="{8EAB1FE8-50A7-4513-810E-506C265F7260}"/>
              </a:ext>
            </a:extLst>
          </p:cNvPr>
          <p:cNvSpPr txBox="1"/>
          <p:nvPr/>
        </p:nvSpPr>
        <p:spPr>
          <a:xfrm>
            <a:off x="6080514" y="940316"/>
            <a:ext cx="5949214" cy="1569660"/>
          </a:xfrm>
          <a:prstGeom prst="rect">
            <a:avLst/>
          </a:prstGeom>
          <a:solidFill>
            <a:schemeClr val="bg1">
              <a:lumMod val="95000"/>
            </a:schemeClr>
          </a:solidFill>
        </p:spPr>
        <p:txBody>
          <a:bodyPr wrap="square">
            <a:spAutoFit/>
          </a:bodyPr>
          <a:lstStyle/>
          <a:p>
            <a:r>
              <a:rPr lang="he-IL" sz="2400" b="1" dirty="0">
                <a:solidFill>
                  <a:schemeClr val="accent2">
                    <a:lumMod val="50000"/>
                  </a:schemeClr>
                </a:solidFill>
                <a:latin typeface="Calibri" panose="020F0502020204030204" pitchFamily="34" charset="0"/>
                <a:cs typeface="Calibri" panose="020F0502020204030204" pitchFamily="34" charset="0"/>
              </a:rPr>
              <a:t>ועדת הלסינקי </a:t>
            </a:r>
          </a:p>
          <a:p>
            <a:r>
              <a:rPr lang="he-IL" sz="2400" dirty="0">
                <a:solidFill>
                  <a:srgbClr val="002060"/>
                </a:solidFill>
                <a:latin typeface="Calibri" panose="020F0502020204030204" pitchFamily="34" charset="0"/>
                <a:cs typeface="Calibri" panose="020F0502020204030204" pitchFamily="34" charset="0"/>
              </a:rPr>
              <a:t>אחראית לכך שניסויים רפואיים יתבצעו בצורה אתית בהתאם למשפט הלאומי והבינלאומי ופועלת מכוחה של הצהרת הלסינקי</a:t>
            </a:r>
          </a:p>
        </p:txBody>
      </p:sp>
      <p:pic>
        <p:nvPicPr>
          <p:cNvPr id="7" name="תמונה 6">
            <a:extLst>
              <a:ext uri="{FF2B5EF4-FFF2-40B4-BE49-F238E27FC236}">
                <a16:creationId xmlns:a16="http://schemas.microsoft.com/office/drawing/2014/main" id="{80B979B2-1740-4718-BA63-7098C30B7E3C}"/>
              </a:ext>
            </a:extLst>
          </p:cNvPr>
          <p:cNvPicPr>
            <a:picLocks noChangeAspect="1"/>
          </p:cNvPicPr>
          <p:nvPr/>
        </p:nvPicPr>
        <p:blipFill rotWithShape="1">
          <a:blip r:embed="rId2"/>
          <a:srcRect b="56178"/>
          <a:stretch/>
        </p:blipFill>
        <p:spPr>
          <a:xfrm>
            <a:off x="6939690" y="2599359"/>
            <a:ext cx="4427501" cy="3473414"/>
          </a:xfrm>
          <a:prstGeom prst="rect">
            <a:avLst/>
          </a:prstGeom>
          <a:ln>
            <a:noFill/>
          </a:ln>
          <a:effectLst>
            <a:outerShdw blurRad="292100" dist="139700" dir="2700000" algn="tl" rotWithShape="0">
              <a:srgbClr val="333333">
                <a:alpha val="65000"/>
              </a:srgbClr>
            </a:outerShdw>
          </a:effectLst>
        </p:spPr>
      </p:pic>
      <p:sp>
        <p:nvSpPr>
          <p:cNvPr id="9" name="תיבת טקסט 8">
            <a:extLst>
              <a:ext uri="{FF2B5EF4-FFF2-40B4-BE49-F238E27FC236}">
                <a16:creationId xmlns:a16="http://schemas.microsoft.com/office/drawing/2014/main" id="{2E83498D-DDFA-4C41-8037-9563D24A4279}"/>
              </a:ext>
            </a:extLst>
          </p:cNvPr>
          <p:cNvSpPr txBox="1"/>
          <p:nvPr/>
        </p:nvSpPr>
        <p:spPr>
          <a:xfrm>
            <a:off x="162272" y="940316"/>
            <a:ext cx="5608948" cy="1569660"/>
          </a:xfrm>
          <a:prstGeom prst="rect">
            <a:avLst/>
          </a:prstGeom>
          <a:solidFill>
            <a:schemeClr val="bg1">
              <a:lumMod val="95000"/>
            </a:schemeClr>
          </a:solidFill>
        </p:spPr>
        <p:txBody>
          <a:bodyPr wrap="square">
            <a:spAutoFit/>
          </a:bodyPr>
          <a:lstStyle/>
          <a:p>
            <a:r>
              <a:rPr lang="he-IL" sz="2400" b="1" dirty="0">
                <a:solidFill>
                  <a:schemeClr val="accent2">
                    <a:lumMod val="50000"/>
                  </a:schemeClr>
                </a:solidFill>
                <a:latin typeface="Calibri" panose="020F0502020204030204" pitchFamily="34" charset="0"/>
                <a:cs typeface="Calibri" panose="020F0502020204030204" pitchFamily="34" charset="0"/>
              </a:rPr>
              <a:t>הועדה להעברת מידע</a:t>
            </a:r>
            <a:endParaRPr lang="he-IL" sz="2400" dirty="0">
              <a:solidFill>
                <a:schemeClr val="accent2">
                  <a:lumMod val="50000"/>
                </a:schemeClr>
              </a:solidFill>
              <a:latin typeface="Calibri" panose="020F0502020204030204" pitchFamily="34" charset="0"/>
              <a:cs typeface="Calibri" panose="020F0502020204030204" pitchFamily="34" charset="0"/>
            </a:endParaRPr>
          </a:p>
          <a:p>
            <a:r>
              <a:rPr lang="he-IL" sz="2400" dirty="0">
                <a:solidFill>
                  <a:srgbClr val="002060"/>
                </a:solidFill>
                <a:latin typeface="Calibri" panose="020F0502020204030204" pitchFamily="34" charset="0"/>
                <a:cs typeface="Calibri" panose="020F0502020204030204" pitchFamily="34" charset="0"/>
              </a:rPr>
              <a:t>פועלת מתוקף פרק ד' לחוק הגנת הפרטיות </a:t>
            </a:r>
            <a:r>
              <a:rPr lang="he-IL" sz="2400" dirty="0" err="1">
                <a:solidFill>
                  <a:srgbClr val="002060"/>
                </a:solidFill>
                <a:latin typeface="Calibri" panose="020F0502020204030204" pitchFamily="34" charset="0"/>
                <a:cs typeface="Calibri" panose="020F0502020204030204" pitchFamily="34" charset="0"/>
              </a:rPr>
              <a:t>התשמ"א</a:t>
            </a:r>
            <a:r>
              <a:rPr lang="he-IL" sz="2400" dirty="0">
                <a:solidFill>
                  <a:srgbClr val="002060"/>
                </a:solidFill>
                <a:latin typeface="Calibri" panose="020F0502020204030204" pitchFamily="34" charset="0"/>
                <a:cs typeface="Calibri" panose="020F0502020204030204" pitchFamily="34" charset="0"/>
              </a:rPr>
              <a:t> 1981- מסירת מידע או ידיעות מאת גופים ציבוריים </a:t>
            </a:r>
          </a:p>
        </p:txBody>
      </p:sp>
      <p:pic>
        <p:nvPicPr>
          <p:cNvPr id="10" name="תמונה 9">
            <a:extLst>
              <a:ext uri="{FF2B5EF4-FFF2-40B4-BE49-F238E27FC236}">
                <a16:creationId xmlns:a16="http://schemas.microsoft.com/office/drawing/2014/main" id="{EA4EAB30-63CB-49E9-B439-8A70CC4B1DEF}"/>
              </a:ext>
            </a:extLst>
          </p:cNvPr>
          <p:cNvPicPr>
            <a:picLocks noChangeAspect="1"/>
          </p:cNvPicPr>
          <p:nvPr/>
        </p:nvPicPr>
        <p:blipFill rotWithShape="1">
          <a:blip r:embed="rId3"/>
          <a:srcRect b="42727"/>
          <a:stretch/>
        </p:blipFill>
        <p:spPr>
          <a:xfrm>
            <a:off x="1281034" y="2599359"/>
            <a:ext cx="4137007" cy="34734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2344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5">
            <a:extLst>
              <a:ext uri="{FF2B5EF4-FFF2-40B4-BE49-F238E27FC236}">
                <a16:creationId xmlns:a16="http://schemas.microsoft.com/office/drawing/2014/main" id="{51B18ED6-2163-49D2-8B48-79B9EF283892}"/>
              </a:ext>
            </a:extLst>
          </p:cNvPr>
          <p:cNvSpPr txBox="1"/>
          <p:nvPr/>
        </p:nvSpPr>
        <p:spPr>
          <a:xfrm>
            <a:off x="-113016" y="210925"/>
            <a:ext cx="12104301" cy="584775"/>
          </a:xfrm>
          <a:prstGeom prst="rect">
            <a:avLst/>
          </a:prstGeom>
          <a:noFill/>
        </p:spPr>
        <p:txBody>
          <a:bodyPr wrap="square" rtlCol="0">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lang="he-IL" sz="3200" b="1" dirty="0">
                <a:solidFill>
                  <a:srgbClr val="002060"/>
                </a:solidFill>
                <a:latin typeface="Calibri" panose="020F0502020204030204" pitchFamily="34" charset="0"/>
                <a:cs typeface="Calibri" panose="020F0502020204030204" pitchFamily="34" charset="0"/>
              </a:rPr>
              <a:t>שמירת על הפרטיות ונקיטת אמצעי אבטחת מידע מחמירים</a:t>
            </a:r>
            <a:endParaRPr lang="en-US" sz="3200" b="1" dirty="0">
              <a:solidFill>
                <a:srgbClr val="002060"/>
              </a:solidFill>
              <a:latin typeface="Calibri" panose="020F0502020204030204" pitchFamily="34" charset="0"/>
              <a:cs typeface="Calibri" panose="020F0502020204030204" pitchFamily="34" charset="0"/>
            </a:endParaRPr>
          </a:p>
        </p:txBody>
      </p:sp>
      <p:cxnSp>
        <p:nvCxnSpPr>
          <p:cNvPr id="5" name="Straight Connector 68">
            <a:extLst>
              <a:ext uri="{FF2B5EF4-FFF2-40B4-BE49-F238E27FC236}">
                <a16:creationId xmlns:a16="http://schemas.microsoft.com/office/drawing/2014/main" id="{FEBD2925-AE69-4E3C-AB1C-9F00AA085CC9}"/>
              </a:ext>
            </a:extLst>
          </p:cNvPr>
          <p:cNvCxnSpPr>
            <a:cxnSpLocks/>
          </p:cNvCxnSpPr>
          <p:nvPr/>
        </p:nvCxnSpPr>
        <p:spPr>
          <a:xfrm flipH="1">
            <a:off x="0" y="866464"/>
            <a:ext cx="12192000" cy="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2" name="תמונה 21">
            <a:extLst>
              <a:ext uri="{FF2B5EF4-FFF2-40B4-BE49-F238E27FC236}">
                <a16:creationId xmlns:a16="http://schemas.microsoft.com/office/drawing/2014/main" id="{8E0848C6-1DF3-4ABE-96E2-CB5C7DAD1F90}"/>
              </a:ext>
            </a:extLst>
          </p:cNvPr>
          <p:cNvPicPr>
            <a:picLocks noChangeAspect="1"/>
          </p:cNvPicPr>
          <p:nvPr/>
        </p:nvPicPr>
        <p:blipFill rotWithShape="1">
          <a:blip r:embed="rId2"/>
          <a:srcRect t="2855"/>
          <a:stretch/>
        </p:blipFill>
        <p:spPr>
          <a:xfrm>
            <a:off x="653650" y="1758555"/>
            <a:ext cx="5104491" cy="4843670"/>
          </a:xfrm>
          <a:prstGeom prst="rect">
            <a:avLst/>
          </a:prstGeom>
        </p:spPr>
      </p:pic>
      <p:pic>
        <p:nvPicPr>
          <p:cNvPr id="24" name="תמונה 23">
            <a:extLst>
              <a:ext uri="{FF2B5EF4-FFF2-40B4-BE49-F238E27FC236}">
                <a16:creationId xmlns:a16="http://schemas.microsoft.com/office/drawing/2014/main" id="{4E658B42-8A24-4DF6-9B57-C42B4E9CD143}"/>
              </a:ext>
            </a:extLst>
          </p:cNvPr>
          <p:cNvPicPr>
            <a:picLocks noChangeAspect="1"/>
          </p:cNvPicPr>
          <p:nvPr/>
        </p:nvPicPr>
        <p:blipFill>
          <a:blip r:embed="rId3"/>
          <a:stretch>
            <a:fillRect/>
          </a:stretch>
        </p:blipFill>
        <p:spPr>
          <a:xfrm>
            <a:off x="5930302" y="1436814"/>
            <a:ext cx="5608048" cy="4986011"/>
          </a:xfrm>
          <a:prstGeom prst="rect">
            <a:avLst/>
          </a:prstGeom>
        </p:spPr>
      </p:pic>
    </p:spTree>
    <p:extLst>
      <p:ext uri="{BB962C8B-B14F-4D97-AF65-F5344CB8AC3E}">
        <p14:creationId xmlns:p14="http://schemas.microsoft.com/office/powerpoint/2010/main" val="1502234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804C4B4-B01B-46F3-8CA3-2C5D1960200D}"/>
              </a:ext>
            </a:extLst>
          </p:cNvPr>
          <p:cNvSpPr>
            <a:spLocks noGrp="1"/>
          </p:cNvSpPr>
          <p:nvPr>
            <p:ph type="title"/>
          </p:nvPr>
        </p:nvSpPr>
        <p:spPr>
          <a:xfrm>
            <a:off x="1430097" y="122352"/>
            <a:ext cx="10515600" cy="688171"/>
          </a:xfrm>
        </p:spPr>
        <p:txBody>
          <a:bodyPr/>
          <a:lstStyle/>
          <a:p>
            <a:r>
              <a:rPr lang="he-IL" sz="3200" b="1" dirty="0">
                <a:solidFill>
                  <a:srgbClr val="002060"/>
                </a:solidFill>
                <a:latin typeface="Calibri" panose="020F0502020204030204" pitchFamily="34" charset="0"/>
                <a:ea typeface="+mn-ea"/>
                <a:cs typeface="Calibri" panose="020F0502020204030204" pitchFamily="34" charset="0"/>
              </a:rPr>
              <a:t>חשוב לעשות שימוש מושכל בנתונים</a:t>
            </a:r>
          </a:p>
        </p:txBody>
      </p:sp>
      <p:sp>
        <p:nvSpPr>
          <p:cNvPr id="7" name="תיבת טקסט 6">
            <a:extLst>
              <a:ext uri="{FF2B5EF4-FFF2-40B4-BE49-F238E27FC236}">
                <a16:creationId xmlns:a16="http://schemas.microsoft.com/office/drawing/2014/main" id="{C847B50F-6334-47B6-BB2F-B510D6EFD91B}"/>
              </a:ext>
            </a:extLst>
          </p:cNvPr>
          <p:cNvSpPr txBox="1"/>
          <p:nvPr/>
        </p:nvSpPr>
        <p:spPr>
          <a:xfrm>
            <a:off x="432632" y="764223"/>
            <a:ext cx="11375161" cy="6237990"/>
          </a:xfrm>
          <a:prstGeom prst="rect">
            <a:avLst/>
          </a:prstGeom>
          <a:noFill/>
        </p:spPr>
        <p:txBody>
          <a:bodyPr wrap="square">
            <a:spAutoFit/>
          </a:bodyPr>
          <a:lstStyle/>
          <a:p>
            <a:pPr marL="342900" indent="-342900">
              <a:lnSpc>
                <a:spcPct val="107000"/>
              </a:lnSpc>
              <a:spcAft>
                <a:spcPts val="800"/>
              </a:spcAft>
              <a:buClr>
                <a:srgbClr val="00D5E6"/>
              </a:buClr>
              <a:buFont typeface="Wingdings" panose="05000000000000000000" pitchFamily="2" charset="2"/>
              <a:buChar char="§"/>
              <a:tabLst>
                <a:tab pos="457200" algn="l"/>
              </a:tabLst>
            </a:pPr>
            <a:r>
              <a:rPr lang="he-IL" sz="2400" dirty="0">
                <a:solidFill>
                  <a:srgbClr val="002060"/>
                </a:solidFill>
                <a:latin typeface="Calibri" panose="020F0502020204030204" pitchFamily="34" charset="0"/>
                <a:cs typeface="Calibri" panose="020F0502020204030204" pitchFamily="34" charset="0"/>
              </a:rPr>
              <a:t>ביצוע מחקרים מסייע להבין מהו באמת המצב ולא להסתמך על אינטואיציה בלבד</a:t>
            </a:r>
          </a:p>
          <a:p>
            <a:pPr marL="342900" indent="-342900">
              <a:lnSpc>
                <a:spcPct val="107000"/>
              </a:lnSpc>
              <a:spcAft>
                <a:spcPts val="800"/>
              </a:spcAft>
              <a:buClr>
                <a:srgbClr val="00D5E6"/>
              </a:buClr>
              <a:buFont typeface="Wingdings" panose="05000000000000000000" pitchFamily="2" charset="2"/>
              <a:buChar char="§"/>
              <a:tabLst>
                <a:tab pos="457200" algn="l"/>
              </a:tabLst>
            </a:pPr>
            <a:r>
              <a:rPr lang="he-IL" sz="2400" dirty="0">
                <a:solidFill>
                  <a:srgbClr val="002060"/>
                </a:solidFill>
                <a:latin typeface="Calibri" panose="020F0502020204030204" pitchFamily="34" charset="0"/>
                <a:cs typeface="Calibri" panose="020F0502020204030204" pitchFamily="34" charset="0"/>
              </a:rPr>
              <a:t>חשוב לזכור </a:t>
            </a:r>
            <a:r>
              <a:rPr lang="he-IL" sz="2400" b="1" dirty="0">
                <a:solidFill>
                  <a:srgbClr val="002060"/>
                </a:solidFill>
                <a:latin typeface="Calibri" panose="020F0502020204030204" pitchFamily="34" charset="0"/>
                <a:cs typeface="Calibri" panose="020F0502020204030204" pitchFamily="34" charset="0"/>
              </a:rPr>
              <a:t>שאיסוף הנתונים לא נועד למחקר,</a:t>
            </a:r>
            <a:r>
              <a:rPr lang="he-IL" sz="2400" dirty="0">
                <a:solidFill>
                  <a:srgbClr val="002060"/>
                </a:solidFill>
                <a:latin typeface="Calibri" panose="020F0502020204030204" pitchFamily="34" charset="0"/>
                <a:cs typeface="Calibri" panose="020F0502020204030204" pitchFamily="34" charset="0"/>
              </a:rPr>
              <a:t> זהו תוצר נלווה של העבודה הקלינית</a:t>
            </a:r>
          </a:p>
          <a:p>
            <a:pPr marL="342900" lvl="0" indent="-342900" algn="r" rtl="1">
              <a:lnSpc>
                <a:spcPct val="107000"/>
              </a:lnSpc>
              <a:spcAft>
                <a:spcPts val="800"/>
              </a:spcAft>
              <a:buClr>
                <a:srgbClr val="00D5E6"/>
              </a:buClr>
              <a:buFont typeface="Wingdings" panose="05000000000000000000" pitchFamily="2" charset="2"/>
              <a:buChar char="§"/>
              <a:tabLst>
                <a:tab pos="457200" algn="l"/>
              </a:tabLst>
            </a:pPr>
            <a:r>
              <a:rPr lang="he-IL" sz="2400" dirty="0">
                <a:solidFill>
                  <a:srgbClr val="002060"/>
                </a:solidFill>
                <a:latin typeface="Calibri" panose="020F0502020204030204" pitchFamily="34" charset="0"/>
                <a:cs typeface="Calibri" panose="020F0502020204030204" pitchFamily="34" charset="0"/>
              </a:rPr>
              <a:t>יש לעשות שימוש בנתונים בסבירות ובמידתיות - </a:t>
            </a:r>
            <a:r>
              <a:rPr lang="en-US" sz="2400" dirty="0">
                <a:solidFill>
                  <a:srgbClr val="002060"/>
                </a:solidFill>
                <a:latin typeface="Calibri" panose="020F0502020204030204" pitchFamily="34" charset="0"/>
                <a:cs typeface="Calibri" panose="020F0502020204030204" pitchFamily="34" charset="0"/>
              </a:rPr>
              <a:t>Garbage in, Garbage out</a:t>
            </a:r>
            <a:endParaRPr lang="he-IL" sz="2400" dirty="0">
              <a:solidFill>
                <a:srgbClr val="002060"/>
              </a:solidFill>
              <a:latin typeface="Calibri" panose="020F0502020204030204" pitchFamily="34" charset="0"/>
              <a:cs typeface="Calibri" panose="020F0502020204030204" pitchFamily="34" charset="0"/>
            </a:endParaRPr>
          </a:p>
          <a:p>
            <a:pPr marL="342900" lvl="0" indent="-342900" rtl="1">
              <a:lnSpc>
                <a:spcPct val="107000"/>
              </a:lnSpc>
              <a:spcAft>
                <a:spcPts val="800"/>
              </a:spcAft>
              <a:buClr>
                <a:srgbClr val="00D5E6"/>
              </a:buClr>
              <a:buFont typeface="Wingdings" panose="05000000000000000000" pitchFamily="2" charset="2"/>
              <a:buChar char="§"/>
              <a:tabLst>
                <a:tab pos="457200" algn="l"/>
              </a:tabLst>
            </a:pPr>
            <a:r>
              <a:rPr lang="he-IL" sz="2400" dirty="0">
                <a:solidFill>
                  <a:srgbClr val="002060"/>
                </a:solidFill>
                <a:latin typeface="Calibri" panose="020F0502020204030204" pitchFamily="34" charset="0"/>
                <a:cs typeface="Calibri" panose="020F0502020204030204" pitchFamily="34" charset="0"/>
              </a:rPr>
              <a:t>קיימות </a:t>
            </a:r>
            <a:r>
              <a:rPr lang="he-IL" sz="2400" b="1" dirty="0">
                <a:solidFill>
                  <a:srgbClr val="002060"/>
                </a:solidFill>
                <a:latin typeface="Calibri" panose="020F0502020204030204" pitchFamily="34" charset="0"/>
                <a:cs typeface="Calibri" panose="020F0502020204030204" pitchFamily="34" charset="0"/>
              </a:rPr>
              <a:t>הטיות בנתונים </a:t>
            </a:r>
            <a:r>
              <a:rPr lang="he-IL" sz="2400" dirty="0">
                <a:solidFill>
                  <a:srgbClr val="002060"/>
                </a:solidFill>
                <a:latin typeface="Calibri" panose="020F0502020204030204" pitchFamily="34" charset="0"/>
                <a:cs typeface="Calibri" panose="020F0502020204030204" pitchFamily="34" charset="0"/>
              </a:rPr>
              <a:t>עקב:</a:t>
            </a:r>
          </a:p>
          <a:p>
            <a:pPr marL="984250" indent="-266700">
              <a:lnSpc>
                <a:spcPct val="107000"/>
              </a:lnSpc>
              <a:spcAft>
                <a:spcPts val="800"/>
              </a:spcAft>
              <a:buClr>
                <a:srgbClr val="86F200"/>
              </a:buClr>
              <a:buFont typeface="Wingdings" panose="05000000000000000000" pitchFamily="2" charset="2"/>
              <a:buChar char="ü"/>
              <a:tabLst>
                <a:tab pos="457200" algn="l"/>
              </a:tabLst>
            </a:pPr>
            <a:r>
              <a:rPr lang="he-IL" sz="2400" dirty="0">
                <a:solidFill>
                  <a:srgbClr val="002060"/>
                </a:solidFill>
                <a:latin typeface="Calibri" panose="020F0502020204030204" pitchFamily="34" charset="0"/>
                <a:cs typeface="Calibri" panose="020F0502020204030204" pitchFamily="34" charset="0"/>
              </a:rPr>
              <a:t>שונות גדולה מאוד בין הרופאים בקביעת האבחנה מה יש לחולה </a:t>
            </a:r>
          </a:p>
          <a:p>
            <a:pPr marL="984250" lvl="0" indent="-266700" rtl="1">
              <a:lnSpc>
                <a:spcPct val="107000"/>
              </a:lnSpc>
              <a:spcAft>
                <a:spcPts val="800"/>
              </a:spcAft>
              <a:buClr>
                <a:srgbClr val="86F200"/>
              </a:buClr>
              <a:buFont typeface="Wingdings" panose="05000000000000000000" pitchFamily="2" charset="2"/>
              <a:buChar char="ü"/>
              <a:tabLst>
                <a:tab pos="457200" algn="l"/>
              </a:tabLst>
            </a:pPr>
            <a:r>
              <a:rPr lang="he-IL" sz="2400" dirty="0">
                <a:solidFill>
                  <a:srgbClr val="002060"/>
                </a:solidFill>
                <a:latin typeface="Calibri" panose="020F0502020204030204" pitchFamily="34" charset="0"/>
                <a:cs typeface="Calibri" panose="020F0502020204030204" pitchFamily="34" charset="0"/>
              </a:rPr>
              <a:t>שיקול הדעת שונה בין רופאים - לא תמיד יודעים מדוע הרופא מקבל החלטה מסוימת</a:t>
            </a:r>
          </a:p>
          <a:p>
            <a:pPr marL="984250" lvl="0" indent="-266700" rtl="1">
              <a:lnSpc>
                <a:spcPct val="107000"/>
              </a:lnSpc>
              <a:spcAft>
                <a:spcPts val="800"/>
              </a:spcAft>
              <a:buClr>
                <a:srgbClr val="86F200"/>
              </a:buClr>
              <a:buFont typeface="Wingdings" panose="05000000000000000000" pitchFamily="2" charset="2"/>
              <a:buChar char="ü"/>
              <a:tabLst>
                <a:tab pos="457200" algn="l"/>
              </a:tabLst>
            </a:pPr>
            <a:r>
              <a:rPr lang="he-IL" sz="2400" dirty="0">
                <a:solidFill>
                  <a:srgbClr val="002060"/>
                </a:solidFill>
                <a:latin typeface="Calibri" panose="020F0502020204030204" pitchFamily="34" charset="0"/>
                <a:cs typeface="Calibri" panose="020F0502020204030204" pitchFamily="34" charset="0"/>
              </a:rPr>
              <a:t>קידודי האבחנות אותם בוחרים הרופאים לרשום לא תמיד מדויקים</a:t>
            </a:r>
          </a:p>
          <a:p>
            <a:pPr indent="342900">
              <a:lnSpc>
                <a:spcPct val="107000"/>
              </a:lnSpc>
              <a:spcAft>
                <a:spcPts val="800"/>
              </a:spcAft>
              <a:buClr>
                <a:srgbClr val="00D5E6"/>
              </a:buClr>
              <a:buFont typeface="Wingdings" panose="05000000000000000000" pitchFamily="2" charset="2"/>
              <a:buChar char="§"/>
              <a:tabLst>
                <a:tab pos="457200" algn="l"/>
              </a:tabLst>
            </a:pPr>
            <a:r>
              <a:rPr lang="he-IL" sz="2400" dirty="0">
                <a:solidFill>
                  <a:srgbClr val="002060"/>
                </a:solidFill>
                <a:latin typeface="Calibri" panose="020F0502020204030204" pitchFamily="34" charset="0"/>
                <a:cs typeface="Calibri" panose="020F0502020204030204" pitchFamily="34" charset="0"/>
              </a:rPr>
              <a:t>אלגוריתם יכול להיות מוטה כי הוא </a:t>
            </a:r>
            <a:r>
              <a:rPr lang="he-IL" sz="2400" b="1" dirty="0">
                <a:solidFill>
                  <a:srgbClr val="002060"/>
                </a:solidFill>
                <a:latin typeface="Calibri" panose="020F0502020204030204" pitchFamily="34" charset="0"/>
                <a:cs typeface="Calibri" panose="020F0502020204030204" pitchFamily="34" charset="0"/>
              </a:rPr>
              <a:t>מתבסס על נתונים לא נכונים </a:t>
            </a:r>
            <a:r>
              <a:rPr lang="he-IL" sz="2400" dirty="0">
                <a:solidFill>
                  <a:srgbClr val="002060"/>
                </a:solidFill>
                <a:latin typeface="Calibri" panose="020F0502020204030204" pitchFamily="34" charset="0"/>
                <a:cs typeface="Calibri" panose="020F0502020204030204" pitchFamily="34" charset="0"/>
              </a:rPr>
              <a:t>ועדיין הוא יהיה מאוד מדויק</a:t>
            </a:r>
          </a:p>
          <a:p>
            <a:pPr marL="358775" indent="-358775">
              <a:lnSpc>
                <a:spcPct val="107000"/>
              </a:lnSpc>
              <a:spcAft>
                <a:spcPts val="800"/>
              </a:spcAft>
              <a:buClr>
                <a:srgbClr val="00D5E6"/>
              </a:buClr>
              <a:buFont typeface="Wingdings" panose="05000000000000000000" pitchFamily="2" charset="2"/>
              <a:buChar char="§"/>
              <a:tabLst>
                <a:tab pos="457200" algn="l"/>
              </a:tabLst>
            </a:pPr>
            <a:r>
              <a:rPr lang="he-IL" sz="2400" dirty="0">
                <a:solidFill>
                  <a:srgbClr val="002060"/>
                </a:solidFill>
                <a:latin typeface="Calibri" panose="020F0502020204030204" pitchFamily="34" charset="0"/>
                <a:cs typeface="Calibri" panose="020F0502020204030204" pitchFamily="34" charset="0"/>
              </a:rPr>
              <a:t>מודלים של בינה מלאכותית יכולים להיות מאומנים על </a:t>
            </a:r>
            <a:r>
              <a:rPr lang="he-IL" sz="2400" b="1" dirty="0">
                <a:solidFill>
                  <a:srgbClr val="002060"/>
                </a:solidFill>
                <a:latin typeface="Calibri" panose="020F0502020204030204" pitchFamily="34" charset="0"/>
                <a:cs typeface="Calibri" panose="020F0502020204030204" pitchFamily="34" charset="0"/>
              </a:rPr>
              <a:t>מאגרי מידע לא מייצגים </a:t>
            </a:r>
            <a:r>
              <a:rPr lang="he-IL" sz="2400" dirty="0">
                <a:solidFill>
                  <a:srgbClr val="002060"/>
                </a:solidFill>
                <a:latin typeface="Calibri" panose="020F0502020204030204" pitchFamily="34" charset="0"/>
                <a:cs typeface="Calibri" panose="020F0502020204030204" pitchFamily="34" charset="0"/>
              </a:rPr>
              <a:t>ולהביא </a:t>
            </a:r>
            <a:r>
              <a:rPr lang="he-IL" sz="2400" b="1" dirty="0">
                <a:solidFill>
                  <a:srgbClr val="002060"/>
                </a:solidFill>
                <a:latin typeface="Calibri" panose="020F0502020204030204" pitchFamily="34" charset="0"/>
                <a:cs typeface="Calibri" panose="020F0502020204030204" pitchFamily="34" charset="0"/>
              </a:rPr>
              <a:t>לתוצאות 		מפלות</a:t>
            </a:r>
          </a:p>
          <a:p>
            <a:pPr marL="358775" indent="-358775">
              <a:lnSpc>
                <a:spcPct val="107000"/>
              </a:lnSpc>
              <a:spcAft>
                <a:spcPts val="800"/>
              </a:spcAft>
              <a:buClr>
                <a:srgbClr val="00D5E6"/>
              </a:buClr>
              <a:buFont typeface="Wingdings" panose="05000000000000000000" pitchFamily="2" charset="2"/>
              <a:buChar char="§"/>
              <a:tabLst>
                <a:tab pos="457200" algn="l"/>
              </a:tabLst>
            </a:pPr>
            <a:r>
              <a:rPr lang="he-IL" sz="2400" dirty="0">
                <a:solidFill>
                  <a:srgbClr val="002060"/>
                </a:solidFill>
                <a:latin typeface="Calibri" panose="020F0502020204030204" pitchFamily="34" charset="0"/>
                <a:cs typeface="Calibri" panose="020F0502020204030204" pitchFamily="34" charset="0"/>
              </a:rPr>
              <a:t>מודלים </a:t>
            </a:r>
            <a:r>
              <a:rPr lang="he-IL" sz="2400" b="1" dirty="0">
                <a:solidFill>
                  <a:srgbClr val="002060"/>
                </a:solidFill>
                <a:latin typeface="Calibri" panose="020F0502020204030204" pitchFamily="34" charset="0"/>
                <a:cs typeface="Calibri" panose="020F0502020204030204" pitchFamily="34" charset="0"/>
              </a:rPr>
              <a:t>אינם יכולים להיות מדויקים ב-100%</a:t>
            </a:r>
            <a:r>
              <a:rPr lang="he-IL" sz="2400" dirty="0">
                <a:solidFill>
                  <a:srgbClr val="002060"/>
                </a:solidFill>
                <a:latin typeface="Calibri" panose="020F0502020204030204" pitchFamily="34" charset="0"/>
                <a:cs typeface="Calibri" panose="020F0502020204030204" pitchFamily="34" charset="0"/>
              </a:rPr>
              <a:t> כיוון שהם לא יכולים להגיד </a:t>
            </a:r>
            <a:r>
              <a:rPr lang="he-IL" sz="2400" b="1" dirty="0">
                <a:solidFill>
                  <a:srgbClr val="002060"/>
                </a:solidFill>
                <a:latin typeface="Calibri" panose="020F0502020204030204" pitchFamily="34" charset="0"/>
                <a:cs typeface="Calibri" panose="020F0502020204030204" pitchFamily="34" charset="0"/>
              </a:rPr>
              <a:t>שהחולה לא נראה טוב</a:t>
            </a:r>
            <a:endParaRPr lang="en-US" sz="2400" b="1" dirty="0">
              <a:solidFill>
                <a:srgbClr val="002060"/>
              </a:solidFill>
              <a:latin typeface="Calibri" panose="020F0502020204030204" pitchFamily="34" charset="0"/>
              <a:cs typeface="Calibri" panose="020F0502020204030204" pitchFamily="34" charset="0"/>
            </a:endParaRPr>
          </a:p>
          <a:p>
            <a:pPr marL="358775" indent="-358775">
              <a:lnSpc>
                <a:spcPct val="107000"/>
              </a:lnSpc>
              <a:spcAft>
                <a:spcPts val="800"/>
              </a:spcAft>
              <a:buClr>
                <a:srgbClr val="00D5E6"/>
              </a:buClr>
              <a:buFont typeface="Wingdings" panose="05000000000000000000" pitchFamily="2" charset="2"/>
              <a:buChar char="§"/>
              <a:tabLst>
                <a:tab pos="457200" algn="l"/>
              </a:tabLst>
            </a:pPr>
            <a:r>
              <a:rPr lang="he-IL" sz="2400" dirty="0">
                <a:solidFill>
                  <a:srgbClr val="002060"/>
                </a:solidFill>
                <a:latin typeface="Calibri" panose="020F0502020204030204" pitchFamily="34" charset="0"/>
                <a:cs typeface="Calibri" panose="020F0502020204030204" pitchFamily="34" charset="0"/>
              </a:rPr>
              <a:t>חשוב לעצב את </a:t>
            </a:r>
            <a:r>
              <a:rPr lang="he-IL" sz="2400" b="1" dirty="0">
                <a:solidFill>
                  <a:srgbClr val="002060"/>
                </a:solidFill>
                <a:latin typeface="Calibri" panose="020F0502020204030204" pitchFamily="34" charset="0"/>
                <a:cs typeface="Calibri" panose="020F0502020204030204" pitchFamily="34" charset="0"/>
              </a:rPr>
              <a:t>האינטראקציה בין הגורם האנושי לבין המערכת המבוססת בינה מלאכותית </a:t>
            </a:r>
            <a:r>
              <a:rPr lang="he-IL" sz="2400" dirty="0">
                <a:solidFill>
                  <a:srgbClr val="002060"/>
                </a:solidFill>
                <a:latin typeface="Calibri" panose="020F0502020204030204" pitchFamily="34" charset="0"/>
                <a:cs typeface="Calibri" panose="020F0502020204030204" pitchFamily="34" charset="0"/>
              </a:rPr>
              <a:t>כדי לנצל את היתרונות היחסים של כל צד ולמנוע הטיות</a:t>
            </a:r>
            <a:endParaRPr lang="en-US" sz="2400" dirty="0">
              <a:solidFill>
                <a:srgbClr val="002060"/>
              </a:solidFill>
              <a:latin typeface="Calibri" panose="020F0502020204030204" pitchFamily="34" charset="0"/>
              <a:cs typeface="Calibri" panose="020F0502020204030204" pitchFamily="34" charset="0"/>
            </a:endParaRPr>
          </a:p>
        </p:txBody>
      </p:sp>
      <p:cxnSp>
        <p:nvCxnSpPr>
          <p:cNvPr id="8" name="Straight Connector 68">
            <a:extLst>
              <a:ext uri="{FF2B5EF4-FFF2-40B4-BE49-F238E27FC236}">
                <a16:creationId xmlns:a16="http://schemas.microsoft.com/office/drawing/2014/main" id="{B6FEEAA9-D417-420D-9A90-EAEEDFD549F2}"/>
              </a:ext>
            </a:extLst>
          </p:cNvPr>
          <p:cNvCxnSpPr>
            <a:cxnSpLocks/>
          </p:cNvCxnSpPr>
          <p:nvPr/>
        </p:nvCxnSpPr>
        <p:spPr>
          <a:xfrm flipH="1">
            <a:off x="58938" y="810523"/>
            <a:ext cx="12192000" cy="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2" name="גרפיקה 11" descr="כובע בוגרים עם מילוי מלא">
            <a:extLst>
              <a:ext uri="{FF2B5EF4-FFF2-40B4-BE49-F238E27FC236}">
                <a16:creationId xmlns:a16="http://schemas.microsoft.com/office/drawing/2014/main" id="{5D4233A3-B865-405C-A983-BD2DA0D60A5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095855" y="-11427"/>
            <a:ext cx="914400" cy="914400"/>
          </a:xfrm>
          <a:prstGeom prst="rect">
            <a:avLst/>
          </a:prstGeom>
        </p:spPr>
      </p:pic>
    </p:spTree>
    <p:extLst>
      <p:ext uri="{BB962C8B-B14F-4D97-AF65-F5344CB8AC3E}">
        <p14:creationId xmlns:p14="http://schemas.microsoft.com/office/powerpoint/2010/main" val="2309835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3">
            <a:extLst>
              <a:ext uri="{FF2B5EF4-FFF2-40B4-BE49-F238E27FC236}">
                <a16:creationId xmlns:a16="http://schemas.microsoft.com/office/drawing/2014/main" id="{54E709AC-6E2E-4AC3-9FB8-5BB82A90B112}"/>
              </a:ext>
            </a:extLst>
          </p:cNvPr>
          <p:cNvCxnSpPr>
            <a:cxnSpLocks/>
          </p:cNvCxnSpPr>
          <p:nvPr/>
        </p:nvCxnSpPr>
        <p:spPr>
          <a:xfrm>
            <a:off x="3147076" y="3323304"/>
            <a:ext cx="5926831" cy="0"/>
          </a:xfrm>
          <a:prstGeom prst="line">
            <a:avLst/>
          </a:prstGeom>
          <a:noFill/>
          <a:ln w="111125" cap="flat" cmpd="sng" algn="ctr">
            <a:solidFill>
              <a:srgbClr val="86F200"/>
            </a:solidFill>
            <a:prstDash val="solid"/>
            <a:miter lim="800000"/>
          </a:ln>
          <a:effectLst/>
        </p:spPr>
      </p:cxnSp>
      <p:sp>
        <p:nvSpPr>
          <p:cNvPr id="10" name="Rectangle 10">
            <a:extLst>
              <a:ext uri="{FF2B5EF4-FFF2-40B4-BE49-F238E27FC236}">
                <a16:creationId xmlns:a16="http://schemas.microsoft.com/office/drawing/2014/main" id="{28D87B05-AD3D-4E22-B3C7-38794869AADD}"/>
              </a:ext>
            </a:extLst>
          </p:cNvPr>
          <p:cNvSpPr/>
          <p:nvPr/>
        </p:nvSpPr>
        <p:spPr>
          <a:xfrm>
            <a:off x="0" y="7425"/>
            <a:ext cx="12192000" cy="6858000"/>
          </a:xfrm>
          <a:prstGeom prst="rect">
            <a:avLst/>
          </a:prstGeom>
          <a:solidFill>
            <a:srgbClr val="002060"/>
          </a:solidFill>
          <a:ln w="12700" cap="flat" cmpd="sng" algn="ctr">
            <a:solidFill>
              <a:srgbClr val="FDD300">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pic>
        <p:nvPicPr>
          <p:cNvPr id="47" name="Picture 3">
            <a:extLst>
              <a:ext uri="{FF2B5EF4-FFF2-40B4-BE49-F238E27FC236}">
                <a16:creationId xmlns:a16="http://schemas.microsoft.com/office/drawing/2014/main" id="{FE03A12E-4F44-4FCB-A7E0-503FEB518E2A}"/>
              </a:ext>
            </a:extLst>
          </p:cNvPr>
          <p:cNvPicPr>
            <a:picLocks noChangeAspect="1"/>
          </p:cNvPicPr>
          <p:nvPr/>
        </p:nvPicPr>
        <p:blipFill>
          <a:blip r:embed="rId2"/>
          <a:stretch>
            <a:fillRect/>
          </a:stretch>
        </p:blipFill>
        <p:spPr>
          <a:xfrm>
            <a:off x="10339330" y="432830"/>
            <a:ext cx="1596884" cy="706089"/>
          </a:xfrm>
          <a:prstGeom prst="rect">
            <a:avLst/>
          </a:prstGeom>
        </p:spPr>
      </p:pic>
      <p:sp>
        <p:nvSpPr>
          <p:cNvPr id="13" name="Rectangle 10">
            <a:extLst>
              <a:ext uri="{FF2B5EF4-FFF2-40B4-BE49-F238E27FC236}">
                <a16:creationId xmlns:a16="http://schemas.microsoft.com/office/drawing/2014/main" id="{AEDDA321-0E4C-45D7-95E8-E04AB13322A7}"/>
              </a:ext>
            </a:extLst>
          </p:cNvPr>
          <p:cNvSpPr/>
          <p:nvPr/>
        </p:nvSpPr>
        <p:spPr>
          <a:xfrm>
            <a:off x="255786" y="160079"/>
            <a:ext cx="11748292" cy="6460677"/>
          </a:xfrm>
          <a:prstGeom prst="rect">
            <a:avLst/>
          </a:prstGeom>
          <a:solidFill>
            <a:schemeClr val="bg1"/>
          </a:solidFill>
          <a:ln w="12700" cap="flat" cmpd="sng" algn="ctr">
            <a:noFill/>
            <a:prstDash val="solid"/>
            <a:miter lim="800000"/>
          </a:ln>
          <a:effectLst/>
        </p:spPr>
        <p:txBody>
          <a:bodyPr rtlCol="0" anchor="ctr"/>
          <a:lstStyle/>
          <a:p>
            <a:pPr algn="ctr"/>
            <a:endParaRPr lang="en-US" sz="1800" b="1" dirty="0">
              <a:solidFill>
                <a:srgbClr val="002060"/>
              </a:solidFill>
              <a:latin typeface="Calibri" panose="020F0502020204030204" pitchFamily="34" charset="0"/>
              <a:cs typeface="Calibri" panose="020F0502020204030204" pitchFamily="34" charset="0"/>
            </a:endParaRPr>
          </a:p>
          <a:p>
            <a:pPr algn="ctr"/>
            <a:endParaRPr lang="en-US" b="1" dirty="0">
              <a:solidFill>
                <a:srgbClr val="002060"/>
              </a:solidFill>
              <a:latin typeface="Calibri" panose="020F0502020204030204" pitchFamily="34" charset="0"/>
              <a:cs typeface="Calibri" panose="020F0502020204030204" pitchFamily="34" charset="0"/>
            </a:endParaRPr>
          </a:p>
          <a:p>
            <a:pPr algn="ctr"/>
            <a:endParaRPr lang="en-US" sz="1800" b="1" dirty="0">
              <a:solidFill>
                <a:srgbClr val="002060"/>
              </a:solidFill>
              <a:latin typeface="Calibri" panose="020F0502020204030204" pitchFamily="34" charset="0"/>
              <a:cs typeface="Calibri" panose="020F0502020204030204" pitchFamily="34" charset="0"/>
            </a:endParaRPr>
          </a:p>
          <a:p>
            <a:pPr algn="ctr"/>
            <a:endParaRPr lang="en-US" b="1" dirty="0">
              <a:solidFill>
                <a:srgbClr val="002060"/>
              </a:solidFill>
              <a:latin typeface="Calibri" panose="020F0502020204030204" pitchFamily="34" charset="0"/>
              <a:cs typeface="Calibri" panose="020F0502020204030204" pitchFamily="34" charset="0"/>
            </a:endParaRPr>
          </a:p>
          <a:p>
            <a:pPr algn="ctr"/>
            <a:endParaRPr lang="en-US" sz="1800" b="1" dirty="0">
              <a:solidFill>
                <a:srgbClr val="002060"/>
              </a:solidFill>
              <a:latin typeface="Calibri" panose="020F0502020204030204" pitchFamily="34" charset="0"/>
              <a:cs typeface="Calibri" panose="020F0502020204030204" pitchFamily="34" charset="0"/>
            </a:endParaRPr>
          </a:p>
          <a:p>
            <a:pPr algn="ctr"/>
            <a:endParaRPr lang="en-US" b="1" dirty="0">
              <a:solidFill>
                <a:srgbClr val="002060"/>
              </a:solidFill>
              <a:latin typeface="Calibri" panose="020F0502020204030204" pitchFamily="34" charset="0"/>
              <a:cs typeface="Calibri" panose="020F0502020204030204" pitchFamily="34" charset="0"/>
            </a:endParaRPr>
          </a:p>
          <a:p>
            <a:pPr algn="ctr"/>
            <a:endParaRPr lang="en-US" sz="1800" b="1" dirty="0">
              <a:solidFill>
                <a:srgbClr val="002060"/>
              </a:solidFill>
              <a:latin typeface="Calibri" panose="020F0502020204030204" pitchFamily="34" charset="0"/>
              <a:cs typeface="Calibri" panose="020F0502020204030204" pitchFamily="34" charset="0"/>
            </a:endParaRPr>
          </a:p>
          <a:p>
            <a:pPr algn="ctr"/>
            <a:endParaRPr lang="he-IL" b="1" dirty="0">
              <a:solidFill>
                <a:srgbClr val="002060"/>
              </a:solidFill>
              <a:latin typeface="Calibri" panose="020F0502020204030204" pitchFamily="34" charset="0"/>
              <a:cs typeface="Calibri" panose="020F0502020204030204" pitchFamily="34" charset="0"/>
            </a:endParaRPr>
          </a:p>
          <a:p>
            <a:pPr algn="ctr"/>
            <a:endParaRPr lang="he-IL" b="1" dirty="0">
              <a:solidFill>
                <a:srgbClr val="002060"/>
              </a:solidFill>
              <a:latin typeface="Calibri" panose="020F0502020204030204" pitchFamily="34" charset="0"/>
              <a:cs typeface="Calibri" panose="020F0502020204030204" pitchFamily="34" charset="0"/>
            </a:endParaRPr>
          </a:p>
          <a:p>
            <a:pPr algn="ctr"/>
            <a:endParaRPr lang="he-IL" b="1" dirty="0">
              <a:solidFill>
                <a:srgbClr val="002060"/>
              </a:solidFill>
              <a:latin typeface="Calibri" panose="020F0502020204030204" pitchFamily="34" charset="0"/>
              <a:cs typeface="Calibri" panose="020F0502020204030204" pitchFamily="34" charset="0"/>
            </a:endParaRPr>
          </a:p>
          <a:p>
            <a:pPr algn="ctr"/>
            <a:endParaRPr lang="he-IL" b="1" dirty="0">
              <a:solidFill>
                <a:srgbClr val="002060"/>
              </a:solidFill>
              <a:latin typeface="Calibri" panose="020F0502020204030204" pitchFamily="34" charset="0"/>
              <a:cs typeface="Calibri" panose="020F0502020204030204" pitchFamily="34" charset="0"/>
            </a:endParaRPr>
          </a:p>
          <a:p>
            <a:pPr algn="ctr"/>
            <a:endParaRPr lang="he-IL" b="1" dirty="0">
              <a:solidFill>
                <a:srgbClr val="002060"/>
              </a:solidFill>
              <a:latin typeface="Calibri" panose="020F0502020204030204" pitchFamily="34" charset="0"/>
              <a:cs typeface="Calibri" panose="020F0502020204030204" pitchFamily="34" charset="0"/>
            </a:endParaRPr>
          </a:p>
          <a:p>
            <a:pPr algn="ctr"/>
            <a:endParaRPr lang="he-IL" b="1" dirty="0">
              <a:solidFill>
                <a:srgbClr val="002060"/>
              </a:solidFill>
              <a:latin typeface="Calibri" panose="020F0502020204030204" pitchFamily="34" charset="0"/>
              <a:cs typeface="Calibri" panose="020F0502020204030204" pitchFamily="34" charset="0"/>
            </a:endParaRPr>
          </a:p>
          <a:p>
            <a:r>
              <a:rPr lang="he-IL" sz="1800" b="1" dirty="0">
                <a:solidFill>
                  <a:srgbClr val="002060"/>
                </a:solidFill>
                <a:latin typeface="Calibri" panose="020F0502020204030204" pitchFamily="34" charset="0"/>
                <a:cs typeface="Calibri" panose="020F0502020204030204" pitchFamily="34" charset="0"/>
              </a:rPr>
              <a:t>                                                                                     </a:t>
            </a:r>
            <a:r>
              <a:rPr lang="he-IL" sz="2800" b="1" dirty="0">
                <a:solidFill>
                  <a:srgbClr val="002060"/>
                </a:solidFill>
                <a:latin typeface="Calibri" panose="020F0502020204030204" pitchFamily="34" charset="0"/>
                <a:cs typeface="Calibri" panose="020F0502020204030204" pitchFamily="34" charset="0"/>
              </a:rPr>
              <a:t>עקבו אחרינו ב-</a:t>
            </a:r>
            <a:endParaRPr lang="he-IL" sz="1800" b="1" dirty="0">
              <a:solidFill>
                <a:srgbClr val="002060"/>
              </a:solidFill>
              <a:latin typeface="Calibri" panose="020F0502020204030204" pitchFamily="34" charset="0"/>
              <a:cs typeface="Calibri" panose="020F0502020204030204" pitchFamily="34" charset="0"/>
            </a:endParaRPr>
          </a:p>
          <a:p>
            <a:endParaRPr lang="en-US" b="1" dirty="0">
              <a:solidFill>
                <a:srgbClr val="002060"/>
              </a:solidFill>
              <a:latin typeface="Calibri" panose="020F0502020204030204" pitchFamily="34" charset="0"/>
              <a:cs typeface="Calibri" panose="020F0502020204030204" pitchFamily="34" charset="0"/>
            </a:endParaRPr>
          </a:p>
          <a:p>
            <a:pPr algn="ctr"/>
            <a:r>
              <a:rPr lang="en-US" sz="2800" b="1" dirty="0">
                <a:solidFill>
                  <a:srgbClr val="0865C2"/>
                </a:solidFill>
                <a:latin typeface="Calibri" panose="020F0502020204030204" pitchFamily="34" charset="0"/>
                <a:cs typeface="Calibri" panose="020F0502020204030204" pitchFamily="34" charset="0"/>
              </a:rPr>
              <a:t>TIMNA – Israel’s National Health Research platform</a:t>
            </a:r>
          </a:p>
          <a:p>
            <a:pPr algn="ctr"/>
            <a:endParaRPr lang="en-US" b="1" dirty="0">
              <a:solidFill>
                <a:srgbClr val="002060"/>
              </a:solidFill>
              <a:latin typeface="Calibri" panose="020F0502020204030204" pitchFamily="34" charset="0"/>
              <a:cs typeface="Calibri" panose="020F0502020204030204" pitchFamily="34" charset="0"/>
            </a:endParaRPr>
          </a:p>
          <a:p>
            <a:pPr algn="ctr"/>
            <a:endParaRPr lang="en-US" b="1" dirty="0">
              <a:solidFill>
                <a:srgbClr val="002060"/>
              </a:solidFill>
              <a:latin typeface="Calibri" panose="020F0502020204030204" pitchFamily="34" charset="0"/>
              <a:cs typeface="Calibri" panose="020F0502020204030204" pitchFamily="34" charset="0"/>
            </a:endParaRPr>
          </a:p>
          <a:p>
            <a:pPr algn="ctr"/>
            <a:r>
              <a:rPr lang="en-US" sz="2000" dirty="0">
                <a:solidFill>
                  <a:srgbClr val="002060"/>
                </a:solidFill>
                <a:latin typeface="Calibri" panose="020F0502020204030204" pitchFamily="34" charset="0"/>
                <a:cs typeface="Calibri" panose="020F0502020204030204" pitchFamily="34" charset="0"/>
                <a:hlinkClick r:id="rId3"/>
              </a:rPr>
              <a:t>galit.shefer@moh.gov.il</a:t>
            </a:r>
            <a:endParaRPr lang="en-US" sz="2000" dirty="0">
              <a:solidFill>
                <a:srgbClr val="002060"/>
              </a:solidFill>
              <a:latin typeface="Calibri" panose="020F0502020204030204" pitchFamily="34" charset="0"/>
              <a:cs typeface="Calibri" panose="020F0502020204030204" pitchFamily="34" charset="0"/>
            </a:endParaRPr>
          </a:p>
          <a:p>
            <a:pPr algn="ctr"/>
            <a:endParaRPr lang="en-US" sz="1800" b="1" dirty="0">
              <a:solidFill>
                <a:srgbClr val="002060"/>
              </a:solidFill>
              <a:latin typeface="Calibri" panose="020F0502020204030204" pitchFamily="34" charset="0"/>
              <a:cs typeface="Calibri" panose="020F0502020204030204" pitchFamily="34" charset="0"/>
            </a:endParaRPr>
          </a:p>
        </p:txBody>
      </p:sp>
      <p:pic>
        <p:nvPicPr>
          <p:cNvPr id="54" name="תמונה 53" descr="תמונה שמכילה טקסט, גלגל רוח, גרזן, חפץ מחוץ לבית&#10;&#10;התיאור נוצר באופן אוטומטי">
            <a:extLst>
              <a:ext uri="{FF2B5EF4-FFF2-40B4-BE49-F238E27FC236}">
                <a16:creationId xmlns:a16="http://schemas.microsoft.com/office/drawing/2014/main" id="{C80B2A7B-C32E-4553-93DE-21653C80F2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608" y="237244"/>
            <a:ext cx="2044044" cy="901675"/>
          </a:xfrm>
          <a:prstGeom prst="rect">
            <a:avLst/>
          </a:prstGeom>
        </p:spPr>
      </p:pic>
      <p:cxnSp>
        <p:nvCxnSpPr>
          <p:cNvPr id="16" name="Straight Connector 3">
            <a:extLst>
              <a:ext uri="{FF2B5EF4-FFF2-40B4-BE49-F238E27FC236}">
                <a16:creationId xmlns:a16="http://schemas.microsoft.com/office/drawing/2014/main" id="{AF09002E-9423-4211-AD22-71880684B487}"/>
              </a:ext>
            </a:extLst>
          </p:cNvPr>
          <p:cNvCxnSpPr>
            <a:cxnSpLocks/>
          </p:cNvCxnSpPr>
          <p:nvPr/>
        </p:nvCxnSpPr>
        <p:spPr>
          <a:xfrm>
            <a:off x="3091187" y="2988190"/>
            <a:ext cx="6038607" cy="0"/>
          </a:xfrm>
          <a:prstGeom prst="line">
            <a:avLst/>
          </a:prstGeom>
          <a:noFill/>
          <a:ln w="76200" cap="flat" cmpd="sng" algn="ctr">
            <a:solidFill>
              <a:srgbClr val="86F200"/>
            </a:solidFill>
            <a:prstDash val="solid"/>
            <a:miter lim="800000"/>
            <a:headEnd w="lg" len="lg"/>
            <a:tailEnd w="lg" len="lg"/>
          </a:ln>
          <a:effectLst/>
        </p:spPr>
      </p:cxnSp>
      <p:sp>
        <p:nvSpPr>
          <p:cNvPr id="56" name="תיבת טקסט 55">
            <a:extLst>
              <a:ext uri="{FF2B5EF4-FFF2-40B4-BE49-F238E27FC236}">
                <a16:creationId xmlns:a16="http://schemas.microsoft.com/office/drawing/2014/main" id="{50923B08-D4BE-481E-88F0-411D9A902844}"/>
              </a:ext>
            </a:extLst>
          </p:cNvPr>
          <p:cNvSpPr txBox="1"/>
          <p:nvPr/>
        </p:nvSpPr>
        <p:spPr>
          <a:xfrm>
            <a:off x="3166516" y="2347900"/>
            <a:ext cx="5926831" cy="830997"/>
          </a:xfrm>
          <a:prstGeom prst="rect">
            <a:avLst/>
          </a:prstGeom>
          <a:noFill/>
        </p:spPr>
        <p:txBody>
          <a:bodyPr wrap="square">
            <a:spAutoFit/>
          </a:bodyPr>
          <a:lstStyle/>
          <a:p>
            <a:pPr algn="ctr"/>
            <a:r>
              <a:rPr kumimoji="0" lang="he-IL" sz="4800" b="1" i="0" u="none" strike="noStrike" kern="1200" cap="none" spc="0" normalizeH="0" baseline="0" noProof="0" dirty="0">
                <a:ln>
                  <a:noFill/>
                </a:ln>
                <a:solidFill>
                  <a:srgbClr val="002060"/>
                </a:solidFill>
                <a:effectLst/>
                <a:uLnTx/>
                <a:uFillTx/>
                <a:latin typeface="Fredoka SemiBold" pitchFamily="2" charset="-79"/>
                <a:cs typeface="Fredoka SemiBold" pitchFamily="2" charset="-79"/>
              </a:rPr>
              <a:t>תודה רבה על ההקשבה</a:t>
            </a:r>
            <a:endParaRPr lang="he-IL" sz="4800" b="1" dirty="0">
              <a:solidFill>
                <a:srgbClr val="002060"/>
              </a:solidFill>
              <a:latin typeface="Fredoka SemiBold" pitchFamily="2" charset="-79"/>
              <a:cs typeface="Fredoka SemiBold" pitchFamily="2" charset="-79"/>
            </a:endParaRPr>
          </a:p>
        </p:txBody>
      </p:sp>
      <p:pic>
        <p:nvPicPr>
          <p:cNvPr id="3" name="תמונה 2">
            <a:extLst>
              <a:ext uri="{FF2B5EF4-FFF2-40B4-BE49-F238E27FC236}">
                <a16:creationId xmlns:a16="http://schemas.microsoft.com/office/drawing/2014/main" id="{975428FA-FB82-443C-B7C6-7E2F7C26EC03}"/>
              </a:ext>
            </a:extLst>
          </p:cNvPr>
          <p:cNvPicPr>
            <a:picLocks noChangeAspect="1"/>
          </p:cNvPicPr>
          <p:nvPr/>
        </p:nvPicPr>
        <p:blipFill>
          <a:blip r:embed="rId5"/>
          <a:stretch>
            <a:fillRect/>
          </a:stretch>
        </p:blipFill>
        <p:spPr>
          <a:xfrm>
            <a:off x="3936153" y="3962569"/>
            <a:ext cx="1498109" cy="488148"/>
          </a:xfrm>
          <a:prstGeom prst="rect">
            <a:avLst/>
          </a:prstGeom>
        </p:spPr>
      </p:pic>
    </p:spTree>
    <p:extLst>
      <p:ext uri="{BB962C8B-B14F-4D97-AF65-F5344CB8AC3E}">
        <p14:creationId xmlns:p14="http://schemas.microsoft.com/office/powerpoint/2010/main" val="3309684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5">
            <a:extLst>
              <a:ext uri="{FF2B5EF4-FFF2-40B4-BE49-F238E27FC236}">
                <a16:creationId xmlns:a16="http://schemas.microsoft.com/office/drawing/2014/main" id="{51B18ED6-2163-49D2-8B48-79B9EF283892}"/>
              </a:ext>
            </a:extLst>
          </p:cNvPr>
          <p:cNvSpPr txBox="1"/>
          <p:nvPr/>
        </p:nvSpPr>
        <p:spPr>
          <a:xfrm>
            <a:off x="517675" y="345973"/>
            <a:ext cx="11571602" cy="584775"/>
          </a:xfrm>
          <a:prstGeom prst="rect">
            <a:avLst/>
          </a:prstGeom>
          <a:noFill/>
        </p:spPr>
        <p:txBody>
          <a:bodyPr wrap="square" rtlCol="0">
            <a:spAutoFit/>
          </a:bodyPr>
          <a:lstStyle/>
          <a:p>
            <a:pPr>
              <a:defRPr/>
            </a:pPr>
            <a:r>
              <a:rPr lang="he-IL" sz="3200" b="1" dirty="0" err="1">
                <a:solidFill>
                  <a:srgbClr val="002060"/>
                </a:solidFill>
                <a:latin typeface="Calibri" panose="020F0502020204030204" pitchFamily="34" charset="0"/>
                <a:cs typeface="Calibri" panose="020F0502020204030204" pitchFamily="34" charset="0"/>
              </a:rPr>
              <a:t>תמנ”ע</a:t>
            </a:r>
            <a:r>
              <a:rPr lang="he-IL" sz="3200" b="1" dirty="0">
                <a:solidFill>
                  <a:srgbClr val="002060"/>
                </a:solidFill>
                <a:latin typeface="Calibri" panose="020F0502020204030204" pitchFamily="34" charset="0"/>
                <a:cs typeface="Calibri" panose="020F0502020204030204" pitchFamily="34" charset="0"/>
              </a:rPr>
              <a:t> משרתת חוקרים מתחומי הבריאות ועושה שיתוף בין ארגוני בריאות</a:t>
            </a:r>
          </a:p>
        </p:txBody>
      </p:sp>
      <p:cxnSp>
        <p:nvCxnSpPr>
          <p:cNvPr id="5" name="Straight Connector 68">
            <a:extLst>
              <a:ext uri="{FF2B5EF4-FFF2-40B4-BE49-F238E27FC236}">
                <a16:creationId xmlns:a16="http://schemas.microsoft.com/office/drawing/2014/main" id="{FEBD2925-AE69-4E3C-AB1C-9F00AA085CC9}"/>
              </a:ext>
            </a:extLst>
          </p:cNvPr>
          <p:cNvCxnSpPr>
            <a:cxnSpLocks/>
          </p:cNvCxnSpPr>
          <p:nvPr/>
        </p:nvCxnSpPr>
        <p:spPr>
          <a:xfrm flipH="1">
            <a:off x="-132524" y="1381519"/>
            <a:ext cx="12192000" cy="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7" name="Picture 2" descr="הטכניון - מכון טכנולוגי לישראל – ויקיפדיה">
            <a:extLst>
              <a:ext uri="{FF2B5EF4-FFF2-40B4-BE49-F238E27FC236}">
                <a16:creationId xmlns:a16="http://schemas.microsoft.com/office/drawing/2014/main" id="{662080EC-9D82-4E36-B9C2-82B7C1E99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7285" y="2206587"/>
            <a:ext cx="747030" cy="12224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האוניברסיטה העברית בירושלים | המועצה להשכלה גבוהה">
            <a:extLst>
              <a:ext uri="{FF2B5EF4-FFF2-40B4-BE49-F238E27FC236}">
                <a16:creationId xmlns:a16="http://schemas.microsoft.com/office/drawing/2014/main" id="{E9E7B837-FEB0-4C12-9D27-A2663C4F1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5571" y="2488292"/>
            <a:ext cx="2197433" cy="7343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מבוא - שנתון תשפ״ג אוניברסיטת חיפה">
            <a:extLst>
              <a:ext uri="{FF2B5EF4-FFF2-40B4-BE49-F238E27FC236}">
                <a16:creationId xmlns:a16="http://schemas.microsoft.com/office/drawing/2014/main" id="{2E9CCE11-A341-4620-83A6-25E3CFA7AB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3724" y="3524765"/>
            <a:ext cx="833591" cy="5557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אוניברסיטת אריאל בשומרון – ויקיפדיה">
            <a:extLst>
              <a:ext uri="{FF2B5EF4-FFF2-40B4-BE49-F238E27FC236}">
                <a16:creationId xmlns:a16="http://schemas.microsoft.com/office/drawing/2014/main" id="{4E5770A1-5C30-4BBE-B481-514B5DFFA4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2291" y="4562431"/>
            <a:ext cx="1364687" cy="7591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3F6F443-C357-466B-AF9A-C2886F5639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27123" y="3585711"/>
            <a:ext cx="1451947" cy="5404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שירות לקוחות אוניברסיטת תל אביב טלפון 2023 » שירות בקליק">
            <a:extLst>
              <a:ext uri="{FF2B5EF4-FFF2-40B4-BE49-F238E27FC236}">
                <a16:creationId xmlns:a16="http://schemas.microsoft.com/office/drawing/2014/main" id="{3B0588F7-BFD2-4509-BF13-D1BD1FC4D4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4383" y="4259670"/>
            <a:ext cx="1364687" cy="13646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אגף השיווק סמלי האוניברסיטה - קבצים גרפיים">
            <a:extLst>
              <a:ext uri="{FF2B5EF4-FFF2-40B4-BE49-F238E27FC236}">
                <a16:creationId xmlns:a16="http://schemas.microsoft.com/office/drawing/2014/main" id="{1DDAE324-B22E-49AA-8C59-D261650A86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1202" y="5624357"/>
            <a:ext cx="1813079" cy="6849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המרכז הרפואי לשיקום לוינשטיין | Ra`anana">
            <a:extLst>
              <a:ext uri="{FF2B5EF4-FFF2-40B4-BE49-F238E27FC236}">
                <a16:creationId xmlns:a16="http://schemas.microsoft.com/office/drawing/2014/main" id="{CF5B9433-3026-4080-A5CA-EE59154EECF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51662" y="3363102"/>
            <a:ext cx="914399" cy="9143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שירות לקוחות שרפ הדסה עין כרם טלפון 2023 » שירות בקליק">
            <a:extLst>
              <a:ext uri="{FF2B5EF4-FFF2-40B4-BE49-F238E27FC236}">
                <a16:creationId xmlns:a16="http://schemas.microsoft.com/office/drawing/2014/main" id="{7B5AA4E3-757C-4A31-ABAB-A71C8E94284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60296" y="2476230"/>
            <a:ext cx="961036" cy="9610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0" descr="המרכז הרפואי ע&quot;ש חיים שיבא – תל השומר – ויקיפדיה">
            <a:extLst>
              <a:ext uri="{FF2B5EF4-FFF2-40B4-BE49-F238E27FC236}">
                <a16:creationId xmlns:a16="http://schemas.microsoft.com/office/drawing/2014/main" id="{59874792-8E96-4BD4-930F-A07B64FDE7C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30834" y="4294684"/>
            <a:ext cx="1117169" cy="5638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2" descr="מרכז רפואי צפון – פוריה – ויקיפדיה">
            <a:extLst>
              <a:ext uri="{FF2B5EF4-FFF2-40B4-BE49-F238E27FC236}">
                <a16:creationId xmlns:a16="http://schemas.microsoft.com/office/drawing/2014/main" id="{BA2F126D-580E-435B-8D85-6C6DAD06403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29775" y="2595783"/>
            <a:ext cx="729951" cy="7219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descr="המרכז הרפואי שערי צדק – ויקיפדיה">
            <a:extLst>
              <a:ext uri="{FF2B5EF4-FFF2-40B4-BE49-F238E27FC236}">
                <a16:creationId xmlns:a16="http://schemas.microsoft.com/office/drawing/2014/main" id="{5598ED53-CE8C-4893-9FBD-9FD066376C2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70868" y="4965442"/>
            <a:ext cx="1375432" cy="6051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6" descr="גהה המרכז לבריאות הנפש - Home | Facebook">
            <a:extLst>
              <a:ext uri="{FF2B5EF4-FFF2-40B4-BE49-F238E27FC236}">
                <a16:creationId xmlns:a16="http://schemas.microsoft.com/office/drawing/2014/main" id="{FA211FF5-34B6-4954-B501-53A330C41C5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93140" y="4241544"/>
            <a:ext cx="820673" cy="82067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8" descr="הקרייה האקדמית אונו | עיריית קריית אונו">
            <a:extLst>
              <a:ext uri="{FF2B5EF4-FFF2-40B4-BE49-F238E27FC236}">
                <a16:creationId xmlns:a16="http://schemas.microsoft.com/office/drawing/2014/main" id="{3FE6B661-CCE4-492E-B568-9E45E64F624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63274" y="5485308"/>
            <a:ext cx="1501335" cy="76979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0" descr="בית חולים רמב&quot;ם - סינאל מלל פייוויי">
            <a:extLst>
              <a:ext uri="{FF2B5EF4-FFF2-40B4-BE49-F238E27FC236}">
                <a16:creationId xmlns:a16="http://schemas.microsoft.com/office/drawing/2014/main" id="{0646AB6E-6C01-4B87-B07C-18612944827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075332" y="5055852"/>
            <a:ext cx="1242058" cy="4243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2" descr="המרכז הרפואי ת&quot;א ע&quot;ש סוראסקי | איכילוב">
            <a:extLst>
              <a:ext uri="{FF2B5EF4-FFF2-40B4-BE49-F238E27FC236}">
                <a16:creationId xmlns:a16="http://schemas.microsoft.com/office/drawing/2014/main" id="{D06D7F15-DFA0-4ABC-A190-432734267C0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57571" y="3461034"/>
            <a:ext cx="1463696" cy="52131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4">
            <a:extLst>
              <a:ext uri="{FF2B5EF4-FFF2-40B4-BE49-F238E27FC236}">
                <a16:creationId xmlns:a16="http://schemas.microsoft.com/office/drawing/2014/main" id="{3DF97021-B7C0-4B4C-9DC4-9B6FA1F7A5D8}"/>
              </a:ext>
            </a:extLst>
          </p:cNvPr>
          <p:cNvSpPr txBox="1"/>
          <p:nvPr/>
        </p:nvSpPr>
        <p:spPr>
          <a:xfrm>
            <a:off x="9444266" y="1668595"/>
            <a:ext cx="1233757" cy="46166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אקדמיה</a:t>
            </a:r>
            <a:endPar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4" name="TextBox 21">
            <a:extLst>
              <a:ext uri="{FF2B5EF4-FFF2-40B4-BE49-F238E27FC236}">
                <a16:creationId xmlns:a16="http://schemas.microsoft.com/office/drawing/2014/main" id="{A4A75BDF-0928-4312-A397-C2CE1CC1BAD6}"/>
              </a:ext>
            </a:extLst>
          </p:cNvPr>
          <p:cNvSpPr txBox="1"/>
          <p:nvPr/>
        </p:nvSpPr>
        <p:spPr>
          <a:xfrm>
            <a:off x="3725741" y="1667978"/>
            <a:ext cx="3166779" cy="46166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ארגוני בריאות</a:t>
            </a:r>
            <a:endPar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25" name="Picture 34" descr="לאומית זימון תורים: קביעת תור לרופאים ושירותים של קופת חולים לאומית">
            <a:extLst>
              <a:ext uri="{FF2B5EF4-FFF2-40B4-BE49-F238E27FC236}">
                <a16:creationId xmlns:a16="http://schemas.microsoft.com/office/drawing/2014/main" id="{70CBAFC1-D9D4-45BB-97E0-2DE97A9AC323}"/>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615760" y="5713652"/>
            <a:ext cx="1375432" cy="39298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3">
            <a:extLst>
              <a:ext uri="{FF2B5EF4-FFF2-40B4-BE49-F238E27FC236}">
                <a16:creationId xmlns:a16="http://schemas.microsoft.com/office/drawing/2014/main" id="{0CD6ED29-151E-4C76-B018-0C9B2A1CFA89}"/>
              </a:ext>
            </a:extLst>
          </p:cNvPr>
          <p:cNvSpPr txBox="1"/>
          <p:nvPr/>
        </p:nvSpPr>
        <p:spPr>
          <a:xfrm>
            <a:off x="1264849" y="1677247"/>
            <a:ext cx="2151530" cy="46166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מוסדות ציבוריים</a:t>
            </a:r>
            <a:endPar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27" name="Picture 36" descr="ביטוח לאומי: מי הוא עצמאי ומהן החובות והזכויות שלו?">
            <a:extLst>
              <a:ext uri="{FF2B5EF4-FFF2-40B4-BE49-F238E27FC236}">
                <a16:creationId xmlns:a16="http://schemas.microsoft.com/office/drawing/2014/main" id="{57B49B7E-4F21-4B8F-896D-01C319DFC0E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1847" y="2447389"/>
            <a:ext cx="1487970" cy="11060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8" descr="95: דוח המרכז הלאומי לבקרת מחלות לשבוע 53 | ד&quot;ר ראובן ברק | הבלוג - Dr.  Reuven Barak">
            <a:extLst>
              <a:ext uri="{FF2B5EF4-FFF2-40B4-BE49-F238E27FC236}">
                <a16:creationId xmlns:a16="http://schemas.microsoft.com/office/drawing/2014/main" id="{058BA0C2-72FD-4F5A-9706-9375B4FF406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1847" y="3585711"/>
            <a:ext cx="1124433" cy="1106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0" descr="מידע לזכאי משרד הבריאות | R-Cure Medical">
            <a:extLst>
              <a:ext uri="{FF2B5EF4-FFF2-40B4-BE49-F238E27FC236}">
                <a16:creationId xmlns:a16="http://schemas.microsoft.com/office/drawing/2014/main" id="{E24C0562-3A3F-42EA-9198-9F9CD14AEDE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85551" y="2630706"/>
            <a:ext cx="1487970" cy="73239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2" descr="איתור שירות | מכבי שירותי בריאות">
            <a:extLst>
              <a:ext uri="{FF2B5EF4-FFF2-40B4-BE49-F238E27FC236}">
                <a16:creationId xmlns:a16="http://schemas.microsoft.com/office/drawing/2014/main" id="{458E02E4-57BD-4416-AB64-86A445CF80BD}"/>
              </a:ext>
            </a:extLst>
          </p:cNvPr>
          <p:cNvPicPr>
            <a:picLocks noChangeAspect="1" noChangeArrowheads="1"/>
          </p:cNvPicPr>
          <p:nvPr/>
        </p:nvPicPr>
        <p:blipFill>
          <a:blip r:embed="rId22" cstate="hqprint">
            <a:extLst>
              <a:ext uri="{28A0092B-C50C-407E-A947-70E740481C1C}">
                <a14:useLocalDpi xmlns:a14="http://schemas.microsoft.com/office/drawing/2010/main" val="0"/>
              </a:ext>
            </a:extLst>
          </a:blip>
          <a:srcRect/>
          <a:stretch>
            <a:fillRect/>
          </a:stretch>
        </p:blipFill>
        <p:spPr bwMode="auto">
          <a:xfrm>
            <a:off x="4469702" y="5803604"/>
            <a:ext cx="839429" cy="32644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4" descr="מכון גרטנר – ויקיפדיה">
            <a:extLst>
              <a:ext uri="{FF2B5EF4-FFF2-40B4-BE49-F238E27FC236}">
                <a16:creationId xmlns:a16="http://schemas.microsoft.com/office/drawing/2014/main" id="{326F6125-7A33-4A33-A3DE-7DF0CCC226C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879342" y="3737273"/>
            <a:ext cx="1375432" cy="490154"/>
          </a:xfrm>
          <a:prstGeom prst="rect">
            <a:avLst/>
          </a:prstGeom>
          <a:noFill/>
          <a:extLst>
            <a:ext uri="{909E8E84-426E-40DD-AFC4-6F175D3DCCD1}">
              <a14:hiddenFill xmlns:a14="http://schemas.microsoft.com/office/drawing/2010/main">
                <a:solidFill>
                  <a:srgbClr val="FFFFFF"/>
                </a:solidFill>
              </a14:hiddenFill>
            </a:ext>
          </a:extLst>
        </p:spPr>
      </p:pic>
      <p:sp>
        <p:nvSpPr>
          <p:cNvPr id="2" name="תיבת טקסט 1">
            <a:extLst>
              <a:ext uri="{FF2B5EF4-FFF2-40B4-BE49-F238E27FC236}">
                <a16:creationId xmlns:a16="http://schemas.microsoft.com/office/drawing/2014/main" id="{C62267D8-A0F9-4675-BE7D-1A953DEA6B59}"/>
              </a:ext>
            </a:extLst>
          </p:cNvPr>
          <p:cNvSpPr txBox="1"/>
          <p:nvPr/>
        </p:nvSpPr>
        <p:spPr>
          <a:xfrm>
            <a:off x="148551" y="6002742"/>
            <a:ext cx="3586991" cy="830997"/>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ובקרוב גם תעשייה, חברות הזנק ועוד...</a:t>
            </a:r>
            <a:endPar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תמונה 2"/>
          <p:cNvPicPr>
            <a:picLocks noChangeAspect="1"/>
          </p:cNvPicPr>
          <p:nvPr/>
        </p:nvPicPr>
        <p:blipFill>
          <a:blip r:embed="rId24"/>
          <a:stretch>
            <a:fillRect/>
          </a:stretch>
        </p:blipFill>
        <p:spPr>
          <a:xfrm>
            <a:off x="1151499" y="4691711"/>
            <a:ext cx="2074594" cy="476596"/>
          </a:xfrm>
          <a:prstGeom prst="rect">
            <a:avLst/>
          </a:prstGeom>
        </p:spPr>
      </p:pic>
      <p:sp>
        <p:nvSpPr>
          <p:cNvPr id="32" name="תיבת טקסט 31">
            <a:extLst>
              <a:ext uri="{FF2B5EF4-FFF2-40B4-BE49-F238E27FC236}">
                <a16:creationId xmlns:a16="http://schemas.microsoft.com/office/drawing/2014/main" id="{1D075F1A-696D-4A91-BD32-24FEA6856C09}"/>
              </a:ext>
            </a:extLst>
          </p:cNvPr>
          <p:cNvSpPr txBox="1"/>
          <p:nvPr/>
        </p:nvSpPr>
        <p:spPr>
          <a:xfrm>
            <a:off x="870278" y="884146"/>
            <a:ext cx="11192763" cy="461665"/>
          </a:xfrm>
          <a:prstGeom prst="rect">
            <a:avLst/>
          </a:prstGeom>
          <a:noFill/>
        </p:spPr>
        <p:txBody>
          <a:bodyPr wrap="square">
            <a:spAutoFit/>
          </a:bodyPr>
          <a:lstStyle/>
          <a:p>
            <a:r>
              <a:rPr lang="he-IL" sz="2400" dirty="0">
                <a:solidFill>
                  <a:srgbClr val="221D5E"/>
                </a:solidFill>
                <a:effectLst/>
                <a:ea typeface="Times New Roman" panose="02020603050405020304" pitchFamily="18" charset="0"/>
                <a:cs typeface="Arial" panose="020B0604020202020204" pitchFamily="34" charset="0"/>
              </a:rPr>
              <a:t>הנגשת נתוני משרד הבריאות לביצוע מחקרים רפואיים וקליניים לקידום הבריאות</a:t>
            </a:r>
            <a:endParaRPr lang="he-IL" sz="2400" dirty="0"/>
          </a:p>
        </p:txBody>
      </p:sp>
      <p:cxnSp>
        <p:nvCxnSpPr>
          <p:cNvPr id="33" name="מחבר ישר 32">
            <a:extLst>
              <a:ext uri="{FF2B5EF4-FFF2-40B4-BE49-F238E27FC236}">
                <a16:creationId xmlns:a16="http://schemas.microsoft.com/office/drawing/2014/main" id="{CEB21F73-7803-4A2A-879A-20BB9E4529CF}"/>
              </a:ext>
            </a:extLst>
          </p:cNvPr>
          <p:cNvCxnSpPr>
            <a:cxnSpLocks/>
          </p:cNvCxnSpPr>
          <p:nvPr/>
        </p:nvCxnSpPr>
        <p:spPr>
          <a:xfrm>
            <a:off x="7860877" y="1828800"/>
            <a:ext cx="0" cy="427783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מחבר ישר 34">
            <a:extLst>
              <a:ext uri="{FF2B5EF4-FFF2-40B4-BE49-F238E27FC236}">
                <a16:creationId xmlns:a16="http://schemas.microsoft.com/office/drawing/2014/main" id="{A12FEEF0-CE14-4B2F-B9C2-E9DAD0D93A84}"/>
              </a:ext>
            </a:extLst>
          </p:cNvPr>
          <p:cNvCxnSpPr>
            <a:cxnSpLocks/>
          </p:cNvCxnSpPr>
          <p:nvPr/>
        </p:nvCxnSpPr>
        <p:spPr>
          <a:xfrm>
            <a:off x="3730642" y="1784428"/>
            <a:ext cx="0" cy="427783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601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Freeform 905">
            <a:extLst>
              <a:ext uri="{FF2B5EF4-FFF2-40B4-BE49-F238E27FC236}">
                <a16:creationId xmlns:a16="http://schemas.microsoft.com/office/drawing/2014/main" id="{85B53373-14C3-4C91-BAD2-701F1AF5FE02}"/>
              </a:ext>
            </a:extLst>
          </p:cNvPr>
          <p:cNvSpPr>
            <a:spLocks noEditPoints="1"/>
          </p:cNvSpPr>
          <p:nvPr/>
        </p:nvSpPr>
        <p:spPr bwMode="auto">
          <a:xfrm>
            <a:off x="8145158" y="3827317"/>
            <a:ext cx="668032" cy="63139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srgbClr val="FFFFFF"/>
              </a:solidFill>
              <a:effectLst/>
              <a:uLnTx/>
              <a:uFillTx/>
              <a:latin typeface="Open Sans"/>
            </a:endParaRPr>
          </a:p>
        </p:txBody>
      </p:sp>
      <p:sp>
        <p:nvSpPr>
          <p:cNvPr id="134" name="Freeform 905">
            <a:extLst>
              <a:ext uri="{FF2B5EF4-FFF2-40B4-BE49-F238E27FC236}">
                <a16:creationId xmlns:a16="http://schemas.microsoft.com/office/drawing/2014/main" id="{B2D07890-E39C-43FB-BFDE-81AB3D68F2C2}"/>
              </a:ext>
            </a:extLst>
          </p:cNvPr>
          <p:cNvSpPr>
            <a:spLocks noEditPoints="1"/>
          </p:cNvSpPr>
          <p:nvPr/>
        </p:nvSpPr>
        <p:spPr bwMode="auto">
          <a:xfrm>
            <a:off x="10046213" y="1800062"/>
            <a:ext cx="668032" cy="63139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srgbClr val="FFFFFF"/>
              </a:solidFill>
              <a:effectLst/>
              <a:uLnTx/>
              <a:uFillTx/>
              <a:latin typeface="Open Sans"/>
            </a:endParaRPr>
          </a:p>
        </p:txBody>
      </p:sp>
      <p:sp>
        <p:nvSpPr>
          <p:cNvPr id="2" name="Title 1">
            <a:extLst>
              <a:ext uri="{FF2B5EF4-FFF2-40B4-BE49-F238E27FC236}">
                <a16:creationId xmlns:a16="http://schemas.microsoft.com/office/drawing/2014/main" id="{2DB7D29B-3A60-4AF4-9922-401886852180}"/>
              </a:ext>
            </a:extLst>
          </p:cNvPr>
          <p:cNvSpPr>
            <a:spLocks noGrp="1"/>
          </p:cNvSpPr>
          <p:nvPr>
            <p:ph type="title"/>
          </p:nvPr>
        </p:nvSpPr>
        <p:spPr>
          <a:xfrm>
            <a:off x="1478251" y="67372"/>
            <a:ext cx="10515600" cy="880092"/>
          </a:xfrm>
        </p:spPr>
        <p:txBody>
          <a:bodyPr>
            <a:normAutofit/>
          </a:bodyPr>
          <a:lstStyle/>
          <a:p>
            <a:pPr algn="r" rtl="1"/>
            <a:r>
              <a:rPr lang="he-IL" sz="3200" b="1" dirty="0" err="1">
                <a:solidFill>
                  <a:srgbClr val="002060"/>
                </a:solidFill>
                <a:latin typeface="Calibri" panose="020F0502020204030204" pitchFamily="34" charset="0"/>
                <a:ea typeface="+mn-ea"/>
                <a:cs typeface="Calibri" panose="020F0502020204030204" pitchFamily="34" charset="0"/>
              </a:rPr>
              <a:t>תמנ"ע</a:t>
            </a:r>
            <a:r>
              <a:rPr lang="he-IL" sz="3200" b="1" dirty="0">
                <a:solidFill>
                  <a:srgbClr val="002060"/>
                </a:solidFill>
                <a:latin typeface="Calibri" panose="020F0502020204030204" pitchFamily="34" charset="0"/>
                <a:ea typeface="+mn-ea"/>
                <a:cs typeface="Calibri" panose="020F0502020204030204" pitchFamily="34" charset="0"/>
              </a:rPr>
              <a:t> - פלטפורמה לאומית של משרד הבריאות</a:t>
            </a:r>
          </a:p>
        </p:txBody>
      </p:sp>
      <p:sp>
        <p:nvSpPr>
          <p:cNvPr id="5" name="Freeform 6">
            <a:extLst>
              <a:ext uri="{FF2B5EF4-FFF2-40B4-BE49-F238E27FC236}">
                <a16:creationId xmlns:a16="http://schemas.microsoft.com/office/drawing/2014/main" id="{0644973E-39D4-4DF4-903C-B3BB401F915F}"/>
              </a:ext>
            </a:extLst>
          </p:cNvPr>
          <p:cNvSpPr/>
          <p:nvPr/>
        </p:nvSpPr>
        <p:spPr>
          <a:xfrm>
            <a:off x="1700715" y="3165649"/>
            <a:ext cx="6424346" cy="1051283"/>
          </a:xfrm>
          <a:custGeom>
            <a:avLst/>
            <a:gdLst>
              <a:gd name="connsiteX0" fmla="*/ 0 w 2609850"/>
              <a:gd name="connsiteY0" fmla="*/ 156296 h 738049"/>
              <a:gd name="connsiteX1" fmla="*/ 762000 w 2609850"/>
              <a:gd name="connsiteY1" fmla="*/ 737321 h 738049"/>
              <a:gd name="connsiteX2" fmla="*/ 1828800 w 2609850"/>
              <a:gd name="connsiteY2" fmla="*/ 51521 h 738049"/>
              <a:gd name="connsiteX3" fmla="*/ 2609850 w 2609850"/>
              <a:gd name="connsiteY3" fmla="*/ 61046 h 738049"/>
            </a:gdLst>
            <a:ahLst/>
            <a:cxnLst>
              <a:cxn ang="0">
                <a:pos x="connsiteX0" y="connsiteY0"/>
              </a:cxn>
              <a:cxn ang="0">
                <a:pos x="connsiteX1" y="connsiteY1"/>
              </a:cxn>
              <a:cxn ang="0">
                <a:pos x="connsiteX2" y="connsiteY2"/>
              </a:cxn>
              <a:cxn ang="0">
                <a:pos x="connsiteX3" y="connsiteY3"/>
              </a:cxn>
            </a:cxnLst>
            <a:rect l="l" t="t" r="r" b="b"/>
            <a:pathLst>
              <a:path w="2609850" h="738049">
                <a:moveTo>
                  <a:pt x="0" y="156296"/>
                </a:moveTo>
                <a:cubicBezTo>
                  <a:pt x="228600" y="455539"/>
                  <a:pt x="457200" y="754783"/>
                  <a:pt x="762000" y="737321"/>
                </a:cubicBezTo>
                <a:cubicBezTo>
                  <a:pt x="1066800" y="719859"/>
                  <a:pt x="1520825" y="164233"/>
                  <a:pt x="1828800" y="51521"/>
                </a:cubicBezTo>
                <a:cubicBezTo>
                  <a:pt x="2136775" y="-61191"/>
                  <a:pt x="2486025" y="43583"/>
                  <a:pt x="2609850" y="61046"/>
                </a:cubicBezTo>
              </a:path>
            </a:pathLst>
          </a:custGeom>
          <a:noFill/>
          <a:ln w="76200" cap="flat" cmpd="sng" algn="ctr">
            <a:solidFill>
              <a:srgbClr val="86F200"/>
            </a:solidFill>
            <a:prstDash val="solid"/>
            <a:miter lim="800000"/>
            <a:headEnd type="none" w="med" len="med"/>
            <a:tailEnd type="arrow"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6" name="Oval 5">
            <a:extLst>
              <a:ext uri="{FF2B5EF4-FFF2-40B4-BE49-F238E27FC236}">
                <a16:creationId xmlns:a16="http://schemas.microsoft.com/office/drawing/2014/main" id="{D486B0D4-CF81-4CDC-9D64-00B5EAA47EA7}"/>
              </a:ext>
            </a:extLst>
          </p:cNvPr>
          <p:cNvSpPr/>
          <p:nvPr/>
        </p:nvSpPr>
        <p:spPr>
          <a:xfrm>
            <a:off x="8186892" y="2015969"/>
            <a:ext cx="2735245" cy="2681787"/>
          </a:xfrm>
          <a:prstGeom prst="ellipse">
            <a:avLst/>
          </a:prstGeom>
          <a:noFill/>
          <a:ln w="76200" cap="flat" cmpd="sng" algn="ctr">
            <a:solidFill>
              <a:srgbClr val="FDD3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ndParaRPr>
          </a:p>
        </p:txBody>
      </p:sp>
      <p:sp>
        <p:nvSpPr>
          <p:cNvPr id="8" name="TextBox 7">
            <a:extLst>
              <a:ext uri="{FF2B5EF4-FFF2-40B4-BE49-F238E27FC236}">
                <a16:creationId xmlns:a16="http://schemas.microsoft.com/office/drawing/2014/main" id="{3F312C16-A3E0-4F2C-9140-0D19D0BEDA4D}"/>
              </a:ext>
            </a:extLst>
          </p:cNvPr>
          <p:cNvSpPr txBox="1"/>
          <p:nvPr/>
        </p:nvSpPr>
        <p:spPr>
          <a:xfrm>
            <a:off x="485559" y="2977857"/>
            <a:ext cx="1161831" cy="830997"/>
          </a:xfrm>
          <a:prstGeom prst="rect">
            <a:avLst/>
          </a:prstGeom>
          <a:noFill/>
        </p:spPr>
        <p:txBody>
          <a:bodyPr wrap="square" rtlCol="0" anchor="ctr">
            <a:spAutoFit/>
          </a:bodyPr>
          <a:lstStyle/>
          <a:p>
            <a:pPr algn="ctr">
              <a:defRPr/>
            </a:pPr>
            <a:r>
              <a:rPr lang="he-IL" sz="2400" b="1" dirty="0">
                <a:solidFill>
                  <a:srgbClr val="002060"/>
                </a:solidFill>
                <a:latin typeface="Calibri" panose="020F0502020204030204" pitchFamily="34" charset="0"/>
                <a:cs typeface="Calibri" panose="020F0502020204030204" pitchFamily="34" charset="0"/>
              </a:rPr>
              <a:t>משרד הבריאות</a:t>
            </a:r>
            <a:endParaRPr lang="en-US" sz="2400" b="1" dirty="0">
              <a:solidFill>
                <a:srgbClr val="00206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C0E3AD7F-4C10-4785-AC6D-6E1787A232A6}"/>
              </a:ext>
            </a:extLst>
          </p:cNvPr>
          <p:cNvSpPr txBox="1"/>
          <p:nvPr/>
        </p:nvSpPr>
        <p:spPr>
          <a:xfrm>
            <a:off x="8207165" y="2790307"/>
            <a:ext cx="2590888" cy="1384995"/>
          </a:xfrm>
          <a:prstGeom prst="rect">
            <a:avLst/>
          </a:prstGeom>
          <a:noFill/>
        </p:spPr>
        <p:txBody>
          <a:bodyPr wrap="square" rtlCol="0" anchor="t">
            <a:spAutoFit/>
          </a:bodyPr>
          <a:lstStyle/>
          <a:p>
            <a:pPr algn="ctr" rtl="1">
              <a:defRPr/>
            </a:pPr>
            <a:r>
              <a:rPr lang="he-IL" sz="2400" b="1" dirty="0">
                <a:solidFill>
                  <a:srgbClr val="002060"/>
                </a:solidFill>
                <a:latin typeface="Calibri" panose="020F0502020204030204" pitchFamily="34" charset="0"/>
                <a:cs typeface="Calibri" panose="020F0502020204030204" pitchFamily="34" charset="0"/>
              </a:rPr>
              <a:t>קידום הרפואה והבריאות</a:t>
            </a:r>
            <a:endParaRPr lang="en-US" sz="2400" b="1" dirty="0">
              <a:solidFill>
                <a:srgbClr val="002060"/>
              </a:solidFill>
              <a:latin typeface="Calibri" panose="020F0502020204030204" pitchFamily="34" charset="0"/>
              <a:cs typeface="Calibri" panose="020F0502020204030204" pitchFamily="34" charset="0"/>
            </a:endParaRPr>
          </a:p>
          <a:p>
            <a:pPr algn="ctr" rtl="1">
              <a:defRPr/>
            </a:pPr>
            <a:r>
              <a:rPr lang="he-IL" dirty="0">
                <a:solidFill>
                  <a:srgbClr val="002060"/>
                </a:solidFill>
                <a:latin typeface="Calibri" panose="020F0502020204030204" pitchFamily="34" charset="0"/>
                <a:cs typeface="Calibri" panose="020F0502020204030204" pitchFamily="34" charset="0"/>
              </a:rPr>
              <a:t>מחקרים פורצי דרך</a:t>
            </a:r>
          </a:p>
          <a:p>
            <a:pPr algn="ctr" rtl="1">
              <a:defRPr/>
            </a:pPr>
            <a:r>
              <a:rPr lang="he-IL" dirty="0">
                <a:solidFill>
                  <a:srgbClr val="002060"/>
                </a:solidFill>
                <a:latin typeface="Calibri" panose="020F0502020204030204" pitchFamily="34" charset="0"/>
                <a:cs typeface="Calibri" panose="020F0502020204030204" pitchFamily="34" charset="0"/>
              </a:rPr>
              <a:t>ותוצריהם</a:t>
            </a:r>
          </a:p>
        </p:txBody>
      </p:sp>
      <p:sp>
        <p:nvSpPr>
          <p:cNvPr id="10" name="Freeform 356">
            <a:extLst>
              <a:ext uri="{FF2B5EF4-FFF2-40B4-BE49-F238E27FC236}">
                <a16:creationId xmlns:a16="http://schemas.microsoft.com/office/drawing/2014/main" id="{2FF35E79-7D2D-4E9F-9CF3-CA454712EC0A}"/>
              </a:ext>
            </a:extLst>
          </p:cNvPr>
          <p:cNvSpPr>
            <a:spLocks/>
          </p:cNvSpPr>
          <p:nvPr/>
        </p:nvSpPr>
        <p:spPr bwMode="auto">
          <a:xfrm>
            <a:off x="2726905" y="4007311"/>
            <a:ext cx="37759" cy="36307"/>
          </a:xfrm>
          <a:custGeom>
            <a:avLst/>
            <a:gdLst>
              <a:gd name="T0" fmla="*/ 0 w 26"/>
              <a:gd name="T1" fmla="*/ 0 h 25"/>
              <a:gd name="T2" fmla="*/ 0 w 26"/>
              <a:gd name="T3" fmla="*/ 25 h 25"/>
              <a:gd name="T4" fmla="*/ 26 w 26"/>
              <a:gd name="T5" fmla="*/ 25 h 25"/>
              <a:gd name="T6" fmla="*/ 0 w 26"/>
              <a:gd name="T7" fmla="*/ 0 h 25"/>
            </a:gdLst>
            <a:ahLst/>
            <a:cxnLst>
              <a:cxn ang="0">
                <a:pos x="T0" y="T1"/>
              </a:cxn>
              <a:cxn ang="0">
                <a:pos x="T2" y="T3"/>
              </a:cxn>
              <a:cxn ang="0">
                <a:pos x="T4" y="T5"/>
              </a:cxn>
              <a:cxn ang="0">
                <a:pos x="T6" y="T7"/>
              </a:cxn>
            </a:cxnLst>
            <a:rect l="0" t="0" r="r" b="b"/>
            <a:pathLst>
              <a:path w="26" h="25">
                <a:moveTo>
                  <a:pt x="0" y="0"/>
                </a:moveTo>
                <a:lnTo>
                  <a:pt x="0" y="25"/>
                </a:lnTo>
                <a:lnTo>
                  <a:pt x="26" y="25"/>
                </a:lnTo>
                <a:lnTo>
                  <a:pt x="0" y="0"/>
                </a:lnTo>
                <a:close/>
              </a:path>
            </a:pathLst>
          </a:custGeom>
          <a:solidFill>
            <a:srgbClr val="99CA4A"/>
          </a:solidFill>
          <a:ln w="19050">
            <a:solidFill>
              <a:srgbClr val="FFFFFF"/>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000000"/>
              </a:solidFill>
              <a:latin typeface="Open Sans"/>
            </a:endParaRPr>
          </a:p>
        </p:txBody>
      </p:sp>
      <p:sp>
        <p:nvSpPr>
          <p:cNvPr id="11" name="TextBox 10">
            <a:extLst>
              <a:ext uri="{FF2B5EF4-FFF2-40B4-BE49-F238E27FC236}">
                <a16:creationId xmlns:a16="http://schemas.microsoft.com/office/drawing/2014/main" id="{01E0E0B9-F3BC-49E1-9569-96B3CE0F2A5F}"/>
              </a:ext>
            </a:extLst>
          </p:cNvPr>
          <p:cNvSpPr txBox="1"/>
          <p:nvPr/>
        </p:nvSpPr>
        <p:spPr>
          <a:xfrm>
            <a:off x="868645" y="1328705"/>
            <a:ext cx="2853828" cy="1292662"/>
          </a:xfrm>
          <a:prstGeom prst="rect">
            <a:avLst/>
          </a:prstGeom>
          <a:noFill/>
        </p:spPr>
        <p:txBody>
          <a:bodyPr wrap="square" lIns="91440" tIns="45720" rIns="91440" bIns="45720" rtlCol="0" anchor="t">
            <a:spAutoFit/>
          </a:bodyPr>
          <a:lstStyle/>
          <a:p>
            <a:pPr algn="ctr" rtl="1">
              <a:defRPr/>
            </a:pPr>
            <a:r>
              <a:rPr lang="he-IL" sz="2400" b="1" dirty="0">
                <a:solidFill>
                  <a:srgbClr val="002060"/>
                </a:solidFill>
                <a:latin typeface="Calibri" panose="020F0502020204030204" pitchFamily="34" charset="0"/>
                <a:cs typeface="Calibri" panose="020F0502020204030204" pitchFamily="34" charset="0"/>
              </a:rPr>
              <a:t>תשתית טכנולוגית </a:t>
            </a:r>
          </a:p>
          <a:p>
            <a:pPr algn="ctr">
              <a:defRPr/>
            </a:pPr>
            <a:r>
              <a:rPr lang="he-IL" dirty="0">
                <a:solidFill>
                  <a:srgbClr val="002060"/>
                </a:solidFill>
                <a:latin typeface="Calibri" panose="020F0502020204030204" pitchFamily="34" charset="0"/>
                <a:cs typeface="Calibri" panose="020F0502020204030204" pitchFamily="34" charset="0"/>
              </a:rPr>
              <a:t>היברידית (ענן ו- </a:t>
            </a:r>
            <a:r>
              <a:rPr lang="en-US" dirty="0">
                <a:solidFill>
                  <a:srgbClr val="002060"/>
                </a:solidFill>
                <a:latin typeface="Calibri" panose="020F0502020204030204" pitchFamily="34" charset="0"/>
                <a:cs typeface="Calibri" panose="020F0502020204030204" pitchFamily="34" charset="0"/>
              </a:rPr>
              <a:t>On Premise</a:t>
            </a:r>
            <a:r>
              <a:rPr lang="he-IL" dirty="0">
                <a:solidFill>
                  <a:srgbClr val="002060"/>
                </a:solidFill>
                <a:latin typeface="Calibri" panose="020F0502020204030204" pitchFamily="34" charset="0"/>
                <a:cs typeface="Calibri" panose="020F0502020204030204" pitchFamily="34" charset="0"/>
              </a:rPr>
              <a:t>) </a:t>
            </a:r>
          </a:p>
          <a:p>
            <a:pPr algn="ctr">
              <a:defRPr/>
            </a:pPr>
            <a:r>
              <a:rPr lang="he-IL" dirty="0">
                <a:solidFill>
                  <a:srgbClr val="002060"/>
                </a:solidFill>
                <a:latin typeface="Calibri" panose="020F0502020204030204" pitchFamily="34" charset="0"/>
                <a:cs typeface="Calibri" panose="020F0502020204030204" pitchFamily="34" charset="0"/>
              </a:rPr>
              <a:t>תשתית לפעולות עתירות משאבי מחשוב מבוססות שרת </a:t>
            </a:r>
            <a:r>
              <a:rPr lang="he-IL" dirty="0" err="1">
                <a:solidFill>
                  <a:srgbClr val="002060"/>
                </a:solidFill>
                <a:latin typeface="Calibri" panose="020F0502020204030204" pitchFamily="34" charset="0"/>
                <a:cs typeface="Calibri" panose="020F0502020204030204" pitchFamily="34" charset="0"/>
              </a:rPr>
              <a:t>Nvidia</a:t>
            </a:r>
            <a:endParaRPr lang="en-US" dirty="0">
              <a:solidFill>
                <a:srgbClr val="00206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691E034B-58F8-4A4A-9C06-7568A8A6FAEE}"/>
              </a:ext>
            </a:extLst>
          </p:cNvPr>
          <p:cNvSpPr txBox="1"/>
          <p:nvPr/>
        </p:nvSpPr>
        <p:spPr>
          <a:xfrm>
            <a:off x="4767110" y="3866416"/>
            <a:ext cx="2253568" cy="1015663"/>
          </a:xfrm>
          <a:prstGeom prst="rect">
            <a:avLst/>
          </a:prstGeom>
          <a:noFill/>
        </p:spPr>
        <p:txBody>
          <a:bodyPr wrap="square" rtlCol="0" anchor="t">
            <a:spAutoFit/>
          </a:bodyPr>
          <a:lstStyle/>
          <a:p>
            <a:pPr algn="ctr" rtl="1">
              <a:defRPr/>
            </a:pPr>
            <a:r>
              <a:rPr lang="he-IL" sz="2400" b="1" dirty="0">
                <a:solidFill>
                  <a:srgbClr val="002060"/>
                </a:solidFill>
                <a:latin typeface="Calibri" panose="020F0502020204030204" pitchFamily="34" charset="0"/>
                <a:cs typeface="Calibri" panose="020F0502020204030204" pitchFamily="34" charset="0"/>
              </a:rPr>
              <a:t>חוקרים</a:t>
            </a:r>
            <a:r>
              <a:rPr lang="he-IL" sz="1200" dirty="0">
                <a:latin typeface="Open Sans Hebrew Light" panose="00000400000000000000" pitchFamily="2" charset="-79"/>
                <a:cs typeface="Open Sans Hebrew Light" panose="00000400000000000000" pitchFamily="2" charset="-79"/>
              </a:rPr>
              <a:t> </a:t>
            </a:r>
          </a:p>
          <a:p>
            <a:pPr algn="ctr" rtl="1">
              <a:defRPr/>
            </a:pPr>
            <a:r>
              <a:rPr lang="he-IL" dirty="0">
                <a:solidFill>
                  <a:srgbClr val="002060"/>
                </a:solidFill>
                <a:latin typeface="Calibri" panose="020F0502020204030204" pitchFamily="34" charset="0"/>
                <a:cs typeface="Calibri" panose="020F0502020204030204" pitchFamily="34" charset="0"/>
              </a:rPr>
              <a:t>ממירב מוסדות הבריאות והאקדמיה בארץ</a:t>
            </a:r>
            <a:endParaRPr lang="en-US" dirty="0">
              <a:solidFill>
                <a:srgbClr val="002060"/>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984DAC43-4C85-41FD-8F61-E889E9A575D4}"/>
              </a:ext>
            </a:extLst>
          </p:cNvPr>
          <p:cNvSpPr txBox="1"/>
          <p:nvPr/>
        </p:nvSpPr>
        <p:spPr>
          <a:xfrm>
            <a:off x="3656552" y="1321920"/>
            <a:ext cx="2040930" cy="1846659"/>
          </a:xfrm>
          <a:prstGeom prst="rect">
            <a:avLst/>
          </a:prstGeom>
          <a:noFill/>
        </p:spPr>
        <p:txBody>
          <a:bodyPr wrap="square" rtlCol="0" anchor="t">
            <a:spAutoFit/>
          </a:bodyPr>
          <a:lstStyle/>
          <a:p>
            <a:pPr algn="ctr">
              <a:defRPr/>
            </a:pPr>
            <a:r>
              <a:rPr lang="he-IL" sz="2400" b="1" dirty="0">
                <a:solidFill>
                  <a:srgbClr val="002060"/>
                </a:solidFill>
                <a:latin typeface="Calibri" panose="020F0502020204030204" pitchFamily="34" charset="0"/>
                <a:cs typeface="Calibri" panose="020F0502020204030204" pitchFamily="34" charset="0"/>
              </a:rPr>
              <a:t>הון אנושי</a:t>
            </a:r>
          </a:p>
          <a:p>
            <a:pPr algn="ctr" rtl="1">
              <a:defRPr/>
            </a:pPr>
            <a:r>
              <a:rPr lang="he-IL" dirty="0">
                <a:solidFill>
                  <a:srgbClr val="002060"/>
                </a:solidFill>
                <a:latin typeface="Calibri" panose="020F0502020204030204" pitchFamily="34" charset="0"/>
                <a:cs typeface="Calibri" panose="020F0502020204030204" pitchFamily="34" charset="0"/>
              </a:rPr>
              <a:t>מהנדסי נתונים</a:t>
            </a:r>
          </a:p>
          <a:p>
            <a:pPr algn="ctr" rtl="1">
              <a:defRPr/>
            </a:pPr>
            <a:r>
              <a:rPr lang="he-IL" dirty="0">
                <a:solidFill>
                  <a:srgbClr val="002060"/>
                </a:solidFill>
                <a:latin typeface="Calibri" panose="020F0502020204030204" pitchFamily="34" charset="0"/>
                <a:cs typeface="Calibri" panose="020F0502020204030204" pitchFamily="34" charset="0"/>
              </a:rPr>
              <a:t>צוות אפידמיולוגיה</a:t>
            </a:r>
          </a:p>
          <a:p>
            <a:pPr algn="ctr" rtl="1">
              <a:defRPr/>
            </a:pPr>
            <a:r>
              <a:rPr lang="he-IL" dirty="0">
                <a:solidFill>
                  <a:srgbClr val="002060"/>
                </a:solidFill>
                <a:latin typeface="Calibri" panose="020F0502020204030204" pitchFamily="34" charset="0"/>
                <a:cs typeface="Calibri" panose="020F0502020204030204" pitchFamily="34" charset="0"/>
              </a:rPr>
              <a:t>צוות מדעני נתונים</a:t>
            </a:r>
          </a:p>
          <a:p>
            <a:pPr algn="ctr" rtl="1">
              <a:defRPr/>
            </a:pPr>
            <a:r>
              <a:rPr lang="he-IL" dirty="0">
                <a:solidFill>
                  <a:srgbClr val="002060"/>
                </a:solidFill>
                <a:latin typeface="Calibri" panose="020F0502020204030204" pitchFamily="34" charset="0"/>
                <a:cs typeface="Calibri" panose="020F0502020204030204" pitchFamily="34" charset="0"/>
              </a:rPr>
              <a:t>מומחי </a:t>
            </a:r>
            <a:r>
              <a:rPr lang="he-IL" dirty="0" err="1">
                <a:solidFill>
                  <a:srgbClr val="002060"/>
                </a:solidFill>
                <a:latin typeface="Calibri" panose="020F0502020204030204" pitchFamily="34" charset="0"/>
                <a:cs typeface="Calibri" panose="020F0502020204030204" pitchFamily="34" charset="0"/>
              </a:rPr>
              <a:t>התממה</a:t>
            </a:r>
            <a:endParaRPr lang="he-IL" dirty="0">
              <a:solidFill>
                <a:srgbClr val="002060"/>
              </a:solidFill>
              <a:latin typeface="Calibri" panose="020F0502020204030204" pitchFamily="34" charset="0"/>
              <a:cs typeface="Calibri" panose="020F0502020204030204" pitchFamily="34" charset="0"/>
            </a:endParaRPr>
          </a:p>
          <a:p>
            <a:pPr algn="ctr" rtl="1">
              <a:defRPr/>
            </a:pPr>
            <a:r>
              <a:rPr lang="he-IL" dirty="0">
                <a:solidFill>
                  <a:srgbClr val="002060"/>
                </a:solidFill>
                <a:latin typeface="Calibri" panose="020F0502020204030204" pitchFamily="34" charset="0"/>
                <a:cs typeface="Calibri" panose="020F0502020204030204" pitchFamily="34" charset="0"/>
              </a:rPr>
              <a:t>פיתוח עסקי</a:t>
            </a:r>
            <a:endParaRPr lang="en-US" dirty="0">
              <a:solidFill>
                <a:srgbClr val="002060"/>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310F074A-3ECB-4DE4-9AFA-F194B639AB35}"/>
              </a:ext>
            </a:extLst>
          </p:cNvPr>
          <p:cNvSpPr txBox="1"/>
          <p:nvPr/>
        </p:nvSpPr>
        <p:spPr>
          <a:xfrm>
            <a:off x="1583514" y="4850146"/>
            <a:ext cx="3769068" cy="1661993"/>
          </a:xfrm>
          <a:prstGeom prst="rect">
            <a:avLst/>
          </a:prstGeom>
          <a:noFill/>
        </p:spPr>
        <p:txBody>
          <a:bodyPr wrap="square" rtlCol="0" anchor="t">
            <a:spAutoFit/>
          </a:bodyPr>
          <a:lstStyle/>
          <a:p>
            <a:pPr algn="ctr"/>
            <a:r>
              <a:rPr lang="he-IL" sz="2400" b="1" dirty="0">
                <a:solidFill>
                  <a:srgbClr val="002060"/>
                </a:solidFill>
                <a:latin typeface="Calibri" panose="020F0502020204030204" pitchFamily="34" charset="0"/>
                <a:cs typeface="Calibri" panose="020F0502020204030204" pitchFamily="34" charset="0"/>
              </a:rPr>
              <a:t>הנגשת מאגרי משרד </a:t>
            </a:r>
          </a:p>
          <a:p>
            <a:pPr algn="ctr"/>
            <a:r>
              <a:rPr lang="he-IL" sz="2400" b="1" dirty="0">
                <a:solidFill>
                  <a:srgbClr val="002060"/>
                </a:solidFill>
                <a:latin typeface="Calibri" panose="020F0502020204030204" pitchFamily="34" charset="0"/>
                <a:cs typeface="Calibri" panose="020F0502020204030204" pitchFamily="34" charset="0"/>
              </a:rPr>
              <a:t>הבריאות למחקר</a:t>
            </a:r>
          </a:p>
          <a:p>
            <a:pPr>
              <a:defRPr/>
            </a:pPr>
            <a:r>
              <a:rPr lang="he-IL" dirty="0">
                <a:solidFill>
                  <a:srgbClr val="002060"/>
                </a:solidFill>
                <a:latin typeface="Calibri" panose="020F0502020204030204" pitchFamily="34" charset="0"/>
                <a:cs typeface="Calibri" panose="020F0502020204030204" pitchFamily="34" charset="0"/>
              </a:rPr>
              <a:t>הנגשת נתוני ביג דאטה של משרד הבריאות </a:t>
            </a:r>
          </a:p>
          <a:p>
            <a:pPr algn="ctr">
              <a:defRPr/>
            </a:pPr>
            <a:r>
              <a:rPr lang="he-IL" sz="1800" dirty="0">
                <a:solidFill>
                  <a:srgbClr val="002060"/>
                </a:solidFill>
                <a:latin typeface="Calibri" panose="020F0502020204030204" pitchFamily="34" charset="0"/>
                <a:cs typeface="Calibri" panose="020F0502020204030204" pitchFamily="34" charset="0"/>
              </a:rPr>
              <a:t>הצלבה עם נתונים ממוסדות רפואיים ואקדמיים שמביאים החוקרים</a:t>
            </a:r>
            <a:endParaRPr lang="en-US" sz="1800" dirty="0">
              <a:solidFill>
                <a:srgbClr val="002060"/>
              </a:solidFill>
              <a:latin typeface="Calibri" panose="020F0502020204030204" pitchFamily="34" charset="0"/>
              <a:cs typeface="Calibri" panose="020F0502020204030204" pitchFamily="34" charset="0"/>
            </a:endParaRPr>
          </a:p>
        </p:txBody>
      </p:sp>
      <p:sp>
        <p:nvSpPr>
          <p:cNvPr id="19" name="Freeform 905">
            <a:extLst>
              <a:ext uri="{FF2B5EF4-FFF2-40B4-BE49-F238E27FC236}">
                <a16:creationId xmlns:a16="http://schemas.microsoft.com/office/drawing/2014/main" id="{ED32C55F-E95F-440C-8370-242CA1147C4B}"/>
              </a:ext>
            </a:extLst>
          </p:cNvPr>
          <p:cNvSpPr>
            <a:spLocks noEditPoints="1"/>
          </p:cNvSpPr>
          <p:nvPr/>
        </p:nvSpPr>
        <p:spPr bwMode="auto">
          <a:xfrm>
            <a:off x="3468048" y="4027783"/>
            <a:ext cx="493776" cy="504612"/>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srgbClr val="FFFFFF"/>
              </a:solidFill>
              <a:effectLst/>
              <a:uLnTx/>
              <a:uFillTx/>
              <a:latin typeface="Open Sans"/>
            </a:endParaRPr>
          </a:p>
        </p:txBody>
      </p:sp>
      <p:grpSp>
        <p:nvGrpSpPr>
          <p:cNvPr id="20" name="Group 19">
            <a:extLst>
              <a:ext uri="{FF2B5EF4-FFF2-40B4-BE49-F238E27FC236}">
                <a16:creationId xmlns:a16="http://schemas.microsoft.com/office/drawing/2014/main" id="{DAF12E63-18F5-4BDD-8ECF-536AFE682EC8}"/>
              </a:ext>
            </a:extLst>
          </p:cNvPr>
          <p:cNvGrpSpPr>
            <a:grpSpLocks noChangeAspect="1"/>
          </p:cNvGrpSpPr>
          <p:nvPr/>
        </p:nvGrpSpPr>
        <p:grpSpPr>
          <a:xfrm>
            <a:off x="3448461" y="3976865"/>
            <a:ext cx="522288" cy="522288"/>
            <a:chOff x="554038" y="5853748"/>
            <a:chExt cx="522288" cy="522288"/>
          </a:xfrm>
        </p:grpSpPr>
        <p:sp>
          <p:nvSpPr>
            <p:cNvPr id="21" name="Freeform 90">
              <a:extLst>
                <a:ext uri="{FF2B5EF4-FFF2-40B4-BE49-F238E27FC236}">
                  <a16:creationId xmlns:a16="http://schemas.microsoft.com/office/drawing/2014/main" id="{F0EF4C35-3C80-4DAF-87FE-D65484EBECAC}"/>
                </a:ext>
              </a:extLst>
            </p:cNvPr>
            <p:cNvSpPr>
              <a:spLocks noEditPoints="1"/>
            </p:cNvSpPr>
            <p:nvPr/>
          </p:nvSpPr>
          <p:spPr bwMode="auto">
            <a:xfrm>
              <a:off x="554038" y="5853748"/>
              <a:ext cx="522288" cy="522288"/>
            </a:xfrm>
            <a:custGeom>
              <a:avLst/>
              <a:gdLst>
                <a:gd name="T0" fmla="*/ 312 w 659"/>
                <a:gd name="T1" fmla="*/ 657 h 657"/>
                <a:gd name="T2" fmla="*/ 262 w 659"/>
                <a:gd name="T3" fmla="*/ 650 h 657"/>
                <a:gd name="T4" fmla="*/ 202 w 659"/>
                <a:gd name="T5" fmla="*/ 631 h 657"/>
                <a:gd name="T6" fmla="*/ 120 w 659"/>
                <a:gd name="T7" fmla="*/ 582 h 657"/>
                <a:gd name="T8" fmla="*/ 56 w 659"/>
                <a:gd name="T9" fmla="*/ 512 h 657"/>
                <a:gd name="T10" fmla="*/ 15 w 659"/>
                <a:gd name="T11" fmla="*/ 426 h 657"/>
                <a:gd name="T12" fmla="*/ 4 w 659"/>
                <a:gd name="T13" fmla="*/ 379 h 657"/>
                <a:gd name="T14" fmla="*/ 0 w 659"/>
                <a:gd name="T15" fmla="*/ 329 h 657"/>
                <a:gd name="T16" fmla="*/ 1 w 659"/>
                <a:gd name="T17" fmla="*/ 295 h 657"/>
                <a:gd name="T18" fmla="*/ 11 w 659"/>
                <a:gd name="T19" fmla="*/ 247 h 657"/>
                <a:gd name="T20" fmla="*/ 40 w 659"/>
                <a:gd name="T21" fmla="*/ 172 h 657"/>
                <a:gd name="T22" fmla="*/ 97 w 659"/>
                <a:gd name="T23" fmla="*/ 96 h 657"/>
                <a:gd name="T24" fmla="*/ 172 w 659"/>
                <a:gd name="T25" fmla="*/ 39 h 657"/>
                <a:gd name="T26" fmla="*/ 247 w 659"/>
                <a:gd name="T27" fmla="*/ 10 h 657"/>
                <a:gd name="T28" fmla="*/ 296 w 659"/>
                <a:gd name="T29" fmla="*/ 1 h 657"/>
                <a:gd name="T30" fmla="*/ 329 w 659"/>
                <a:gd name="T31" fmla="*/ 0 h 657"/>
                <a:gd name="T32" fmla="*/ 379 w 659"/>
                <a:gd name="T33" fmla="*/ 4 h 657"/>
                <a:gd name="T34" fmla="*/ 426 w 659"/>
                <a:gd name="T35" fmla="*/ 14 h 657"/>
                <a:gd name="T36" fmla="*/ 513 w 659"/>
                <a:gd name="T37" fmla="*/ 56 h 657"/>
                <a:gd name="T38" fmla="*/ 583 w 659"/>
                <a:gd name="T39" fmla="*/ 119 h 657"/>
                <a:gd name="T40" fmla="*/ 632 w 659"/>
                <a:gd name="T41" fmla="*/ 200 h 657"/>
                <a:gd name="T42" fmla="*/ 652 w 659"/>
                <a:gd name="T43" fmla="*/ 262 h 657"/>
                <a:gd name="T44" fmla="*/ 657 w 659"/>
                <a:gd name="T45" fmla="*/ 312 h 657"/>
                <a:gd name="T46" fmla="*/ 657 w 659"/>
                <a:gd name="T47" fmla="*/ 345 h 657"/>
                <a:gd name="T48" fmla="*/ 652 w 659"/>
                <a:gd name="T49" fmla="*/ 395 h 657"/>
                <a:gd name="T50" fmla="*/ 632 w 659"/>
                <a:gd name="T51" fmla="*/ 457 h 657"/>
                <a:gd name="T52" fmla="*/ 583 w 659"/>
                <a:gd name="T53" fmla="*/ 537 h 657"/>
                <a:gd name="T54" fmla="*/ 513 w 659"/>
                <a:gd name="T55" fmla="*/ 602 h 657"/>
                <a:gd name="T56" fmla="*/ 426 w 659"/>
                <a:gd name="T57" fmla="*/ 642 h 657"/>
                <a:gd name="T58" fmla="*/ 379 w 659"/>
                <a:gd name="T59" fmla="*/ 654 h 657"/>
                <a:gd name="T60" fmla="*/ 329 w 659"/>
                <a:gd name="T61" fmla="*/ 657 h 657"/>
                <a:gd name="T62" fmla="*/ 329 w 659"/>
                <a:gd name="T63" fmla="*/ 37 h 657"/>
                <a:gd name="T64" fmla="*/ 242 w 659"/>
                <a:gd name="T65" fmla="*/ 51 h 657"/>
                <a:gd name="T66" fmla="*/ 167 w 659"/>
                <a:gd name="T67" fmla="*/ 87 h 657"/>
                <a:gd name="T68" fmla="*/ 105 w 659"/>
                <a:gd name="T69" fmla="*/ 143 h 657"/>
                <a:gd name="T70" fmla="*/ 60 w 659"/>
                <a:gd name="T71" fmla="*/ 215 h 657"/>
                <a:gd name="T72" fmla="*/ 39 w 659"/>
                <a:gd name="T73" fmla="*/ 299 h 657"/>
                <a:gd name="T74" fmla="*/ 39 w 659"/>
                <a:gd name="T75" fmla="*/ 359 h 657"/>
                <a:gd name="T76" fmla="*/ 60 w 659"/>
                <a:gd name="T77" fmla="*/ 442 h 657"/>
                <a:gd name="T78" fmla="*/ 105 w 659"/>
                <a:gd name="T79" fmla="*/ 513 h 657"/>
                <a:gd name="T80" fmla="*/ 167 w 659"/>
                <a:gd name="T81" fmla="*/ 570 h 657"/>
                <a:gd name="T82" fmla="*/ 242 w 659"/>
                <a:gd name="T83" fmla="*/ 607 h 657"/>
                <a:gd name="T84" fmla="*/ 329 w 659"/>
                <a:gd name="T85" fmla="*/ 619 h 657"/>
                <a:gd name="T86" fmla="*/ 387 w 659"/>
                <a:gd name="T87" fmla="*/ 614 h 657"/>
                <a:gd name="T88" fmla="*/ 468 w 659"/>
                <a:gd name="T89" fmla="*/ 584 h 657"/>
                <a:gd name="T90" fmla="*/ 535 w 659"/>
                <a:gd name="T91" fmla="*/ 535 h 657"/>
                <a:gd name="T92" fmla="*/ 585 w 659"/>
                <a:gd name="T93" fmla="*/ 467 h 657"/>
                <a:gd name="T94" fmla="*/ 614 w 659"/>
                <a:gd name="T95" fmla="*/ 387 h 657"/>
                <a:gd name="T96" fmla="*/ 621 w 659"/>
                <a:gd name="T97" fmla="*/ 329 h 657"/>
                <a:gd name="T98" fmla="*/ 607 w 659"/>
                <a:gd name="T99" fmla="*/ 242 h 657"/>
                <a:gd name="T100" fmla="*/ 570 w 659"/>
                <a:gd name="T101" fmla="*/ 166 h 657"/>
                <a:gd name="T102" fmla="*/ 515 w 659"/>
                <a:gd name="T103" fmla="*/ 103 h 657"/>
                <a:gd name="T104" fmla="*/ 442 w 659"/>
                <a:gd name="T105" fmla="*/ 60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29" y="657"/>
                  </a:moveTo>
                  <a:lnTo>
                    <a:pt x="329" y="657"/>
                  </a:lnTo>
                  <a:lnTo>
                    <a:pt x="312" y="657"/>
                  </a:lnTo>
                  <a:lnTo>
                    <a:pt x="296" y="656"/>
                  </a:lnTo>
                  <a:lnTo>
                    <a:pt x="280" y="654"/>
                  </a:lnTo>
                  <a:lnTo>
                    <a:pt x="262" y="650"/>
                  </a:lnTo>
                  <a:lnTo>
                    <a:pt x="247" y="648"/>
                  </a:lnTo>
                  <a:lnTo>
                    <a:pt x="231" y="642"/>
                  </a:lnTo>
                  <a:lnTo>
                    <a:pt x="202" y="631"/>
                  </a:lnTo>
                  <a:lnTo>
                    <a:pt x="172" y="618"/>
                  </a:lnTo>
                  <a:lnTo>
                    <a:pt x="145" y="602"/>
                  </a:lnTo>
                  <a:lnTo>
                    <a:pt x="120" y="582"/>
                  </a:lnTo>
                  <a:lnTo>
                    <a:pt x="97" y="562"/>
                  </a:lnTo>
                  <a:lnTo>
                    <a:pt x="75" y="537"/>
                  </a:lnTo>
                  <a:lnTo>
                    <a:pt x="56" y="512"/>
                  </a:lnTo>
                  <a:lnTo>
                    <a:pt x="40" y="485"/>
                  </a:lnTo>
                  <a:lnTo>
                    <a:pt x="26" y="457"/>
                  </a:lnTo>
                  <a:lnTo>
                    <a:pt x="15" y="426"/>
                  </a:lnTo>
                  <a:lnTo>
                    <a:pt x="11" y="411"/>
                  </a:lnTo>
                  <a:lnTo>
                    <a:pt x="7" y="395"/>
                  </a:lnTo>
                  <a:lnTo>
                    <a:pt x="4" y="379"/>
                  </a:lnTo>
                  <a:lnTo>
                    <a:pt x="1" y="363"/>
                  </a:lnTo>
                  <a:lnTo>
                    <a:pt x="0" y="345"/>
                  </a:lnTo>
                  <a:lnTo>
                    <a:pt x="0" y="329"/>
                  </a:lnTo>
                  <a:lnTo>
                    <a:pt x="0" y="329"/>
                  </a:lnTo>
                  <a:lnTo>
                    <a:pt x="0" y="312"/>
                  </a:lnTo>
                  <a:lnTo>
                    <a:pt x="1" y="295"/>
                  </a:lnTo>
                  <a:lnTo>
                    <a:pt x="4" y="278"/>
                  </a:lnTo>
                  <a:lnTo>
                    <a:pt x="7" y="262"/>
                  </a:lnTo>
                  <a:lnTo>
                    <a:pt x="11" y="247"/>
                  </a:lnTo>
                  <a:lnTo>
                    <a:pt x="15" y="231"/>
                  </a:lnTo>
                  <a:lnTo>
                    <a:pt x="26" y="200"/>
                  </a:lnTo>
                  <a:lnTo>
                    <a:pt x="40" y="172"/>
                  </a:lnTo>
                  <a:lnTo>
                    <a:pt x="56" y="145"/>
                  </a:lnTo>
                  <a:lnTo>
                    <a:pt x="75" y="119"/>
                  </a:lnTo>
                  <a:lnTo>
                    <a:pt x="97" y="96"/>
                  </a:lnTo>
                  <a:lnTo>
                    <a:pt x="120" y="75"/>
                  </a:lnTo>
                  <a:lnTo>
                    <a:pt x="145" y="56"/>
                  </a:lnTo>
                  <a:lnTo>
                    <a:pt x="172" y="39"/>
                  </a:lnTo>
                  <a:lnTo>
                    <a:pt x="202" y="25"/>
                  </a:lnTo>
                  <a:lnTo>
                    <a:pt x="231" y="14"/>
                  </a:lnTo>
                  <a:lnTo>
                    <a:pt x="247" y="10"/>
                  </a:lnTo>
                  <a:lnTo>
                    <a:pt x="262" y="6"/>
                  </a:lnTo>
                  <a:lnTo>
                    <a:pt x="280" y="4"/>
                  </a:lnTo>
                  <a:lnTo>
                    <a:pt x="296" y="1"/>
                  </a:lnTo>
                  <a:lnTo>
                    <a:pt x="312" y="0"/>
                  </a:lnTo>
                  <a:lnTo>
                    <a:pt x="329" y="0"/>
                  </a:lnTo>
                  <a:lnTo>
                    <a:pt x="329" y="0"/>
                  </a:lnTo>
                  <a:lnTo>
                    <a:pt x="345" y="0"/>
                  </a:lnTo>
                  <a:lnTo>
                    <a:pt x="363" y="1"/>
                  </a:lnTo>
                  <a:lnTo>
                    <a:pt x="379" y="4"/>
                  </a:lnTo>
                  <a:lnTo>
                    <a:pt x="395" y="6"/>
                  </a:lnTo>
                  <a:lnTo>
                    <a:pt x="411" y="10"/>
                  </a:lnTo>
                  <a:lnTo>
                    <a:pt x="426" y="14"/>
                  </a:lnTo>
                  <a:lnTo>
                    <a:pt x="457" y="25"/>
                  </a:lnTo>
                  <a:lnTo>
                    <a:pt x="485" y="39"/>
                  </a:lnTo>
                  <a:lnTo>
                    <a:pt x="513" y="56"/>
                  </a:lnTo>
                  <a:lnTo>
                    <a:pt x="538" y="75"/>
                  </a:lnTo>
                  <a:lnTo>
                    <a:pt x="562" y="96"/>
                  </a:lnTo>
                  <a:lnTo>
                    <a:pt x="583" y="119"/>
                  </a:lnTo>
                  <a:lnTo>
                    <a:pt x="602" y="145"/>
                  </a:lnTo>
                  <a:lnTo>
                    <a:pt x="618" y="172"/>
                  </a:lnTo>
                  <a:lnTo>
                    <a:pt x="632" y="200"/>
                  </a:lnTo>
                  <a:lnTo>
                    <a:pt x="644" y="231"/>
                  </a:lnTo>
                  <a:lnTo>
                    <a:pt x="648" y="247"/>
                  </a:lnTo>
                  <a:lnTo>
                    <a:pt x="652" y="262"/>
                  </a:lnTo>
                  <a:lnTo>
                    <a:pt x="655" y="278"/>
                  </a:lnTo>
                  <a:lnTo>
                    <a:pt x="656" y="295"/>
                  </a:lnTo>
                  <a:lnTo>
                    <a:pt x="657" y="312"/>
                  </a:lnTo>
                  <a:lnTo>
                    <a:pt x="659" y="329"/>
                  </a:lnTo>
                  <a:lnTo>
                    <a:pt x="659" y="329"/>
                  </a:lnTo>
                  <a:lnTo>
                    <a:pt x="657" y="345"/>
                  </a:lnTo>
                  <a:lnTo>
                    <a:pt x="656" y="363"/>
                  </a:lnTo>
                  <a:lnTo>
                    <a:pt x="655" y="379"/>
                  </a:lnTo>
                  <a:lnTo>
                    <a:pt x="652" y="395"/>
                  </a:lnTo>
                  <a:lnTo>
                    <a:pt x="648" y="411"/>
                  </a:lnTo>
                  <a:lnTo>
                    <a:pt x="644" y="426"/>
                  </a:lnTo>
                  <a:lnTo>
                    <a:pt x="632" y="457"/>
                  </a:lnTo>
                  <a:lnTo>
                    <a:pt x="618" y="485"/>
                  </a:lnTo>
                  <a:lnTo>
                    <a:pt x="602" y="512"/>
                  </a:lnTo>
                  <a:lnTo>
                    <a:pt x="583" y="537"/>
                  </a:lnTo>
                  <a:lnTo>
                    <a:pt x="562" y="562"/>
                  </a:lnTo>
                  <a:lnTo>
                    <a:pt x="538" y="582"/>
                  </a:lnTo>
                  <a:lnTo>
                    <a:pt x="513" y="602"/>
                  </a:lnTo>
                  <a:lnTo>
                    <a:pt x="485" y="618"/>
                  </a:lnTo>
                  <a:lnTo>
                    <a:pt x="457" y="631"/>
                  </a:lnTo>
                  <a:lnTo>
                    <a:pt x="426" y="642"/>
                  </a:lnTo>
                  <a:lnTo>
                    <a:pt x="411" y="648"/>
                  </a:lnTo>
                  <a:lnTo>
                    <a:pt x="395" y="650"/>
                  </a:lnTo>
                  <a:lnTo>
                    <a:pt x="379" y="654"/>
                  </a:lnTo>
                  <a:lnTo>
                    <a:pt x="363" y="656"/>
                  </a:lnTo>
                  <a:lnTo>
                    <a:pt x="345" y="657"/>
                  </a:lnTo>
                  <a:lnTo>
                    <a:pt x="329" y="657"/>
                  </a:lnTo>
                  <a:lnTo>
                    <a:pt x="329" y="657"/>
                  </a:lnTo>
                  <a:close/>
                  <a:moveTo>
                    <a:pt x="329" y="37"/>
                  </a:moveTo>
                  <a:lnTo>
                    <a:pt x="329" y="37"/>
                  </a:lnTo>
                  <a:lnTo>
                    <a:pt x="300" y="39"/>
                  </a:lnTo>
                  <a:lnTo>
                    <a:pt x="270" y="43"/>
                  </a:lnTo>
                  <a:lnTo>
                    <a:pt x="242" y="51"/>
                  </a:lnTo>
                  <a:lnTo>
                    <a:pt x="215" y="60"/>
                  </a:lnTo>
                  <a:lnTo>
                    <a:pt x="191" y="72"/>
                  </a:lnTo>
                  <a:lnTo>
                    <a:pt x="167" y="87"/>
                  </a:lnTo>
                  <a:lnTo>
                    <a:pt x="144" y="103"/>
                  </a:lnTo>
                  <a:lnTo>
                    <a:pt x="124" y="122"/>
                  </a:lnTo>
                  <a:lnTo>
                    <a:pt x="105" y="143"/>
                  </a:lnTo>
                  <a:lnTo>
                    <a:pt x="87" y="166"/>
                  </a:lnTo>
                  <a:lnTo>
                    <a:pt x="73" y="189"/>
                  </a:lnTo>
                  <a:lnTo>
                    <a:pt x="60" y="215"/>
                  </a:lnTo>
                  <a:lnTo>
                    <a:pt x="51" y="242"/>
                  </a:lnTo>
                  <a:lnTo>
                    <a:pt x="43" y="270"/>
                  </a:lnTo>
                  <a:lnTo>
                    <a:pt x="39" y="299"/>
                  </a:lnTo>
                  <a:lnTo>
                    <a:pt x="38" y="329"/>
                  </a:lnTo>
                  <a:lnTo>
                    <a:pt x="38" y="329"/>
                  </a:lnTo>
                  <a:lnTo>
                    <a:pt x="39" y="359"/>
                  </a:lnTo>
                  <a:lnTo>
                    <a:pt x="43" y="387"/>
                  </a:lnTo>
                  <a:lnTo>
                    <a:pt x="51" y="415"/>
                  </a:lnTo>
                  <a:lnTo>
                    <a:pt x="60" y="442"/>
                  </a:lnTo>
                  <a:lnTo>
                    <a:pt x="73" y="467"/>
                  </a:lnTo>
                  <a:lnTo>
                    <a:pt x="87" y="492"/>
                  </a:lnTo>
                  <a:lnTo>
                    <a:pt x="105" y="513"/>
                  </a:lnTo>
                  <a:lnTo>
                    <a:pt x="124" y="535"/>
                  </a:lnTo>
                  <a:lnTo>
                    <a:pt x="144" y="553"/>
                  </a:lnTo>
                  <a:lnTo>
                    <a:pt x="167" y="570"/>
                  </a:lnTo>
                  <a:lnTo>
                    <a:pt x="191" y="584"/>
                  </a:lnTo>
                  <a:lnTo>
                    <a:pt x="215" y="596"/>
                  </a:lnTo>
                  <a:lnTo>
                    <a:pt x="242" y="607"/>
                  </a:lnTo>
                  <a:lnTo>
                    <a:pt x="270" y="614"/>
                  </a:lnTo>
                  <a:lnTo>
                    <a:pt x="300" y="618"/>
                  </a:lnTo>
                  <a:lnTo>
                    <a:pt x="329" y="619"/>
                  </a:lnTo>
                  <a:lnTo>
                    <a:pt x="329" y="619"/>
                  </a:lnTo>
                  <a:lnTo>
                    <a:pt x="359" y="618"/>
                  </a:lnTo>
                  <a:lnTo>
                    <a:pt x="387" y="614"/>
                  </a:lnTo>
                  <a:lnTo>
                    <a:pt x="415" y="607"/>
                  </a:lnTo>
                  <a:lnTo>
                    <a:pt x="442" y="596"/>
                  </a:lnTo>
                  <a:lnTo>
                    <a:pt x="468" y="584"/>
                  </a:lnTo>
                  <a:lnTo>
                    <a:pt x="492" y="570"/>
                  </a:lnTo>
                  <a:lnTo>
                    <a:pt x="515" y="553"/>
                  </a:lnTo>
                  <a:lnTo>
                    <a:pt x="535" y="535"/>
                  </a:lnTo>
                  <a:lnTo>
                    <a:pt x="554" y="513"/>
                  </a:lnTo>
                  <a:lnTo>
                    <a:pt x="570" y="492"/>
                  </a:lnTo>
                  <a:lnTo>
                    <a:pt x="585" y="467"/>
                  </a:lnTo>
                  <a:lnTo>
                    <a:pt x="597" y="442"/>
                  </a:lnTo>
                  <a:lnTo>
                    <a:pt x="607" y="415"/>
                  </a:lnTo>
                  <a:lnTo>
                    <a:pt x="614" y="387"/>
                  </a:lnTo>
                  <a:lnTo>
                    <a:pt x="618" y="359"/>
                  </a:lnTo>
                  <a:lnTo>
                    <a:pt x="621" y="329"/>
                  </a:lnTo>
                  <a:lnTo>
                    <a:pt x="621" y="329"/>
                  </a:lnTo>
                  <a:lnTo>
                    <a:pt x="618" y="299"/>
                  </a:lnTo>
                  <a:lnTo>
                    <a:pt x="614" y="270"/>
                  </a:lnTo>
                  <a:lnTo>
                    <a:pt x="607" y="242"/>
                  </a:lnTo>
                  <a:lnTo>
                    <a:pt x="597" y="215"/>
                  </a:lnTo>
                  <a:lnTo>
                    <a:pt x="585" y="189"/>
                  </a:lnTo>
                  <a:lnTo>
                    <a:pt x="570" y="166"/>
                  </a:lnTo>
                  <a:lnTo>
                    <a:pt x="554" y="143"/>
                  </a:lnTo>
                  <a:lnTo>
                    <a:pt x="535" y="122"/>
                  </a:lnTo>
                  <a:lnTo>
                    <a:pt x="515" y="103"/>
                  </a:lnTo>
                  <a:lnTo>
                    <a:pt x="492" y="87"/>
                  </a:lnTo>
                  <a:lnTo>
                    <a:pt x="468" y="72"/>
                  </a:lnTo>
                  <a:lnTo>
                    <a:pt x="442" y="60"/>
                  </a:lnTo>
                  <a:lnTo>
                    <a:pt x="415" y="51"/>
                  </a:lnTo>
                  <a:lnTo>
                    <a:pt x="387" y="43"/>
                  </a:lnTo>
                  <a:lnTo>
                    <a:pt x="359" y="39"/>
                  </a:lnTo>
                  <a:lnTo>
                    <a:pt x="329" y="37"/>
                  </a:lnTo>
                  <a:lnTo>
                    <a:pt x="32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Open Sans"/>
              </a:endParaRPr>
            </a:p>
          </p:txBody>
        </p:sp>
        <p:sp>
          <p:nvSpPr>
            <p:cNvPr id="22" name="Freeform 294">
              <a:extLst>
                <a:ext uri="{FF2B5EF4-FFF2-40B4-BE49-F238E27FC236}">
                  <a16:creationId xmlns:a16="http://schemas.microsoft.com/office/drawing/2014/main" id="{066BB49F-4A9E-42C5-B102-30A6233AFF1A}"/>
                </a:ext>
              </a:extLst>
            </p:cNvPr>
            <p:cNvSpPr>
              <a:spLocks/>
            </p:cNvSpPr>
            <p:nvPr/>
          </p:nvSpPr>
          <p:spPr bwMode="auto">
            <a:xfrm>
              <a:off x="676276" y="5998210"/>
              <a:ext cx="53975" cy="53975"/>
            </a:xfrm>
            <a:custGeom>
              <a:avLst/>
              <a:gdLst>
                <a:gd name="T0" fmla="*/ 33 w 67"/>
                <a:gd name="T1" fmla="*/ 0 h 67"/>
                <a:gd name="T2" fmla="*/ 33 w 67"/>
                <a:gd name="T3" fmla="*/ 0 h 67"/>
                <a:gd name="T4" fmla="*/ 40 w 67"/>
                <a:gd name="T5" fmla="*/ 1 h 67"/>
                <a:gd name="T6" fmla="*/ 47 w 67"/>
                <a:gd name="T7" fmla="*/ 3 h 67"/>
                <a:gd name="T8" fmla="*/ 52 w 67"/>
                <a:gd name="T9" fmla="*/ 7 h 67"/>
                <a:gd name="T10" fmla="*/ 56 w 67"/>
                <a:gd name="T11" fmla="*/ 11 h 67"/>
                <a:gd name="T12" fmla="*/ 61 w 67"/>
                <a:gd name="T13" fmla="*/ 15 h 67"/>
                <a:gd name="T14" fmla="*/ 64 w 67"/>
                <a:gd name="T15" fmla="*/ 22 h 67"/>
                <a:gd name="T16" fmla="*/ 65 w 67"/>
                <a:gd name="T17" fmla="*/ 27 h 67"/>
                <a:gd name="T18" fmla="*/ 67 w 67"/>
                <a:gd name="T19" fmla="*/ 34 h 67"/>
                <a:gd name="T20" fmla="*/ 67 w 67"/>
                <a:gd name="T21" fmla="*/ 34 h 67"/>
                <a:gd name="T22" fmla="*/ 65 w 67"/>
                <a:gd name="T23" fmla="*/ 40 h 67"/>
                <a:gd name="T24" fmla="*/ 64 w 67"/>
                <a:gd name="T25" fmla="*/ 47 h 67"/>
                <a:gd name="T26" fmla="*/ 61 w 67"/>
                <a:gd name="T27" fmla="*/ 53 h 67"/>
                <a:gd name="T28" fmla="*/ 56 w 67"/>
                <a:gd name="T29" fmla="*/ 58 h 67"/>
                <a:gd name="T30" fmla="*/ 52 w 67"/>
                <a:gd name="T31" fmla="*/ 62 h 67"/>
                <a:gd name="T32" fmla="*/ 47 w 67"/>
                <a:gd name="T33" fmla="*/ 65 h 67"/>
                <a:gd name="T34" fmla="*/ 40 w 67"/>
                <a:gd name="T35" fmla="*/ 67 h 67"/>
                <a:gd name="T36" fmla="*/ 33 w 67"/>
                <a:gd name="T37" fmla="*/ 67 h 67"/>
                <a:gd name="T38" fmla="*/ 33 w 67"/>
                <a:gd name="T39" fmla="*/ 67 h 67"/>
                <a:gd name="T40" fmla="*/ 26 w 67"/>
                <a:gd name="T41" fmla="*/ 67 h 67"/>
                <a:gd name="T42" fmla="*/ 20 w 67"/>
                <a:gd name="T43" fmla="*/ 65 h 67"/>
                <a:gd name="T44" fmla="*/ 14 w 67"/>
                <a:gd name="T45" fmla="*/ 62 h 67"/>
                <a:gd name="T46" fmla="*/ 9 w 67"/>
                <a:gd name="T47" fmla="*/ 58 h 67"/>
                <a:gd name="T48" fmla="*/ 5 w 67"/>
                <a:gd name="T49" fmla="*/ 53 h 67"/>
                <a:gd name="T50" fmla="*/ 2 w 67"/>
                <a:gd name="T51" fmla="*/ 47 h 67"/>
                <a:gd name="T52" fmla="*/ 1 w 67"/>
                <a:gd name="T53" fmla="*/ 40 h 67"/>
                <a:gd name="T54" fmla="*/ 0 w 67"/>
                <a:gd name="T55" fmla="*/ 34 h 67"/>
                <a:gd name="T56" fmla="*/ 0 w 67"/>
                <a:gd name="T57" fmla="*/ 34 h 67"/>
                <a:gd name="T58" fmla="*/ 1 w 67"/>
                <a:gd name="T59" fmla="*/ 27 h 67"/>
                <a:gd name="T60" fmla="*/ 2 w 67"/>
                <a:gd name="T61" fmla="*/ 22 h 67"/>
                <a:gd name="T62" fmla="*/ 5 w 67"/>
                <a:gd name="T63" fmla="*/ 15 h 67"/>
                <a:gd name="T64" fmla="*/ 9 w 67"/>
                <a:gd name="T65" fmla="*/ 11 h 67"/>
                <a:gd name="T66" fmla="*/ 14 w 67"/>
                <a:gd name="T67" fmla="*/ 7 h 67"/>
                <a:gd name="T68" fmla="*/ 20 w 67"/>
                <a:gd name="T69" fmla="*/ 3 h 67"/>
                <a:gd name="T70" fmla="*/ 26 w 67"/>
                <a:gd name="T71" fmla="*/ 1 h 67"/>
                <a:gd name="T72" fmla="*/ 33 w 67"/>
                <a:gd name="T73" fmla="*/ 0 h 67"/>
                <a:gd name="T74" fmla="*/ 33 w 67"/>
                <a:gd name="T7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7">
                  <a:moveTo>
                    <a:pt x="33" y="0"/>
                  </a:moveTo>
                  <a:lnTo>
                    <a:pt x="33" y="0"/>
                  </a:lnTo>
                  <a:lnTo>
                    <a:pt x="40" y="1"/>
                  </a:lnTo>
                  <a:lnTo>
                    <a:pt x="47" y="3"/>
                  </a:lnTo>
                  <a:lnTo>
                    <a:pt x="52" y="7"/>
                  </a:lnTo>
                  <a:lnTo>
                    <a:pt x="56" y="11"/>
                  </a:lnTo>
                  <a:lnTo>
                    <a:pt x="61" y="15"/>
                  </a:lnTo>
                  <a:lnTo>
                    <a:pt x="64" y="22"/>
                  </a:lnTo>
                  <a:lnTo>
                    <a:pt x="65" y="27"/>
                  </a:lnTo>
                  <a:lnTo>
                    <a:pt x="67" y="34"/>
                  </a:lnTo>
                  <a:lnTo>
                    <a:pt x="67" y="34"/>
                  </a:lnTo>
                  <a:lnTo>
                    <a:pt x="65" y="40"/>
                  </a:lnTo>
                  <a:lnTo>
                    <a:pt x="64" y="47"/>
                  </a:lnTo>
                  <a:lnTo>
                    <a:pt x="61" y="53"/>
                  </a:lnTo>
                  <a:lnTo>
                    <a:pt x="56" y="58"/>
                  </a:lnTo>
                  <a:lnTo>
                    <a:pt x="52" y="62"/>
                  </a:lnTo>
                  <a:lnTo>
                    <a:pt x="47" y="65"/>
                  </a:lnTo>
                  <a:lnTo>
                    <a:pt x="40" y="67"/>
                  </a:lnTo>
                  <a:lnTo>
                    <a:pt x="33" y="67"/>
                  </a:lnTo>
                  <a:lnTo>
                    <a:pt x="33" y="67"/>
                  </a:lnTo>
                  <a:lnTo>
                    <a:pt x="26" y="67"/>
                  </a:lnTo>
                  <a:lnTo>
                    <a:pt x="20" y="65"/>
                  </a:lnTo>
                  <a:lnTo>
                    <a:pt x="14" y="62"/>
                  </a:lnTo>
                  <a:lnTo>
                    <a:pt x="9" y="58"/>
                  </a:lnTo>
                  <a:lnTo>
                    <a:pt x="5" y="53"/>
                  </a:lnTo>
                  <a:lnTo>
                    <a:pt x="2" y="47"/>
                  </a:lnTo>
                  <a:lnTo>
                    <a:pt x="1" y="40"/>
                  </a:lnTo>
                  <a:lnTo>
                    <a:pt x="0" y="34"/>
                  </a:lnTo>
                  <a:lnTo>
                    <a:pt x="0" y="34"/>
                  </a:lnTo>
                  <a:lnTo>
                    <a:pt x="1" y="27"/>
                  </a:lnTo>
                  <a:lnTo>
                    <a:pt x="2" y="22"/>
                  </a:lnTo>
                  <a:lnTo>
                    <a:pt x="5" y="15"/>
                  </a:lnTo>
                  <a:lnTo>
                    <a:pt x="9" y="11"/>
                  </a:lnTo>
                  <a:lnTo>
                    <a:pt x="14" y="7"/>
                  </a:lnTo>
                  <a:lnTo>
                    <a:pt x="20" y="3"/>
                  </a:lnTo>
                  <a:lnTo>
                    <a:pt x="26" y="1"/>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Open Sans"/>
              </a:endParaRPr>
            </a:p>
          </p:txBody>
        </p:sp>
        <p:sp>
          <p:nvSpPr>
            <p:cNvPr id="23" name="Freeform 295">
              <a:extLst>
                <a:ext uri="{FF2B5EF4-FFF2-40B4-BE49-F238E27FC236}">
                  <a16:creationId xmlns:a16="http://schemas.microsoft.com/office/drawing/2014/main" id="{BCB5B3E7-2F8C-45A1-B938-73EC28049429}"/>
                </a:ext>
              </a:extLst>
            </p:cNvPr>
            <p:cNvSpPr>
              <a:spLocks/>
            </p:cNvSpPr>
            <p:nvPr/>
          </p:nvSpPr>
          <p:spPr bwMode="auto">
            <a:xfrm>
              <a:off x="757238" y="6015673"/>
              <a:ext cx="185738" cy="19050"/>
            </a:xfrm>
            <a:custGeom>
              <a:avLst/>
              <a:gdLst>
                <a:gd name="T0" fmla="*/ 227 w 234"/>
                <a:gd name="T1" fmla="*/ 23 h 23"/>
                <a:gd name="T2" fmla="*/ 6 w 234"/>
                <a:gd name="T3" fmla="*/ 23 h 23"/>
                <a:gd name="T4" fmla="*/ 6 w 234"/>
                <a:gd name="T5" fmla="*/ 23 h 23"/>
                <a:gd name="T6" fmla="*/ 3 w 234"/>
                <a:gd name="T7" fmla="*/ 21 h 23"/>
                <a:gd name="T8" fmla="*/ 2 w 234"/>
                <a:gd name="T9" fmla="*/ 20 h 23"/>
                <a:gd name="T10" fmla="*/ 0 w 234"/>
                <a:gd name="T11" fmla="*/ 19 h 23"/>
                <a:gd name="T12" fmla="*/ 0 w 234"/>
                <a:gd name="T13" fmla="*/ 16 h 23"/>
                <a:gd name="T14" fmla="*/ 0 w 234"/>
                <a:gd name="T15" fmla="*/ 5 h 23"/>
                <a:gd name="T16" fmla="*/ 0 w 234"/>
                <a:gd name="T17" fmla="*/ 5 h 23"/>
                <a:gd name="T18" fmla="*/ 0 w 234"/>
                <a:gd name="T19" fmla="*/ 3 h 23"/>
                <a:gd name="T20" fmla="*/ 2 w 234"/>
                <a:gd name="T21" fmla="*/ 1 h 23"/>
                <a:gd name="T22" fmla="*/ 3 w 234"/>
                <a:gd name="T23" fmla="*/ 0 h 23"/>
                <a:gd name="T24" fmla="*/ 6 w 234"/>
                <a:gd name="T25" fmla="*/ 0 h 23"/>
                <a:gd name="T26" fmla="*/ 227 w 234"/>
                <a:gd name="T27" fmla="*/ 0 h 23"/>
                <a:gd name="T28" fmla="*/ 227 w 234"/>
                <a:gd name="T29" fmla="*/ 0 h 23"/>
                <a:gd name="T30" fmla="*/ 230 w 234"/>
                <a:gd name="T31" fmla="*/ 0 h 23"/>
                <a:gd name="T32" fmla="*/ 232 w 234"/>
                <a:gd name="T33" fmla="*/ 1 h 23"/>
                <a:gd name="T34" fmla="*/ 233 w 234"/>
                <a:gd name="T35" fmla="*/ 3 h 23"/>
                <a:gd name="T36" fmla="*/ 234 w 234"/>
                <a:gd name="T37" fmla="*/ 5 h 23"/>
                <a:gd name="T38" fmla="*/ 234 w 234"/>
                <a:gd name="T39" fmla="*/ 16 h 23"/>
                <a:gd name="T40" fmla="*/ 234 w 234"/>
                <a:gd name="T41" fmla="*/ 16 h 23"/>
                <a:gd name="T42" fmla="*/ 233 w 234"/>
                <a:gd name="T43" fmla="*/ 19 h 23"/>
                <a:gd name="T44" fmla="*/ 232 w 234"/>
                <a:gd name="T45" fmla="*/ 20 h 23"/>
                <a:gd name="T46" fmla="*/ 230 w 234"/>
                <a:gd name="T47" fmla="*/ 21 h 23"/>
                <a:gd name="T48" fmla="*/ 227 w 234"/>
                <a:gd name="T49" fmla="*/ 23 h 23"/>
                <a:gd name="T50" fmla="*/ 227 w 234"/>
                <a:gd name="T5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4" h="23">
                  <a:moveTo>
                    <a:pt x="227" y="23"/>
                  </a:moveTo>
                  <a:lnTo>
                    <a:pt x="6" y="23"/>
                  </a:lnTo>
                  <a:lnTo>
                    <a:pt x="6" y="23"/>
                  </a:lnTo>
                  <a:lnTo>
                    <a:pt x="3" y="21"/>
                  </a:lnTo>
                  <a:lnTo>
                    <a:pt x="2" y="20"/>
                  </a:lnTo>
                  <a:lnTo>
                    <a:pt x="0" y="19"/>
                  </a:lnTo>
                  <a:lnTo>
                    <a:pt x="0" y="16"/>
                  </a:lnTo>
                  <a:lnTo>
                    <a:pt x="0" y="5"/>
                  </a:lnTo>
                  <a:lnTo>
                    <a:pt x="0" y="5"/>
                  </a:lnTo>
                  <a:lnTo>
                    <a:pt x="0" y="3"/>
                  </a:lnTo>
                  <a:lnTo>
                    <a:pt x="2" y="1"/>
                  </a:lnTo>
                  <a:lnTo>
                    <a:pt x="3" y="0"/>
                  </a:lnTo>
                  <a:lnTo>
                    <a:pt x="6" y="0"/>
                  </a:lnTo>
                  <a:lnTo>
                    <a:pt x="227" y="0"/>
                  </a:lnTo>
                  <a:lnTo>
                    <a:pt x="227" y="0"/>
                  </a:lnTo>
                  <a:lnTo>
                    <a:pt x="230" y="0"/>
                  </a:lnTo>
                  <a:lnTo>
                    <a:pt x="232" y="1"/>
                  </a:lnTo>
                  <a:lnTo>
                    <a:pt x="233" y="3"/>
                  </a:lnTo>
                  <a:lnTo>
                    <a:pt x="234" y="5"/>
                  </a:lnTo>
                  <a:lnTo>
                    <a:pt x="234" y="16"/>
                  </a:lnTo>
                  <a:lnTo>
                    <a:pt x="234" y="16"/>
                  </a:lnTo>
                  <a:lnTo>
                    <a:pt x="233" y="19"/>
                  </a:lnTo>
                  <a:lnTo>
                    <a:pt x="232" y="20"/>
                  </a:lnTo>
                  <a:lnTo>
                    <a:pt x="230" y="21"/>
                  </a:lnTo>
                  <a:lnTo>
                    <a:pt x="227" y="23"/>
                  </a:lnTo>
                  <a:lnTo>
                    <a:pt x="22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Open Sans"/>
              </a:endParaRPr>
            </a:p>
          </p:txBody>
        </p:sp>
        <p:sp>
          <p:nvSpPr>
            <p:cNvPr id="24" name="Freeform 296">
              <a:extLst>
                <a:ext uri="{FF2B5EF4-FFF2-40B4-BE49-F238E27FC236}">
                  <a16:creationId xmlns:a16="http://schemas.microsoft.com/office/drawing/2014/main" id="{F684AA2E-B671-4985-84E7-C7184749D415}"/>
                </a:ext>
              </a:extLst>
            </p:cNvPr>
            <p:cNvSpPr>
              <a:spLocks/>
            </p:cNvSpPr>
            <p:nvPr/>
          </p:nvSpPr>
          <p:spPr bwMode="auto">
            <a:xfrm>
              <a:off x="676276" y="6087110"/>
              <a:ext cx="53975" cy="52388"/>
            </a:xfrm>
            <a:custGeom>
              <a:avLst/>
              <a:gdLst>
                <a:gd name="T0" fmla="*/ 33 w 67"/>
                <a:gd name="T1" fmla="*/ 0 h 67"/>
                <a:gd name="T2" fmla="*/ 33 w 67"/>
                <a:gd name="T3" fmla="*/ 0 h 67"/>
                <a:gd name="T4" fmla="*/ 40 w 67"/>
                <a:gd name="T5" fmla="*/ 1 h 67"/>
                <a:gd name="T6" fmla="*/ 47 w 67"/>
                <a:gd name="T7" fmla="*/ 2 h 67"/>
                <a:gd name="T8" fmla="*/ 52 w 67"/>
                <a:gd name="T9" fmla="*/ 5 h 67"/>
                <a:gd name="T10" fmla="*/ 56 w 67"/>
                <a:gd name="T11" fmla="*/ 10 h 67"/>
                <a:gd name="T12" fmla="*/ 61 w 67"/>
                <a:gd name="T13" fmla="*/ 14 h 67"/>
                <a:gd name="T14" fmla="*/ 64 w 67"/>
                <a:gd name="T15" fmla="*/ 20 h 67"/>
                <a:gd name="T16" fmla="*/ 65 w 67"/>
                <a:gd name="T17" fmla="*/ 27 h 67"/>
                <a:gd name="T18" fmla="*/ 67 w 67"/>
                <a:gd name="T19" fmla="*/ 33 h 67"/>
                <a:gd name="T20" fmla="*/ 67 w 67"/>
                <a:gd name="T21" fmla="*/ 33 h 67"/>
                <a:gd name="T22" fmla="*/ 65 w 67"/>
                <a:gd name="T23" fmla="*/ 40 h 67"/>
                <a:gd name="T24" fmla="*/ 64 w 67"/>
                <a:gd name="T25" fmla="*/ 47 h 67"/>
                <a:gd name="T26" fmla="*/ 61 w 67"/>
                <a:gd name="T27" fmla="*/ 52 h 67"/>
                <a:gd name="T28" fmla="*/ 56 w 67"/>
                <a:gd name="T29" fmla="*/ 57 h 67"/>
                <a:gd name="T30" fmla="*/ 52 w 67"/>
                <a:gd name="T31" fmla="*/ 62 h 67"/>
                <a:gd name="T32" fmla="*/ 47 w 67"/>
                <a:gd name="T33" fmla="*/ 64 h 67"/>
                <a:gd name="T34" fmla="*/ 40 w 67"/>
                <a:gd name="T35" fmla="*/ 66 h 67"/>
                <a:gd name="T36" fmla="*/ 33 w 67"/>
                <a:gd name="T37" fmla="*/ 67 h 67"/>
                <a:gd name="T38" fmla="*/ 33 w 67"/>
                <a:gd name="T39" fmla="*/ 67 h 67"/>
                <a:gd name="T40" fmla="*/ 26 w 67"/>
                <a:gd name="T41" fmla="*/ 66 h 67"/>
                <a:gd name="T42" fmla="*/ 20 w 67"/>
                <a:gd name="T43" fmla="*/ 64 h 67"/>
                <a:gd name="T44" fmla="*/ 14 w 67"/>
                <a:gd name="T45" fmla="*/ 62 h 67"/>
                <a:gd name="T46" fmla="*/ 9 w 67"/>
                <a:gd name="T47" fmla="*/ 57 h 67"/>
                <a:gd name="T48" fmla="*/ 5 w 67"/>
                <a:gd name="T49" fmla="*/ 52 h 67"/>
                <a:gd name="T50" fmla="*/ 2 w 67"/>
                <a:gd name="T51" fmla="*/ 47 h 67"/>
                <a:gd name="T52" fmla="*/ 1 w 67"/>
                <a:gd name="T53" fmla="*/ 40 h 67"/>
                <a:gd name="T54" fmla="*/ 0 w 67"/>
                <a:gd name="T55" fmla="*/ 33 h 67"/>
                <a:gd name="T56" fmla="*/ 0 w 67"/>
                <a:gd name="T57" fmla="*/ 33 h 67"/>
                <a:gd name="T58" fmla="*/ 1 w 67"/>
                <a:gd name="T59" fmla="*/ 27 h 67"/>
                <a:gd name="T60" fmla="*/ 2 w 67"/>
                <a:gd name="T61" fmla="*/ 20 h 67"/>
                <a:gd name="T62" fmla="*/ 5 w 67"/>
                <a:gd name="T63" fmla="*/ 14 h 67"/>
                <a:gd name="T64" fmla="*/ 9 w 67"/>
                <a:gd name="T65" fmla="*/ 10 h 67"/>
                <a:gd name="T66" fmla="*/ 14 w 67"/>
                <a:gd name="T67" fmla="*/ 5 h 67"/>
                <a:gd name="T68" fmla="*/ 20 w 67"/>
                <a:gd name="T69" fmla="*/ 2 h 67"/>
                <a:gd name="T70" fmla="*/ 26 w 67"/>
                <a:gd name="T71" fmla="*/ 1 h 67"/>
                <a:gd name="T72" fmla="*/ 33 w 67"/>
                <a:gd name="T73" fmla="*/ 0 h 67"/>
                <a:gd name="T74" fmla="*/ 33 w 67"/>
                <a:gd name="T7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7">
                  <a:moveTo>
                    <a:pt x="33" y="0"/>
                  </a:moveTo>
                  <a:lnTo>
                    <a:pt x="33" y="0"/>
                  </a:lnTo>
                  <a:lnTo>
                    <a:pt x="40" y="1"/>
                  </a:lnTo>
                  <a:lnTo>
                    <a:pt x="47" y="2"/>
                  </a:lnTo>
                  <a:lnTo>
                    <a:pt x="52" y="5"/>
                  </a:lnTo>
                  <a:lnTo>
                    <a:pt x="56" y="10"/>
                  </a:lnTo>
                  <a:lnTo>
                    <a:pt x="61" y="14"/>
                  </a:lnTo>
                  <a:lnTo>
                    <a:pt x="64" y="20"/>
                  </a:lnTo>
                  <a:lnTo>
                    <a:pt x="65" y="27"/>
                  </a:lnTo>
                  <a:lnTo>
                    <a:pt x="67" y="33"/>
                  </a:lnTo>
                  <a:lnTo>
                    <a:pt x="67" y="33"/>
                  </a:lnTo>
                  <a:lnTo>
                    <a:pt x="65" y="40"/>
                  </a:lnTo>
                  <a:lnTo>
                    <a:pt x="64" y="47"/>
                  </a:lnTo>
                  <a:lnTo>
                    <a:pt x="61" y="52"/>
                  </a:lnTo>
                  <a:lnTo>
                    <a:pt x="56" y="57"/>
                  </a:lnTo>
                  <a:lnTo>
                    <a:pt x="52" y="62"/>
                  </a:lnTo>
                  <a:lnTo>
                    <a:pt x="47" y="64"/>
                  </a:lnTo>
                  <a:lnTo>
                    <a:pt x="40" y="66"/>
                  </a:lnTo>
                  <a:lnTo>
                    <a:pt x="33" y="67"/>
                  </a:lnTo>
                  <a:lnTo>
                    <a:pt x="33" y="67"/>
                  </a:lnTo>
                  <a:lnTo>
                    <a:pt x="26" y="66"/>
                  </a:lnTo>
                  <a:lnTo>
                    <a:pt x="20" y="64"/>
                  </a:lnTo>
                  <a:lnTo>
                    <a:pt x="14" y="62"/>
                  </a:lnTo>
                  <a:lnTo>
                    <a:pt x="9" y="57"/>
                  </a:lnTo>
                  <a:lnTo>
                    <a:pt x="5" y="52"/>
                  </a:lnTo>
                  <a:lnTo>
                    <a:pt x="2" y="47"/>
                  </a:lnTo>
                  <a:lnTo>
                    <a:pt x="1" y="40"/>
                  </a:lnTo>
                  <a:lnTo>
                    <a:pt x="0" y="33"/>
                  </a:lnTo>
                  <a:lnTo>
                    <a:pt x="0" y="33"/>
                  </a:lnTo>
                  <a:lnTo>
                    <a:pt x="1" y="27"/>
                  </a:lnTo>
                  <a:lnTo>
                    <a:pt x="2" y="20"/>
                  </a:lnTo>
                  <a:lnTo>
                    <a:pt x="5" y="14"/>
                  </a:lnTo>
                  <a:lnTo>
                    <a:pt x="9" y="10"/>
                  </a:lnTo>
                  <a:lnTo>
                    <a:pt x="14" y="5"/>
                  </a:lnTo>
                  <a:lnTo>
                    <a:pt x="20" y="2"/>
                  </a:lnTo>
                  <a:lnTo>
                    <a:pt x="26" y="1"/>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Open Sans"/>
              </a:endParaRPr>
            </a:p>
          </p:txBody>
        </p:sp>
        <p:sp>
          <p:nvSpPr>
            <p:cNvPr id="25" name="Freeform 297">
              <a:extLst>
                <a:ext uri="{FF2B5EF4-FFF2-40B4-BE49-F238E27FC236}">
                  <a16:creationId xmlns:a16="http://schemas.microsoft.com/office/drawing/2014/main" id="{75FE39F7-1F98-4770-BDC2-50E92DE1D6D5}"/>
                </a:ext>
              </a:extLst>
            </p:cNvPr>
            <p:cNvSpPr>
              <a:spLocks/>
            </p:cNvSpPr>
            <p:nvPr/>
          </p:nvSpPr>
          <p:spPr bwMode="auto">
            <a:xfrm>
              <a:off x="757238" y="6104573"/>
              <a:ext cx="185738" cy="17463"/>
            </a:xfrm>
            <a:custGeom>
              <a:avLst/>
              <a:gdLst>
                <a:gd name="T0" fmla="*/ 227 w 234"/>
                <a:gd name="T1" fmla="*/ 21 h 21"/>
                <a:gd name="T2" fmla="*/ 6 w 234"/>
                <a:gd name="T3" fmla="*/ 21 h 21"/>
                <a:gd name="T4" fmla="*/ 6 w 234"/>
                <a:gd name="T5" fmla="*/ 21 h 21"/>
                <a:gd name="T6" fmla="*/ 3 w 234"/>
                <a:gd name="T7" fmla="*/ 21 h 21"/>
                <a:gd name="T8" fmla="*/ 2 w 234"/>
                <a:gd name="T9" fmla="*/ 20 h 21"/>
                <a:gd name="T10" fmla="*/ 0 w 234"/>
                <a:gd name="T11" fmla="*/ 18 h 21"/>
                <a:gd name="T12" fmla="*/ 0 w 234"/>
                <a:gd name="T13" fmla="*/ 16 h 21"/>
                <a:gd name="T14" fmla="*/ 0 w 234"/>
                <a:gd name="T15" fmla="*/ 5 h 21"/>
                <a:gd name="T16" fmla="*/ 0 w 234"/>
                <a:gd name="T17" fmla="*/ 5 h 21"/>
                <a:gd name="T18" fmla="*/ 0 w 234"/>
                <a:gd name="T19" fmla="*/ 2 h 21"/>
                <a:gd name="T20" fmla="*/ 2 w 234"/>
                <a:gd name="T21" fmla="*/ 1 h 21"/>
                <a:gd name="T22" fmla="*/ 3 w 234"/>
                <a:gd name="T23" fmla="*/ 0 h 21"/>
                <a:gd name="T24" fmla="*/ 6 w 234"/>
                <a:gd name="T25" fmla="*/ 0 h 21"/>
                <a:gd name="T26" fmla="*/ 227 w 234"/>
                <a:gd name="T27" fmla="*/ 0 h 21"/>
                <a:gd name="T28" fmla="*/ 227 w 234"/>
                <a:gd name="T29" fmla="*/ 0 h 21"/>
                <a:gd name="T30" fmla="*/ 230 w 234"/>
                <a:gd name="T31" fmla="*/ 0 h 21"/>
                <a:gd name="T32" fmla="*/ 232 w 234"/>
                <a:gd name="T33" fmla="*/ 1 h 21"/>
                <a:gd name="T34" fmla="*/ 233 w 234"/>
                <a:gd name="T35" fmla="*/ 2 h 21"/>
                <a:gd name="T36" fmla="*/ 234 w 234"/>
                <a:gd name="T37" fmla="*/ 5 h 21"/>
                <a:gd name="T38" fmla="*/ 234 w 234"/>
                <a:gd name="T39" fmla="*/ 16 h 21"/>
                <a:gd name="T40" fmla="*/ 234 w 234"/>
                <a:gd name="T41" fmla="*/ 16 h 21"/>
                <a:gd name="T42" fmla="*/ 233 w 234"/>
                <a:gd name="T43" fmla="*/ 18 h 21"/>
                <a:gd name="T44" fmla="*/ 232 w 234"/>
                <a:gd name="T45" fmla="*/ 20 h 21"/>
                <a:gd name="T46" fmla="*/ 230 w 234"/>
                <a:gd name="T47" fmla="*/ 21 h 21"/>
                <a:gd name="T48" fmla="*/ 227 w 234"/>
                <a:gd name="T49" fmla="*/ 21 h 21"/>
                <a:gd name="T50" fmla="*/ 227 w 234"/>
                <a:gd name="T5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4" h="21">
                  <a:moveTo>
                    <a:pt x="227" y="21"/>
                  </a:moveTo>
                  <a:lnTo>
                    <a:pt x="6" y="21"/>
                  </a:lnTo>
                  <a:lnTo>
                    <a:pt x="6" y="21"/>
                  </a:lnTo>
                  <a:lnTo>
                    <a:pt x="3" y="21"/>
                  </a:lnTo>
                  <a:lnTo>
                    <a:pt x="2" y="20"/>
                  </a:lnTo>
                  <a:lnTo>
                    <a:pt x="0" y="18"/>
                  </a:lnTo>
                  <a:lnTo>
                    <a:pt x="0" y="16"/>
                  </a:lnTo>
                  <a:lnTo>
                    <a:pt x="0" y="5"/>
                  </a:lnTo>
                  <a:lnTo>
                    <a:pt x="0" y="5"/>
                  </a:lnTo>
                  <a:lnTo>
                    <a:pt x="0" y="2"/>
                  </a:lnTo>
                  <a:lnTo>
                    <a:pt x="2" y="1"/>
                  </a:lnTo>
                  <a:lnTo>
                    <a:pt x="3" y="0"/>
                  </a:lnTo>
                  <a:lnTo>
                    <a:pt x="6" y="0"/>
                  </a:lnTo>
                  <a:lnTo>
                    <a:pt x="227" y="0"/>
                  </a:lnTo>
                  <a:lnTo>
                    <a:pt x="227" y="0"/>
                  </a:lnTo>
                  <a:lnTo>
                    <a:pt x="230" y="0"/>
                  </a:lnTo>
                  <a:lnTo>
                    <a:pt x="232" y="1"/>
                  </a:lnTo>
                  <a:lnTo>
                    <a:pt x="233" y="2"/>
                  </a:lnTo>
                  <a:lnTo>
                    <a:pt x="234" y="5"/>
                  </a:lnTo>
                  <a:lnTo>
                    <a:pt x="234" y="16"/>
                  </a:lnTo>
                  <a:lnTo>
                    <a:pt x="234" y="16"/>
                  </a:lnTo>
                  <a:lnTo>
                    <a:pt x="233" y="18"/>
                  </a:lnTo>
                  <a:lnTo>
                    <a:pt x="232" y="20"/>
                  </a:lnTo>
                  <a:lnTo>
                    <a:pt x="230" y="21"/>
                  </a:lnTo>
                  <a:lnTo>
                    <a:pt x="227" y="21"/>
                  </a:lnTo>
                  <a:lnTo>
                    <a:pt x="22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Open Sans"/>
              </a:endParaRPr>
            </a:p>
          </p:txBody>
        </p:sp>
        <p:sp>
          <p:nvSpPr>
            <p:cNvPr id="26" name="Freeform 298">
              <a:extLst>
                <a:ext uri="{FF2B5EF4-FFF2-40B4-BE49-F238E27FC236}">
                  <a16:creationId xmlns:a16="http://schemas.microsoft.com/office/drawing/2014/main" id="{55476199-C1DF-4246-B501-502FA3F97D54}"/>
                </a:ext>
              </a:extLst>
            </p:cNvPr>
            <p:cNvSpPr>
              <a:spLocks/>
            </p:cNvSpPr>
            <p:nvPr/>
          </p:nvSpPr>
          <p:spPr bwMode="auto">
            <a:xfrm>
              <a:off x="676276" y="6176010"/>
              <a:ext cx="53975" cy="52388"/>
            </a:xfrm>
            <a:custGeom>
              <a:avLst/>
              <a:gdLst>
                <a:gd name="T0" fmla="*/ 33 w 67"/>
                <a:gd name="T1" fmla="*/ 0 h 67"/>
                <a:gd name="T2" fmla="*/ 33 w 67"/>
                <a:gd name="T3" fmla="*/ 0 h 67"/>
                <a:gd name="T4" fmla="*/ 40 w 67"/>
                <a:gd name="T5" fmla="*/ 2 h 67"/>
                <a:gd name="T6" fmla="*/ 47 w 67"/>
                <a:gd name="T7" fmla="*/ 3 h 67"/>
                <a:gd name="T8" fmla="*/ 52 w 67"/>
                <a:gd name="T9" fmla="*/ 6 h 67"/>
                <a:gd name="T10" fmla="*/ 56 w 67"/>
                <a:gd name="T11" fmla="*/ 10 h 67"/>
                <a:gd name="T12" fmla="*/ 61 w 67"/>
                <a:gd name="T13" fmla="*/ 15 h 67"/>
                <a:gd name="T14" fmla="*/ 64 w 67"/>
                <a:gd name="T15" fmla="*/ 20 h 67"/>
                <a:gd name="T16" fmla="*/ 65 w 67"/>
                <a:gd name="T17" fmla="*/ 27 h 67"/>
                <a:gd name="T18" fmla="*/ 67 w 67"/>
                <a:gd name="T19" fmla="*/ 34 h 67"/>
                <a:gd name="T20" fmla="*/ 67 w 67"/>
                <a:gd name="T21" fmla="*/ 34 h 67"/>
                <a:gd name="T22" fmla="*/ 65 w 67"/>
                <a:gd name="T23" fmla="*/ 41 h 67"/>
                <a:gd name="T24" fmla="*/ 64 w 67"/>
                <a:gd name="T25" fmla="*/ 47 h 67"/>
                <a:gd name="T26" fmla="*/ 61 w 67"/>
                <a:gd name="T27" fmla="*/ 53 h 67"/>
                <a:gd name="T28" fmla="*/ 56 w 67"/>
                <a:gd name="T29" fmla="*/ 57 h 67"/>
                <a:gd name="T30" fmla="*/ 52 w 67"/>
                <a:gd name="T31" fmla="*/ 62 h 67"/>
                <a:gd name="T32" fmla="*/ 47 w 67"/>
                <a:gd name="T33" fmla="*/ 65 h 67"/>
                <a:gd name="T34" fmla="*/ 40 w 67"/>
                <a:gd name="T35" fmla="*/ 66 h 67"/>
                <a:gd name="T36" fmla="*/ 33 w 67"/>
                <a:gd name="T37" fmla="*/ 67 h 67"/>
                <a:gd name="T38" fmla="*/ 33 w 67"/>
                <a:gd name="T39" fmla="*/ 67 h 67"/>
                <a:gd name="T40" fmla="*/ 26 w 67"/>
                <a:gd name="T41" fmla="*/ 66 h 67"/>
                <a:gd name="T42" fmla="*/ 20 w 67"/>
                <a:gd name="T43" fmla="*/ 65 h 67"/>
                <a:gd name="T44" fmla="*/ 14 w 67"/>
                <a:gd name="T45" fmla="*/ 62 h 67"/>
                <a:gd name="T46" fmla="*/ 9 w 67"/>
                <a:gd name="T47" fmla="*/ 57 h 67"/>
                <a:gd name="T48" fmla="*/ 5 w 67"/>
                <a:gd name="T49" fmla="*/ 53 h 67"/>
                <a:gd name="T50" fmla="*/ 2 w 67"/>
                <a:gd name="T51" fmla="*/ 47 h 67"/>
                <a:gd name="T52" fmla="*/ 1 w 67"/>
                <a:gd name="T53" fmla="*/ 41 h 67"/>
                <a:gd name="T54" fmla="*/ 0 w 67"/>
                <a:gd name="T55" fmla="*/ 34 h 67"/>
                <a:gd name="T56" fmla="*/ 0 w 67"/>
                <a:gd name="T57" fmla="*/ 34 h 67"/>
                <a:gd name="T58" fmla="*/ 1 w 67"/>
                <a:gd name="T59" fmla="*/ 27 h 67"/>
                <a:gd name="T60" fmla="*/ 2 w 67"/>
                <a:gd name="T61" fmla="*/ 20 h 67"/>
                <a:gd name="T62" fmla="*/ 5 w 67"/>
                <a:gd name="T63" fmla="*/ 15 h 67"/>
                <a:gd name="T64" fmla="*/ 9 w 67"/>
                <a:gd name="T65" fmla="*/ 10 h 67"/>
                <a:gd name="T66" fmla="*/ 14 w 67"/>
                <a:gd name="T67" fmla="*/ 6 h 67"/>
                <a:gd name="T68" fmla="*/ 20 w 67"/>
                <a:gd name="T69" fmla="*/ 3 h 67"/>
                <a:gd name="T70" fmla="*/ 26 w 67"/>
                <a:gd name="T71" fmla="*/ 2 h 67"/>
                <a:gd name="T72" fmla="*/ 33 w 67"/>
                <a:gd name="T73" fmla="*/ 0 h 67"/>
                <a:gd name="T74" fmla="*/ 33 w 67"/>
                <a:gd name="T7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7">
                  <a:moveTo>
                    <a:pt x="33" y="0"/>
                  </a:moveTo>
                  <a:lnTo>
                    <a:pt x="33" y="0"/>
                  </a:lnTo>
                  <a:lnTo>
                    <a:pt x="40" y="2"/>
                  </a:lnTo>
                  <a:lnTo>
                    <a:pt x="47" y="3"/>
                  </a:lnTo>
                  <a:lnTo>
                    <a:pt x="52" y="6"/>
                  </a:lnTo>
                  <a:lnTo>
                    <a:pt x="56" y="10"/>
                  </a:lnTo>
                  <a:lnTo>
                    <a:pt x="61" y="15"/>
                  </a:lnTo>
                  <a:lnTo>
                    <a:pt x="64" y="20"/>
                  </a:lnTo>
                  <a:lnTo>
                    <a:pt x="65" y="27"/>
                  </a:lnTo>
                  <a:lnTo>
                    <a:pt x="67" y="34"/>
                  </a:lnTo>
                  <a:lnTo>
                    <a:pt x="67" y="34"/>
                  </a:lnTo>
                  <a:lnTo>
                    <a:pt x="65" y="41"/>
                  </a:lnTo>
                  <a:lnTo>
                    <a:pt x="64" y="47"/>
                  </a:lnTo>
                  <a:lnTo>
                    <a:pt x="61" y="53"/>
                  </a:lnTo>
                  <a:lnTo>
                    <a:pt x="56" y="57"/>
                  </a:lnTo>
                  <a:lnTo>
                    <a:pt x="52" y="62"/>
                  </a:lnTo>
                  <a:lnTo>
                    <a:pt x="47" y="65"/>
                  </a:lnTo>
                  <a:lnTo>
                    <a:pt x="40" y="66"/>
                  </a:lnTo>
                  <a:lnTo>
                    <a:pt x="33" y="67"/>
                  </a:lnTo>
                  <a:lnTo>
                    <a:pt x="33" y="67"/>
                  </a:lnTo>
                  <a:lnTo>
                    <a:pt x="26" y="66"/>
                  </a:lnTo>
                  <a:lnTo>
                    <a:pt x="20" y="65"/>
                  </a:lnTo>
                  <a:lnTo>
                    <a:pt x="14" y="62"/>
                  </a:lnTo>
                  <a:lnTo>
                    <a:pt x="9" y="57"/>
                  </a:lnTo>
                  <a:lnTo>
                    <a:pt x="5" y="53"/>
                  </a:lnTo>
                  <a:lnTo>
                    <a:pt x="2" y="47"/>
                  </a:lnTo>
                  <a:lnTo>
                    <a:pt x="1" y="41"/>
                  </a:lnTo>
                  <a:lnTo>
                    <a:pt x="0" y="34"/>
                  </a:lnTo>
                  <a:lnTo>
                    <a:pt x="0" y="34"/>
                  </a:lnTo>
                  <a:lnTo>
                    <a:pt x="1" y="27"/>
                  </a:lnTo>
                  <a:lnTo>
                    <a:pt x="2" y="20"/>
                  </a:lnTo>
                  <a:lnTo>
                    <a:pt x="5" y="15"/>
                  </a:lnTo>
                  <a:lnTo>
                    <a:pt x="9" y="10"/>
                  </a:lnTo>
                  <a:lnTo>
                    <a:pt x="14" y="6"/>
                  </a:lnTo>
                  <a:lnTo>
                    <a:pt x="20" y="3"/>
                  </a:lnTo>
                  <a:lnTo>
                    <a:pt x="26" y="2"/>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Open Sans"/>
              </a:endParaRPr>
            </a:p>
          </p:txBody>
        </p:sp>
        <p:sp>
          <p:nvSpPr>
            <p:cNvPr id="27" name="Freeform 299">
              <a:extLst>
                <a:ext uri="{FF2B5EF4-FFF2-40B4-BE49-F238E27FC236}">
                  <a16:creationId xmlns:a16="http://schemas.microsoft.com/office/drawing/2014/main" id="{0AFD8FDE-FAC9-43A6-9124-CCC7A1D2F06C}"/>
                </a:ext>
              </a:extLst>
            </p:cNvPr>
            <p:cNvSpPr>
              <a:spLocks/>
            </p:cNvSpPr>
            <p:nvPr/>
          </p:nvSpPr>
          <p:spPr bwMode="auto">
            <a:xfrm>
              <a:off x="757238" y="6193473"/>
              <a:ext cx="185738" cy="17463"/>
            </a:xfrm>
            <a:custGeom>
              <a:avLst/>
              <a:gdLst>
                <a:gd name="T0" fmla="*/ 227 w 234"/>
                <a:gd name="T1" fmla="*/ 22 h 22"/>
                <a:gd name="T2" fmla="*/ 6 w 234"/>
                <a:gd name="T3" fmla="*/ 22 h 22"/>
                <a:gd name="T4" fmla="*/ 6 w 234"/>
                <a:gd name="T5" fmla="*/ 22 h 22"/>
                <a:gd name="T6" fmla="*/ 3 w 234"/>
                <a:gd name="T7" fmla="*/ 22 h 22"/>
                <a:gd name="T8" fmla="*/ 2 w 234"/>
                <a:gd name="T9" fmla="*/ 20 h 22"/>
                <a:gd name="T10" fmla="*/ 0 w 234"/>
                <a:gd name="T11" fmla="*/ 19 h 22"/>
                <a:gd name="T12" fmla="*/ 0 w 234"/>
                <a:gd name="T13" fmla="*/ 16 h 22"/>
                <a:gd name="T14" fmla="*/ 0 w 234"/>
                <a:gd name="T15" fmla="*/ 5 h 22"/>
                <a:gd name="T16" fmla="*/ 0 w 234"/>
                <a:gd name="T17" fmla="*/ 5 h 22"/>
                <a:gd name="T18" fmla="*/ 0 w 234"/>
                <a:gd name="T19" fmla="*/ 3 h 22"/>
                <a:gd name="T20" fmla="*/ 2 w 234"/>
                <a:gd name="T21" fmla="*/ 1 h 22"/>
                <a:gd name="T22" fmla="*/ 3 w 234"/>
                <a:gd name="T23" fmla="*/ 0 h 22"/>
                <a:gd name="T24" fmla="*/ 6 w 234"/>
                <a:gd name="T25" fmla="*/ 0 h 22"/>
                <a:gd name="T26" fmla="*/ 227 w 234"/>
                <a:gd name="T27" fmla="*/ 0 h 22"/>
                <a:gd name="T28" fmla="*/ 227 w 234"/>
                <a:gd name="T29" fmla="*/ 0 h 22"/>
                <a:gd name="T30" fmla="*/ 230 w 234"/>
                <a:gd name="T31" fmla="*/ 0 h 22"/>
                <a:gd name="T32" fmla="*/ 232 w 234"/>
                <a:gd name="T33" fmla="*/ 1 h 22"/>
                <a:gd name="T34" fmla="*/ 233 w 234"/>
                <a:gd name="T35" fmla="*/ 3 h 22"/>
                <a:gd name="T36" fmla="*/ 234 w 234"/>
                <a:gd name="T37" fmla="*/ 5 h 22"/>
                <a:gd name="T38" fmla="*/ 234 w 234"/>
                <a:gd name="T39" fmla="*/ 16 h 22"/>
                <a:gd name="T40" fmla="*/ 234 w 234"/>
                <a:gd name="T41" fmla="*/ 16 h 22"/>
                <a:gd name="T42" fmla="*/ 233 w 234"/>
                <a:gd name="T43" fmla="*/ 19 h 22"/>
                <a:gd name="T44" fmla="*/ 232 w 234"/>
                <a:gd name="T45" fmla="*/ 20 h 22"/>
                <a:gd name="T46" fmla="*/ 230 w 234"/>
                <a:gd name="T47" fmla="*/ 22 h 22"/>
                <a:gd name="T48" fmla="*/ 227 w 234"/>
                <a:gd name="T49" fmla="*/ 22 h 22"/>
                <a:gd name="T50" fmla="*/ 227 w 234"/>
                <a:gd name="T5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4" h="22">
                  <a:moveTo>
                    <a:pt x="227" y="22"/>
                  </a:moveTo>
                  <a:lnTo>
                    <a:pt x="6" y="22"/>
                  </a:lnTo>
                  <a:lnTo>
                    <a:pt x="6" y="22"/>
                  </a:lnTo>
                  <a:lnTo>
                    <a:pt x="3" y="22"/>
                  </a:lnTo>
                  <a:lnTo>
                    <a:pt x="2" y="20"/>
                  </a:lnTo>
                  <a:lnTo>
                    <a:pt x="0" y="19"/>
                  </a:lnTo>
                  <a:lnTo>
                    <a:pt x="0" y="16"/>
                  </a:lnTo>
                  <a:lnTo>
                    <a:pt x="0" y="5"/>
                  </a:lnTo>
                  <a:lnTo>
                    <a:pt x="0" y="5"/>
                  </a:lnTo>
                  <a:lnTo>
                    <a:pt x="0" y="3"/>
                  </a:lnTo>
                  <a:lnTo>
                    <a:pt x="2" y="1"/>
                  </a:lnTo>
                  <a:lnTo>
                    <a:pt x="3" y="0"/>
                  </a:lnTo>
                  <a:lnTo>
                    <a:pt x="6" y="0"/>
                  </a:lnTo>
                  <a:lnTo>
                    <a:pt x="227" y="0"/>
                  </a:lnTo>
                  <a:lnTo>
                    <a:pt x="227" y="0"/>
                  </a:lnTo>
                  <a:lnTo>
                    <a:pt x="230" y="0"/>
                  </a:lnTo>
                  <a:lnTo>
                    <a:pt x="232" y="1"/>
                  </a:lnTo>
                  <a:lnTo>
                    <a:pt x="233" y="3"/>
                  </a:lnTo>
                  <a:lnTo>
                    <a:pt x="234" y="5"/>
                  </a:lnTo>
                  <a:lnTo>
                    <a:pt x="234" y="16"/>
                  </a:lnTo>
                  <a:lnTo>
                    <a:pt x="234" y="16"/>
                  </a:lnTo>
                  <a:lnTo>
                    <a:pt x="233" y="19"/>
                  </a:lnTo>
                  <a:lnTo>
                    <a:pt x="232" y="20"/>
                  </a:lnTo>
                  <a:lnTo>
                    <a:pt x="230" y="22"/>
                  </a:lnTo>
                  <a:lnTo>
                    <a:pt x="227" y="22"/>
                  </a:lnTo>
                  <a:lnTo>
                    <a:pt x="227"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Open Sans"/>
              </a:endParaRPr>
            </a:p>
          </p:txBody>
        </p:sp>
      </p:grpSp>
      <p:sp>
        <p:nvSpPr>
          <p:cNvPr id="28" name="Freeform 905">
            <a:extLst>
              <a:ext uri="{FF2B5EF4-FFF2-40B4-BE49-F238E27FC236}">
                <a16:creationId xmlns:a16="http://schemas.microsoft.com/office/drawing/2014/main" id="{955A2BA9-3DDD-4FA9-9D57-C49AA8B9F19B}"/>
              </a:ext>
            </a:extLst>
          </p:cNvPr>
          <p:cNvSpPr>
            <a:spLocks noEditPoints="1"/>
          </p:cNvSpPr>
          <p:nvPr/>
        </p:nvSpPr>
        <p:spPr bwMode="auto">
          <a:xfrm>
            <a:off x="2430146" y="3843671"/>
            <a:ext cx="493776" cy="504612"/>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srgbClr val="FFFFFF"/>
              </a:solidFill>
              <a:effectLst/>
              <a:uLnTx/>
              <a:uFillTx/>
              <a:latin typeface="Open Sans"/>
            </a:endParaRPr>
          </a:p>
        </p:txBody>
      </p:sp>
      <p:sp>
        <p:nvSpPr>
          <p:cNvPr id="33" name="Freeform 905">
            <a:extLst>
              <a:ext uri="{FF2B5EF4-FFF2-40B4-BE49-F238E27FC236}">
                <a16:creationId xmlns:a16="http://schemas.microsoft.com/office/drawing/2014/main" id="{D9736774-6F36-4124-9FE2-4AFE295252F5}"/>
              </a:ext>
            </a:extLst>
          </p:cNvPr>
          <p:cNvSpPr>
            <a:spLocks noEditPoints="1"/>
          </p:cNvSpPr>
          <p:nvPr/>
        </p:nvSpPr>
        <p:spPr bwMode="auto">
          <a:xfrm>
            <a:off x="4577641" y="3591365"/>
            <a:ext cx="493776" cy="504612"/>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srgbClr val="FFFFFF"/>
              </a:solidFill>
              <a:effectLst/>
              <a:uLnTx/>
              <a:uFillTx/>
              <a:latin typeface="Open Sans"/>
            </a:endParaRPr>
          </a:p>
        </p:txBody>
      </p:sp>
      <p:sp>
        <p:nvSpPr>
          <p:cNvPr id="34" name="Freeform 905">
            <a:extLst>
              <a:ext uri="{FF2B5EF4-FFF2-40B4-BE49-F238E27FC236}">
                <a16:creationId xmlns:a16="http://schemas.microsoft.com/office/drawing/2014/main" id="{80FE0FF8-586F-4008-A2C0-79A872953970}"/>
              </a:ext>
            </a:extLst>
          </p:cNvPr>
          <p:cNvSpPr>
            <a:spLocks noEditPoints="1"/>
          </p:cNvSpPr>
          <p:nvPr/>
        </p:nvSpPr>
        <p:spPr bwMode="auto">
          <a:xfrm>
            <a:off x="5506096" y="3141050"/>
            <a:ext cx="493776" cy="504612"/>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srgbClr val="FFFFFF"/>
              </a:solidFill>
              <a:effectLst/>
              <a:uLnTx/>
              <a:uFillTx/>
              <a:latin typeface="Open Sans"/>
            </a:endParaRPr>
          </a:p>
        </p:txBody>
      </p:sp>
      <p:grpSp>
        <p:nvGrpSpPr>
          <p:cNvPr id="35" name="Group 34">
            <a:extLst>
              <a:ext uri="{FF2B5EF4-FFF2-40B4-BE49-F238E27FC236}">
                <a16:creationId xmlns:a16="http://schemas.microsoft.com/office/drawing/2014/main" id="{369594C8-F730-494D-8AF7-12A5F662ED6F}"/>
              </a:ext>
            </a:extLst>
          </p:cNvPr>
          <p:cNvGrpSpPr>
            <a:grpSpLocks noChangeAspect="1"/>
          </p:cNvGrpSpPr>
          <p:nvPr/>
        </p:nvGrpSpPr>
        <p:grpSpPr>
          <a:xfrm>
            <a:off x="2498502" y="3710267"/>
            <a:ext cx="522288" cy="520700"/>
            <a:chOff x="7596188" y="822325"/>
            <a:chExt cx="522288" cy="520700"/>
          </a:xfrm>
        </p:grpSpPr>
        <p:sp>
          <p:nvSpPr>
            <p:cNvPr id="36" name="Freeform 41">
              <a:extLst>
                <a:ext uri="{FF2B5EF4-FFF2-40B4-BE49-F238E27FC236}">
                  <a16:creationId xmlns:a16="http://schemas.microsoft.com/office/drawing/2014/main" id="{DF2130E5-C6E6-45D5-9CA4-65B1D7154C7E}"/>
                </a:ext>
              </a:extLst>
            </p:cNvPr>
            <p:cNvSpPr>
              <a:spLocks noEditPoints="1"/>
            </p:cNvSpPr>
            <p:nvPr/>
          </p:nvSpPr>
          <p:spPr bwMode="auto">
            <a:xfrm>
              <a:off x="7596188" y="822325"/>
              <a:ext cx="522288" cy="520700"/>
            </a:xfrm>
            <a:custGeom>
              <a:avLst/>
              <a:gdLst>
                <a:gd name="T0" fmla="*/ 311 w 658"/>
                <a:gd name="T1" fmla="*/ 657 h 657"/>
                <a:gd name="T2" fmla="*/ 263 w 658"/>
                <a:gd name="T3" fmla="*/ 650 h 657"/>
                <a:gd name="T4" fmla="*/ 201 w 658"/>
                <a:gd name="T5" fmla="*/ 631 h 657"/>
                <a:gd name="T6" fmla="*/ 119 w 658"/>
                <a:gd name="T7" fmla="*/ 582 h 657"/>
                <a:gd name="T8" fmla="*/ 56 w 658"/>
                <a:gd name="T9" fmla="*/ 512 h 657"/>
                <a:gd name="T10" fmla="*/ 15 w 658"/>
                <a:gd name="T11" fmla="*/ 426 h 657"/>
                <a:gd name="T12" fmla="*/ 4 w 658"/>
                <a:gd name="T13" fmla="*/ 379 h 657"/>
                <a:gd name="T14" fmla="*/ 0 w 658"/>
                <a:gd name="T15" fmla="*/ 329 h 657"/>
                <a:gd name="T16" fmla="*/ 2 w 658"/>
                <a:gd name="T17" fmla="*/ 296 h 657"/>
                <a:gd name="T18" fmla="*/ 10 w 658"/>
                <a:gd name="T19" fmla="*/ 246 h 657"/>
                <a:gd name="T20" fmla="*/ 40 w 658"/>
                <a:gd name="T21" fmla="*/ 172 h 657"/>
                <a:gd name="T22" fmla="*/ 96 w 658"/>
                <a:gd name="T23" fmla="*/ 97 h 657"/>
                <a:gd name="T24" fmla="*/ 172 w 658"/>
                <a:gd name="T25" fmla="*/ 39 h 657"/>
                <a:gd name="T26" fmla="*/ 247 w 658"/>
                <a:gd name="T27" fmla="*/ 9 h 657"/>
                <a:gd name="T28" fmla="*/ 295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2 w 658"/>
                <a:gd name="T41" fmla="*/ 200 h 657"/>
                <a:gd name="T42" fmla="*/ 651 w 658"/>
                <a:gd name="T43" fmla="*/ 262 h 657"/>
                <a:gd name="T44" fmla="*/ 657 w 658"/>
                <a:gd name="T45" fmla="*/ 312 h 657"/>
                <a:gd name="T46" fmla="*/ 657 w 658"/>
                <a:gd name="T47" fmla="*/ 345 h 657"/>
                <a:gd name="T48" fmla="*/ 651 w 658"/>
                <a:gd name="T49" fmla="*/ 395 h 657"/>
                <a:gd name="T50" fmla="*/ 632 w 658"/>
                <a:gd name="T51" fmla="*/ 457 h 657"/>
                <a:gd name="T52" fmla="*/ 583 w 658"/>
                <a:gd name="T53" fmla="*/ 537 h 657"/>
                <a:gd name="T54" fmla="*/ 513 w 658"/>
                <a:gd name="T55" fmla="*/ 601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6 w 658"/>
                <a:gd name="T67" fmla="*/ 87 h 657"/>
                <a:gd name="T68" fmla="*/ 105 w 658"/>
                <a:gd name="T69" fmla="*/ 144 h 657"/>
                <a:gd name="T70" fmla="*/ 60 w 658"/>
                <a:gd name="T71" fmla="*/ 215 h 657"/>
                <a:gd name="T72" fmla="*/ 39 w 658"/>
                <a:gd name="T73" fmla="*/ 298 h 657"/>
                <a:gd name="T74" fmla="*/ 39 w 658"/>
                <a:gd name="T75" fmla="*/ 359 h 657"/>
                <a:gd name="T76" fmla="*/ 60 w 658"/>
                <a:gd name="T77" fmla="*/ 442 h 657"/>
                <a:gd name="T78" fmla="*/ 105 w 658"/>
                <a:gd name="T79" fmla="*/ 513 h 657"/>
                <a:gd name="T80" fmla="*/ 166 w 658"/>
                <a:gd name="T81" fmla="*/ 570 h 657"/>
                <a:gd name="T82" fmla="*/ 243 w 658"/>
                <a:gd name="T83" fmla="*/ 607 h 657"/>
                <a:gd name="T84" fmla="*/ 329 w 658"/>
                <a:gd name="T85" fmla="*/ 619 h 657"/>
                <a:gd name="T86" fmla="*/ 388 w 658"/>
                <a:gd name="T87" fmla="*/ 614 h 657"/>
                <a:gd name="T88" fmla="*/ 467 w 658"/>
                <a:gd name="T89" fmla="*/ 584 h 657"/>
                <a:gd name="T90" fmla="*/ 534 w 658"/>
                <a:gd name="T91" fmla="*/ 535 h 657"/>
                <a:gd name="T92" fmla="*/ 585 w 658"/>
                <a:gd name="T93" fmla="*/ 468 h 657"/>
                <a:gd name="T94" fmla="*/ 614 w 658"/>
                <a:gd name="T95" fmla="*/ 387 h 657"/>
                <a:gd name="T96" fmla="*/ 620 w 658"/>
                <a:gd name="T97" fmla="*/ 329 h 657"/>
                <a:gd name="T98" fmla="*/ 607 w 658"/>
                <a:gd name="T99" fmla="*/ 242 h 657"/>
                <a:gd name="T100" fmla="*/ 571 w 658"/>
                <a:gd name="T101" fmla="*/ 165 h 657"/>
                <a:gd name="T102" fmla="*/ 514 w 658"/>
                <a:gd name="T103" fmla="*/ 103 h 657"/>
                <a:gd name="T104" fmla="*/ 442 w 658"/>
                <a:gd name="T105" fmla="*/ 60 h 657"/>
                <a:gd name="T106" fmla="*/ 358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1" y="657"/>
                  </a:lnTo>
                  <a:lnTo>
                    <a:pt x="295" y="656"/>
                  </a:lnTo>
                  <a:lnTo>
                    <a:pt x="279" y="653"/>
                  </a:lnTo>
                  <a:lnTo>
                    <a:pt x="263" y="650"/>
                  </a:lnTo>
                  <a:lnTo>
                    <a:pt x="247" y="648"/>
                  </a:lnTo>
                  <a:lnTo>
                    <a:pt x="231" y="642"/>
                  </a:lnTo>
                  <a:lnTo>
                    <a:pt x="201" y="631"/>
                  </a:lnTo>
                  <a:lnTo>
                    <a:pt x="172" y="618"/>
                  </a:lnTo>
                  <a:lnTo>
                    <a:pt x="145" y="601"/>
                  </a:lnTo>
                  <a:lnTo>
                    <a:pt x="119" y="582"/>
                  </a:lnTo>
                  <a:lnTo>
                    <a:pt x="96" y="562"/>
                  </a:lnTo>
                  <a:lnTo>
                    <a:pt x="75" y="537"/>
                  </a:lnTo>
                  <a:lnTo>
                    <a:pt x="56" y="512"/>
                  </a:lnTo>
                  <a:lnTo>
                    <a:pt x="40" y="485"/>
                  </a:lnTo>
                  <a:lnTo>
                    <a:pt x="25" y="457"/>
                  </a:lnTo>
                  <a:lnTo>
                    <a:pt x="15" y="426"/>
                  </a:lnTo>
                  <a:lnTo>
                    <a:pt x="10" y="411"/>
                  </a:lnTo>
                  <a:lnTo>
                    <a:pt x="6" y="395"/>
                  </a:lnTo>
                  <a:lnTo>
                    <a:pt x="4" y="379"/>
                  </a:lnTo>
                  <a:lnTo>
                    <a:pt x="2" y="363"/>
                  </a:lnTo>
                  <a:lnTo>
                    <a:pt x="1" y="345"/>
                  </a:lnTo>
                  <a:lnTo>
                    <a:pt x="0" y="329"/>
                  </a:lnTo>
                  <a:lnTo>
                    <a:pt x="0" y="329"/>
                  </a:lnTo>
                  <a:lnTo>
                    <a:pt x="1" y="312"/>
                  </a:lnTo>
                  <a:lnTo>
                    <a:pt x="2" y="296"/>
                  </a:lnTo>
                  <a:lnTo>
                    <a:pt x="4" y="278"/>
                  </a:lnTo>
                  <a:lnTo>
                    <a:pt x="6" y="262"/>
                  </a:lnTo>
                  <a:lnTo>
                    <a:pt x="10" y="246"/>
                  </a:lnTo>
                  <a:lnTo>
                    <a:pt x="15" y="231"/>
                  </a:lnTo>
                  <a:lnTo>
                    <a:pt x="25" y="200"/>
                  </a:lnTo>
                  <a:lnTo>
                    <a:pt x="40" y="172"/>
                  </a:lnTo>
                  <a:lnTo>
                    <a:pt x="56" y="145"/>
                  </a:lnTo>
                  <a:lnTo>
                    <a:pt x="75" y="120"/>
                  </a:lnTo>
                  <a:lnTo>
                    <a:pt x="96" y="97"/>
                  </a:lnTo>
                  <a:lnTo>
                    <a:pt x="119" y="75"/>
                  </a:lnTo>
                  <a:lnTo>
                    <a:pt x="145" y="56"/>
                  </a:lnTo>
                  <a:lnTo>
                    <a:pt x="172" y="39"/>
                  </a:lnTo>
                  <a:lnTo>
                    <a:pt x="201" y="26"/>
                  </a:lnTo>
                  <a:lnTo>
                    <a:pt x="231" y="15"/>
                  </a:lnTo>
                  <a:lnTo>
                    <a:pt x="247" y="9"/>
                  </a:lnTo>
                  <a:lnTo>
                    <a:pt x="263" y="7"/>
                  </a:lnTo>
                  <a:lnTo>
                    <a:pt x="279" y="4"/>
                  </a:lnTo>
                  <a:lnTo>
                    <a:pt x="295" y="1"/>
                  </a:lnTo>
                  <a:lnTo>
                    <a:pt x="311" y="0"/>
                  </a:lnTo>
                  <a:lnTo>
                    <a:pt x="329" y="0"/>
                  </a:lnTo>
                  <a:lnTo>
                    <a:pt x="329" y="0"/>
                  </a:lnTo>
                  <a:lnTo>
                    <a:pt x="346" y="0"/>
                  </a:lnTo>
                  <a:lnTo>
                    <a:pt x="362" y="1"/>
                  </a:lnTo>
                  <a:lnTo>
                    <a:pt x="379" y="4"/>
                  </a:lnTo>
                  <a:lnTo>
                    <a:pt x="395" y="7"/>
                  </a:lnTo>
                  <a:lnTo>
                    <a:pt x="411" y="9"/>
                  </a:lnTo>
                  <a:lnTo>
                    <a:pt x="427" y="15"/>
                  </a:lnTo>
                  <a:lnTo>
                    <a:pt x="456" y="26"/>
                  </a:lnTo>
                  <a:lnTo>
                    <a:pt x="486" y="39"/>
                  </a:lnTo>
                  <a:lnTo>
                    <a:pt x="513" y="56"/>
                  </a:lnTo>
                  <a:lnTo>
                    <a:pt x="538" y="75"/>
                  </a:lnTo>
                  <a:lnTo>
                    <a:pt x="561" y="97"/>
                  </a:lnTo>
                  <a:lnTo>
                    <a:pt x="583" y="120"/>
                  </a:lnTo>
                  <a:lnTo>
                    <a:pt x="602" y="145"/>
                  </a:lnTo>
                  <a:lnTo>
                    <a:pt x="618" y="172"/>
                  </a:lnTo>
                  <a:lnTo>
                    <a:pt x="632" y="200"/>
                  </a:lnTo>
                  <a:lnTo>
                    <a:pt x="643" y="231"/>
                  </a:lnTo>
                  <a:lnTo>
                    <a:pt x="647" y="246"/>
                  </a:lnTo>
                  <a:lnTo>
                    <a:pt x="651" y="262"/>
                  </a:lnTo>
                  <a:lnTo>
                    <a:pt x="654" y="278"/>
                  </a:lnTo>
                  <a:lnTo>
                    <a:pt x="655" y="296"/>
                  </a:lnTo>
                  <a:lnTo>
                    <a:pt x="657" y="312"/>
                  </a:lnTo>
                  <a:lnTo>
                    <a:pt x="658" y="329"/>
                  </a:lnTo>
                  <a:lnTo>
                    <a:pt x="658" y="329"/>
                  </a:lnTo>
                  <a:lnTo>
                    <a:pt x="657" y="345"/>
                  </a:lnTo>
                  <a:lnTo>
                    <a:pt x="655" y="363"/>
                  </a:lnTo>
                  <a:lnTo>
                    <a:pt x="654" y="379"/>
                  </a:lnTo>
                  <a:lnTo>
                    <a:pt x="651" y="395"/>
                  </a:lnTo>
                  <a:lnTo>
                    <a:pt x="647" y="411"/>
                  </a:lnTo>
                  <a:lnTo>
                    <a:pt x="643" y="426"/>
                  </a:lnTo>
                  <a:lnTo>
                    <a:pt x="632" y="457"/>
                  </a:lnTo>
                  <a:lnTo>
                    <a:pt x="618" y="485"/>
                  </a:lnTo>
                  <a:lnTo>
                    <a:pt x="602" y="512"/>
                  </a:lnTo>
                  <a:lnTo>
                    <a:pt x="583" y="537"/>
                  </a:lnTo>
                  <a:lnTo>
                    <a:pt x="561" y="562"/>
                  </a:lnTo>
                  <a:lnTo>
                    <a:pt x="538" y="582"/>
                  </a:lnTo>
                  <a:lnTo>
                    <a:pt x="513" y="601"/>
                  </a:lnTo>
                  <a:lnTo>
                    <a:pt x="486" y="618"/>
                  </a:lnTo>
                  <a:lnTo>
                    <a:pt x="456" y="631"/>
                  </a:lnTo>
                  <a:lnTo>
                    <a:pt x="427" y="642"/>
                  </a:lnTo>
                  <a:lnTo>
                    <a:pt x="411" y="648"/>
                  </a:lnTo>
                  <a:lnTo>
                    <a:pt x="395" y="650"/>
                  </a:lnTo>
                  <a:lnTo>
                    <a:pt x="379" y="653"/>
                  </a:lnTo>
                  <a:lnTo>
                    <a:pt x="362" y="656"/>
                  </a:lnTo>
                  <a:lnTo>
                    <a:pt x="346" y="657"/>
                  </a:lnTo>
                  <a:lnTo>
                    <a:pt x="329" y="657"/>
                  </a:lnTo>
                  <a:lnTo>
                    <a:pt x="329" y="657"/>
                  </a:lnTo>
                  <a:close/>
                  <a:moveTo>
                    <a:pt x="329" y="38"/>
                  </a:moveTo>
                  <a:lnTo>
                    <a:pt x="329" y="38"/>
                  </a:lnTo>
                  <a:lnTo>
                    <a:pt x="299" y="39"/>
                  </a:lnTo>
                  <a:lnTo>
                    <a:pt x="270" y="43"/>
                  </a:lnTo>
                  <a:lnTo>
                    <a:pt x="243" y="51"/>
                  </a:lnTo>
                  <a:lnTo>
                    <a:pt x="216" y="60"/>
                  </a:lnTo>
                  <a:lnTo>
                    <a:pt x="191" y="73"/>
                  </a:lnTo>
                  <a:lnTo>
                    <a:pt x="166" y="87"/>
                  </a:lnTo>
                  <a:lnTo>
                    <a:pt x="143" y="103"/>
                  </a:lnTo>
                  <a:lnTo>
                    <a:pt x="123" y="122"/>
                  </a:lnTo>
                  <a:lnTo>
                    <a:pt x="105" y="144"/>
                  </a:lnTo>
                  <a:lnTo>
                    <a:pt x="87" y="165"/>
                  </a:lnTo>
                  <a:lnTo>
                    <a:pt x="72" y="189"/>
                  </a:lnTo>
                  <a:lnTo>
                    <a:pt x="60" y="215"/>
                  </a:lnTo>
                  <a:lnTo>
                    <a:pt x="51" y="242"/>
                  </a:lnTo>
                  <a:lnTo>
                    <a:pt x="44" y="270"/>
                  </a:lnTo>
                  <a:lnTo>
                    <a:pt x="39" y="298"/>
                  </a:lnTo>
                  <a:lnTo>
                    <a:pt x="37" y="329"/>
                  </a:lnTo>
                  <a:lnTo>
                    <a:pt x="37" y="329"/>
                  </a:lnTo>
                  <a:lnTo>
                    <a:pt x="39" y="359"/>
                  </a:lnTo>
                  <a:lnTo>
                    <a:pt x="44" y="387"/>
                  </a:lnTo>
                  <a:lnTo>
                    <a:pt x="51" y="415"/>
                  </a:lnTo>
                  <a:lnTo>
                    <a:pt x="60" y="442"/>
                  </a:lnTo>
                  <a:lnTo>
                    <a:pt x="72" y="468"/>
                  </a:lnTo>
                  <a:lnTo>
                    <a:pt x="87" y="492"/>
                  </a:lnTo>
                  <a:lnTo>
                    <a:pt x="105" y="513"/>
                  </a:lnTo>
                  <a:lnTo>
                    <a:pt x="123" y="535"/>
                  </a:lnTo>
                  <a:lnTo>
                    <a:pt x="143" y="553"/>
                  </a:lnTo>
                  <a:lnTo>
                    <a:pt x="166" y="570"/>
                  </a:lnTo>
                  <a:lnTo>
                    <a:pt x="191" y="584"/>
                  </a:lnTo>
                  <a:lnTo>
                    <a:pt x="216" y="596"/>
                  </a:lnTo>
                  <a:lnTo>
                    <a:pt x="243" y="607"/>
                  </a:lnTo>
                  <a:lnTo>
                    <a:pt x="270" y="614"/>
                  </a:lnTo>
                  <a:lnTo>
                    <a:pt x="299" y="618"/>
                  </a:lnTo>
                  <a:lnTo>
                    <a:pt x="329" y="619"/>
                  </a:lnTo>
                  <a:lnTo>
                    <a:pt x="329" y="619"/>
                  </a:lnTo>
                  <a:lnTo>
                    <a:pt x="358" y="618"/>
                  </a:lnTo>
                  <a:lnTo>
                    <a:pt x="388" y="614"/>
                  </a:lnTo>
                  <a:lnTo>
                    <a:pt x="415" y="607"/>
                  </a:lnTo>
                  <a:lnTo>
                    <a:pt x="442" y="596"/>
                  </a:lnTo>
                  <a:lnTo>
                    <a:pt x="467" y="584"/>
                  </a:lnTo>
                  <a:lnTo>
                    <a:pt x="491" y="570"/>
                  </a:lnTo>
                  <a:lnTo>
                    <a:pt x="514" y="553"/>
                  </a:lnTo>
                  <a:lnTo>
                    <a:pt x="534" y="535"/>
                  </a:lnTo>
                  <a:lnTo>
                    <a:pt x="553" y="513"/>
                  </a:lnTo>
                  <a:lnTo>
                    <a:pt x="571" y="492"/>
                  </a:lnTo>
                  <a:lnTo>
                    <a:pt x="585" y="468"/>
                  </a:lnTo>
                  <a:lnTo>
                    <a:pt x="598" y="442"/>
                  </a:lnTo>
                  <a:lnTo>
                    <a:pt x="607" y="415"/>
                  </a:lnTo>
                  <a:lnTo>
                    <a:pt x="614" y="387"/>
                  </a:lnTo>
                  <a:lnTo>
                    <a:pt x="619" y="359"/>
                  </a:lnTo>
                  <a:lnTo>
                    <a:pt x="620" y="329"/>
                  </a:lnTo>
                  <a:lnTo>
                    <a:pt x="620" y="329"/>
                  </a:lnTo>
                  <a:lnTo>
                    <a:pt x="619" y="298"/>
                  </a:lnTo>
                  <a:lnTo>
                    <a:pt x="614" y="270"/>
                  </a:lnTo>
                  <a:lnTo>
                    <a:pt x="607" y="242"/>
                  </a:lnTo>
                  <a:lnTo>
                    <a:pt x="598" y="215"/>
                  </a:lnTo>
                  <a:lnTo>
                    <a:pt x="585" y="189"/>
                  </a:lnTo>
                  <a:lnTo>
                    <a:pt x="571" y="165"/>
                  </a:lnTo>
                  <a:lnTo>
                    <a:pt x="553" y="144"/>
                  </a:lnTo>
                  <a:lnTo>
                    <a:pt x="534" y="122"/>
                  </a:lnTo>
                  <a:lnTo>
                    <a:pt x="514" y="103"/>
                  </a:lnTo>
                  <a:lnTo>
                    <a:pt x="491" y="87"/>
                  </a:lnTo>
                  <a:lnTo>
                    <a:pt x="467" y="73"/>
                  </a:lnTo>
                  <a:lnTo>
                    <a:pt x="442" y="60"/>
                  </a:lnTo>
                  <a:lnTo>
                    <a:pt x="415" y="51"/>
                  </a:lnTo>
                  <a:lnTo>
                    <a:pt x="388" y="43"/>
                  </a:lnTo>
                  <a:lnTo>
                    <a:pt x="358" y="39"/>
                  </a:lnTo>
                  <a:lnTo>
                    <a:pt x="329" y="38"/>
                  </a:lnTo>
                  <a:lnTo>
                    <a:pt x="32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Open Sans"/>
              </a:endParaRPr>
            </a:p>
          </p:txBody>
        </p:sp>
        <p:sp>
          <p:nvSpPr>
            <p:cNvPr id="37" name="Freeform 180">
              <a:extLst>
                <a:ext uri="{FF2B5EF4-FFF2-40B4-BE49-F238E27FC236}">
                  <a16:creationId xmlns:a16="http://schemas.microsoft.com/office/drawing/2014/main" id="{E2C6953E-DE6E-45B7-9C9E-D7430455A542}"/>
                </a:ext>
              </a:extLst>
            </p:cNvPr>
            <p:cNvSpPr>
              <a:spLocks noEditPoints="1"/>
            </p:cNvSpPr>
            <p:nvPr/>
          </p:nvSpPr>
          <p:spPr bwMode="auto">
            <a:xfrm>
              <a:off x="7732713" y="974725"/>
              <a:ext cx="250825" cy="234950"/>
            </a:xfrm>
            <a:custGeom>
              <a:avLst/>
              <a:gdLst>
                <a:gd name="T0" fmla="*/ 6 w 317"/>
                <a:gd name="T1" fmla="*/ 0 h 296"/>
                <a:gd name="T2" fmla="*/ 4 w 317"/>
                <a:gd name="T3" fmla="*/ 1 h 296"/>
                <a:gd name="T4" fmla="*/ 2 w 317"/>
                <a:gd name="T5" fmla="*/ 4 h 296"/>
                <a:gd name="T6" fmla="*/ 0 w 317"/>
                <a:gd name="T7" fmla="*/ 241 h 296"/>
                <a:gd name="T8" fmla="*/ 2 w 317"/>
                <a:gd name="T9" fmla="*/ 242 h 296"/>
                <a:gd name="T10" fmla="*/ 4 w 317"/>
                <a:gd name="T11" fmla="*/ 245 h 296"/>
                <a:gd name="T12" fmla="*/ 123 w 317"/>
                <a:gd name="T13" fmla="*/ 245 h 296"/>
                <a:gd name="T14" fmla="*/ 88 w 317"/>
                <a:gd name="T15" fmla="*/ 286 h 296"/>
                <a:gd name="T16" fmla="*/ 85 w 317"/>
                <a:gd name="T17" fmla="*/ 286 h 296"/>
                <a:gd name="T18" fmla="*/ 82 w 317"/>
                <a:gd name="T19" fmla="*/ 289 h 296"/>
                <a:gd name="T20" fmla="*/ 82 w 317"/>
                <a:gd name="T21" fmla="*/ 292 h 296"/>
                <a:gd name="T22" fmla="*/ 84 w 317"/>
                <a:gd name="T23" fmla="*/ 294 h 296"/>
                <a:gd name="T24" fmla="*/ 88 w 317"/>
                <a:gd name="T25" fmla="*/ 296 h 296"/>
                <a:gd name="T26" fmla="*/ 190 w 317"/>
                <a:gd name="T27" fmla="*/ 296 h 296"/>
                <a:gd name="T28" fmla="*/ 230 w 317"/>
                <a:gd name="T29" fmla="*/ 296 h 296"/>
                <a:gd name="T30" fmla="*/ 234 w 317"/>
                <a:gd name="T31" fmla="*/ 294 h 296"/>
                <a:gd name="T32" fmla="*/ 235 w 317"/>
                <a:gd name="T33" fmla="*/ 292 h 296"/>
                <a:gd name="T34" fmla="*/ 235 w 317"/>
                <a:gd name="T35" fmla="*/ 289 h 296"/>
                <a:gd name="T36" fmla="*/ 233 w 317"/>
                <a:gd name="T37" fmla="*/ 286 h 296"/>
                <a:gd name="T38" fmla="*/ 195 w 317"/>
                <a:gd name="T39" fmla="*/ 286 h 296"/>
                <a:gd name="T40" fmla="*/ 312 w 317"/>
                <a:gd name="T41" fmla="*/ 245 h 296"/>
                <a:gd name="T42" fmla="*/ 313 w 317"/>
                <a:gd name="T43" fmla="*/ 245 h 296"/>
                <a:gd name="T44" fmla="*/ 316 w 317"/>
                <a:gd name="T45" fmla="*/ 242 h 296"/>
                <a:gd name="T46" fmla="*/ 317 w 317"/>
                <a:gd name="T47" fmla="*/ 5 h 296"/>
                <a:gd name="T48" fmla="*/ 316 w 317"/>
                <a:gd name="T49" fmla="*/ 4 h 296"/>
                <a:gd name="T50" fmla="*/ 313 w 317"/>
                <a:gd name="T51" fmla="*/ 1 h 296"/>
                <a:gd name="T52" fmla="*/ 312 w 317"/>
                <a:gd name="T53" fmla="*/ 0 h 296"/>
                <a:gd name="T54" fmla="*/ 299 w 317"/>
                <a:gd name="T55" fmla="*/ 220 h 296"/>
                <a:gd name="T56" fmla="*/ 296 w 317"/>
                <a:gd name="T57" fmla="*/ 224 h 296"/>
                <a:gd name="T58" fmla="*/ 293 w 317"/>
                <a:gd name="T59" fmla="*/ 226 h 296"/>
                <a:gd name="T60" fmla="*/ 25 w 317"/>
                <a:gd name="T61" fmla="*/ 226 h 296"/>
                <a:gd name="T62" fmla="*/ 22 w 317"/>
                <a:gd name="T63" fmla="*/ 224 h 296"/>
                <a:gd name="T64" fmla="*/ 19 w 317"/>
                <a:gd name="T65" fmla="*/ 220 h 296"/>
                <a:gd name="T66" fmla="*/ 19 w 317"/>
                <a:gd name="T67" fmla="*/ 26 h 296"/>
                <a:gd name="T68" fmla="*/ 22 w 317"/>
                <a:gd name="T69" fmla="*/ 22 h 296"/>
                <a:gd name="T70" fmla="*/ 25 w 317"/>
                <a:gd name="T71" fmla="*/ 20 h 296"/>
                <a:gd name="T72" fmla="*/ 293 w 317"/>
                <a:gd name="T73" fmla="*/ 20 h 296"/>
                <a:gd name="T74" fmla="*/ 296 w 317"/>
                <a:gd name="T75" fmla="*/ 22 h 296"/>
                <a:gd name="T76" fmla="*/ 299 w 317"/>
                <a:gd name="T77" fmla="*/ 2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7" h="296">
                  <a:moveTo>
                    <a:pt x="312" y="0"/>
                  </a:moveTo>
                  <a:lnTo>
                    <a:pt x="6" y="0"/>
                  </a:lnTo>
                  <a:lnTo>
                    <a:pt x="6" y="0"/>
                  </a:lnTo>
                  <a:lnTo>
                    <a:pt x="4" y="1"/>
                  </a:lnTo>
                  <a:lnTo>
                    <a:pt x="3" y="1"/>
                  </a:lnTo>
                  <a:lnTo>
                    <a:pt x="2" y="4"/>
                  </a:lnTo>
                  <a:lnTo>
                    <a:pt x="0" y="5"/>
                  </a:lnTo>
                  <a:lnTo>
                    <a:pt x="0" y="241"/>
                  </a:lnTo>
                  <a:lnTo>
                    <a:pt x="0" y="241"/>
                  </a:lnTo>
                  <a:lnTo>
                    <a:pt x="2" y="242"/>
                  </a:lnTo>
                  <a:lnTo>
                    <a:pt x="3" y="243"/>
                  </a:lnTo>
                  <a:lnTo>
                    <a:pt x="4" y="245"/>
                  </a:lnTo>
                  <a:lnTo>
                    <a:pt x="6" y="245"/>
                  </a:lnTo>
                  <a:lnTo>
                    <a:pt x="123" y="245"/>
                  </a:lnTo>
                  <a:lnTo>
                    <a:pt x="123" y="286"/>
                  </a:lnTo>
                  <a:lnTo>
                    <a:pt x="88" y="286"/>
                  </a:lnTo>
                  <a:lnTo>
                    <a:pt x="88" y="286"/>
                  </a:lnTo>
                  <a:lnTo>
                    <a:pt x="85" y="286"/>
                  </a:lnTo>
                  <a:lnTo>
                    <a:pt x="84" y="288"/>
                  </a:lnTo>
                  <a:lnTo>
                    <a:pt x="82" y="289"/>
                  </a:lnTo>
                  <a:lnTo>
                    <a:pt x="82" y="292"/>
                  </a:lnTo>
                  <a:lnTo>
                    <a:pt x="82" y="292"/>
                  </a:lnTo>
                  <a:lnTo>
                    <a:pt x="82" y="293"/>
                  </a:lnTo>
                  <a:lnTo>
                    <a:pt x="84" y="294"/>
                  </a:lnTo>
                  <a:lnTo>
                    <a:pt x="85" y="296"/>
                  </a:lnTo>
                  <a:lnTo>
                    <a:pt x="88" y="296"/>
                  </a:lnTo>
                  <a:lnTo>
                    <a:pt x="128" y="296"/>
                  </a:lnTo>
                  <a:lnTo>
                    <a:pt x="190" y="296"/>
                  </a:lnTo>
                  <a:lnTo>
                    <a:pt x="230" y="296"/>
                  </a:lnTo>
                  <a:lnTo>
                    <a:pt x="230" y="296"/>
                  </a:lnTo>
                  <a:lnTo>
                    <a:pt x="233" y="296"/>
                  </a:lnTo>
                  <a:lnTo>
                    <a:pt x="234" y="294"/>
                  </a:lnTo>
                  <a:lnTo>
                    <a:pt x="235" y="293"/>
                  </a:lnTo>
                  <a:lnTo>
                    <a:pt x="235" y="292"/>
                  </a:lnTo>
                  <a:lnTo>
                    <a:pt x="235" y="292"/>
                  </a:lnTo>
                  <a:lnTo>
                    <a:pt x="235" y="289"/>
                  </a:lnTo>
                  <a:lnTo>
                    <a:pt x="234" y="288"/>
                  </a:lnTo>
                  <a:lnTo>
                    <a:pt x="233" y="286"/>
                  </a:lnTo>
                  <a:lnTo>
                    <a:pt x="230" y="286"/>
                  </a:lnTo>
                  <a:lnTo>
                    <a:pt x="195" y="286"/>
                  </a:lnTo>
                  <a:lnTo>
                    <a:pt x="195" y="245"/>
                  </a:lnTo>
                  <a:lnTo>
                    <a:pt x="312" y="245"/>
                  </a:lnTo>
                  <a:lnTo>
                    <a:pt x="312" y="245"/>
                  </a:lnTo>
                  <a:lnTo>
                    <a:pt x="313" y="245"/>
                  </a:lnTo>
                  <a:lnTo>
                    <a:pt x="315" y="243"/>
                  </a:lnTo>
                  <a:lnTo>
                    <a:pt x="316" y="242"/>
                  </a:lnTo>
                  <a:lnTo>
                    <a:pt x="317" y="241"/>
                  </a:lnTo>
                  <a:lnTo>
                    <a:pt x="317" y="5"/>
                  </a:lnTo>
                  <a:lnTo>
                    <a:pt x="317" y="5"/>
                  </a:lnTo>
                  <a:lnTo>
                    <a:pt x="316" y="4"/>
                  </a:lnTo>
                  <a:lnTo>
                    <a:pt x="315" y="1"/>
                  </a:lnTo>
                  <a:lnTo>
                    <a:pt x="313" y="1"/>
                  </a:lnTo>
                  <a:lnTo>
                    <a:pt x="312" y="0"/>
                  </a:lnTo>
                  <a:lnTo>
                    <a:pt x="312" y="0"/>
                  </a:lnTo>
                  <a:close/>
                  <a:moveTo>
                    <a:pt x="299" y="220"/>
                  </a:moveTo>
                  <a:lnTo>
                    <a:pt x="299" y="220"/>
                  </a:lnTo>
                  <a:lnTo>
                    <a:pt x="297" y="223"/>
                  </a:lnTo>
                  <a:lnTo>
                    <a:pt x="296" y="224"/>
                  </a:lnTo>
                  <a:lnTo>
                    <a:pt x="295" y="226"/>
                  </a:lnTo>
                  <a:lnTo>
                    <a:pt x="293" y="226"/>
                  </a:lnTo>
                  <a:lnTo>
                    <a:pt x="25" y="226"/>
                  </a:lnTo>
                  <a:lnTo>
                    <a:pt x="25" y="226"/>
                  </a:lnTo>
                  <a:lnTo>
                    <a:pt x="23" y="226"/>
                  </a:lnTo>
                  <a:lnTo>
                    <a:pt x="22" y="224"/>
                  </a:lnTo>
                  <a:lnTo>
                    <a:pt x="21" y="223"/>
                  </a:lnTo>
                  <a:lnTo>
                    <a:pt x="19" y="220"/>
                  </a:lnTo>
                  <a:lnTo>
                    <a:pt x="19" y="26"/>
                  </a:lnTo>
                  <a:lnTo>
                    <a:pt x="19" y="26"/>
                  </a:lnTo>
                  <a:lnTo>
                    <a:pt x="21" y="23"/>
                  </a:lnTo>
                  <a:lnTo>
                    <a:pt x="22" y="22"/>
                  </a:lnTo>
                  <a:lnTo>
                    <a:pt x="23" y="20"/>
                  </a:lnTo>
                  <a:lnTo>
                    <a:pt x="25" y="20"/>
                  </a:lnTo>
                  <a:lnTo>
                    <a:pt x="293" y="20"/>
                  </a:lnTo>
                  <a:lnTo>
                    <a:pt x="293" y="20"/>
                  </a:lnTo>
                  <a:lnTo>
                    <a:pt x="295" y="20"/>
                  </a:lnTo>
                  <a:lnTo>
                    <a:pt x="296" y="22"/>
                  </a:lnTo>
                  <a:lnTo>
                    <a:pt x="297" y="23"/>
                  </a:lnTo>
                  <a:lnTo>
                    <a:pt x="299" y="26"/>
                  </a:lnTo>
                  <a:lnTo>
                    <a:pt x="299" y="2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Open Sans"/>
              </a:endParaRPr>
            </a:p>
          </p:txBody>
        </p:sp>
      </p:grpSp>
      <p:grpSp>
        <p:nvGrpSpPr>
          <p:cNvPr id="38" name="Group 37">
            <a:extLst>
              <a:ext uri="{FF2B5EF4-FFF2-40B4-BE49-F238E27FC236}">
                <a16:creationId xmlns:a16="http://schemas.microsoft.com/office/drawing/2014/main" id="{EEC37DB9-897A-43F7-BF86-39F30FFE4363}"/>
              </a:ext>
            </a:extLst>
          </p:cNvPr>
          <p:cNvGrpSpPr>
            <a:grpSpLocks noChangeAspect="1"/>
          </p:cNvGrpSpPr>
          <p:nvPr/>
        </p:nvGrpSpPr>
        <p:grpSpPr>
          <a:xfrm>
            <a:off x="5519949" y="3136768"/>
            <a:ext cx="522288" cy="522288"/>
            <a:chOff x="3200401" y="5856288"/>
            <a:chExt cx="522288" cy="522288"/>
          </a:xfrm>
        </p:grpSpPr>
        <p:sp>
          <p:nvSpPr>
            <p:cNvPr id="39" name="Freeform 52">
              <a:extLst>
                <a:ext uri="{FF2B5EF4-FFF2-40B4-BE49-F238E27FC236}">
                  <a16:creationId xmlns:a16="http://schemas.microsoft.com/office/drawing/2014/main" id="{8F105972-1200-4F94-A5C1-3050CFE585C4}"/>
                </a:ext>
              </a:extLst>
            </p:cNvPr>
            <p:cNvSpPr>
              <a:spLocks noEditPoints="1"/>
            </p:cNvSpPr>
            <p:nvPr/>
          </p:nvSpPr>
          <p:spPr bwMode="auto">
            <a:xfrm>
              <a:off x="3200401" y="5856288"/>
              <a:ext cx="522288" cy="522288"/>
            </a:xfrm>
            <a:custGeom>
              <a:avLst/>
              <a:gdLst>
                <a:gd name="T0" fmla="*/ 312 w 657"/>
                <a:gd name="T1" fmla="*/ 657 h 657"/>
                <a:gd name="T2" fmla="*/ 262 w 657"/>
                <a:gd name="T3" fmla="*/ 651 h 657"/>
                <a:gd name="T4" fmla="*/ 200 w 657"/>
                <a:gd name="T5" fmla="*/ 632 h 657"/>
                <a:gd name="T6" fmla="*/ 120 w 657"/>
                <a:gd name="T7" fmla="*/ 582 h 657"/>
                <a:gd name="T8" fmla="*/ 57 w 657"/>
                <a:gd name="T9" fmla="*/ 512 h 657"/>
                <a:gd name="T10" fmla="*/ 15 w 657"/>
                <a:gd name="T11" fmla="*/ 426 h 657"/>
                <a:gd name="T12" fmla="*/ 4 w 657"/>
                <a:gd name="T13" fmla="*/ 379 h 657"/>
                <a:gd name="T14" fmla="*/ 0 w 657"/>
                <a:gd name="T15" fmla="*/ 328 h 657"/>
                <a:gd name="T16" fmla="*/ 2 w 657"/>
                <a:gd name="T17" fmla="*/ 295 h 657"/>
                <a:gd name="T18" fmla="*/ 11 w 657"/>
                <a:gd name="T19" fmla="*/ 246 h 657"/>
                <a:gd name="T20" fmla="*/ 39 w 657"/>
                <a:gd name="T21" fmla="*/ 172 h 657"/>
                <a:gd name="T22" fmla="*/ 97 w 657"/>
                <a:gd name="T23" fmla="*/ 96 h 657"/>
                <a:gd name="T24" fmla="*/ 172 w 657"/>
                <a:gd name="T25" fmla="*/ 39 h 657"/>
                <a:gd name="T26" fmla="*/ 246 w 657"/>
                <a:gd name="T27" fmla="*/ 10 h 657"/>
                <a:gd name="T28" fmla="*/ 296 w 657"/>
                <a:gd name="T29" fmla="*/ 2 h 657"/>
                <a:gd name="T30" fmla="*/ 329 w 657"/>
                <a:gd name="T31" fmla="*/ 0 h 657"/>
                <a:gd name="T32" fmla="*/ 379 w 657"/>
                <a:gd name="T33" fmla="*/ 3 h 657"/>
                <a:gd name="T34" fmla="*/ 426 w 657"/>
                <a:gd name="T35" fmla="*/ 15 h 657"/>
                <a:gd name="T36" fmla="*/ 512 w 657"/>
                <a:gd name="T37" fmla="*/ 55 h 657"/>
                <a:gd name="T38" fmla="*/ 582 w 657"/>
                <a:gd name="T39" fmla="*/ 120 h 657"/>
                <a:gd name="T40" fmla="*/ 632 w 657"/>
                <a:gd name="T41" fmla="*/ 201 h 657"/>
                <a:gd name="T42" fmla="*/ 650 w 657"/>
                <a:gd name="T43" fmla="*/ 262 h 657"/>
                <a:gd name="T44" fmla="*/ 657 w 657"/>
                <a:gd name="T45" fmla="*/ 312 h 657"/>
                <a:gd name="T46" fmla="*/ 657 w 657"/>
                <a:gd name="T47" fmla="*/ 346 h 657"/>
                <a:gd name="T48" fmla="*/ 650 w 657"/>
                <a:gd name="T49" fmla="*/ 395 h 657"/>
                <a:gd name="T50" fmla="*/ 632 w 657"/>
                <a:gd name="T51" fmla="*/ 457 h 657"/>
                <a:gd name="T52" fmla="*/ 582 w 657"/>
                <a:gd name="T53" fmla="*/ 538 h 657"/>
                <a:gd name="T54" fmla="*/ 512 w 657"/>
                <a:gd name="T55" fmla="*/ 601 h 657"/>
                <a:gd name="T56" fmla="*/ 426 w 657"/>
                <a:gd name="T57" fmla="*/ 643 h 657"/>
                <a:gd name="T58" fmla="*/ 379 w 657"/>
                <a:gd name="T59" fmla="*/ 653 h 657"/>
                <a:gd name="T60" fmla="*/ 329 w 657"/>
                <a:gd name="T61" fmla="*/ 657 h 657"/>
                <a:gd name="T62" fmla="*/ 329 w 657"/>
                <a:gd name="T63" fmla="*/ 38 h 657"/>
                <a:gd name="T64" fmla="*/ 242 w 657"/>
                <a:gd name="T65" fmla="*/ 50 h 657"/>
                <a:gd name="T66" fmla="*/ 165 w 657"/>
                <a:gd name="T67" fmla="*/ 88 h 657"/>
                <a:gd name="T68" fmla="*/ 104 w 657"/>
                <a:gd name="T69" fmla="*/ 144 h 657"/>
                <a:gd name="T70" fmla="*/ 61 w 657"/>
                <a:gd name="T71" fmla="*/ 215 h 657"/>
                <a:gd name="T72" fmla="*/ 39 w 657"/>
                <a:gd name="T73" fmla="*/ 299 h 657"/>
                <a:gd name="T74" fmla="*/ 39 w 657"/>
                <a:gd name="T75" fmla="*/ 359 h 657"/>
                <a:gd name="T76" fmla="*/ 61 w 657"/>
                <a:gd name="T77" fmla="*/ 442 h 657"/>
                <a:gd name="T78" fmla="*/ 104 w 657"/>
                <a:gd name="T79" fmla="*/ 514 h 657"/>
                <a:gd name="T80" fmla="*/ 165 w 657"/>
                <a:gd name="T81" fmla="*/ 570 h 657"/>
                <a:gd name="T82" fmla="*/ 242 w 657"/>
                <a:gd name="T83" fmla="*/ 606 h 657"/>
                <a:gd name="T84" fmla="*/ 329 w 657"/>
                <a:gd name="T85" fmla="*/ 620 h 657"/>
                <a:gd name="T86" fmla="*/ 387 w 657"/>
                <a:gd name="T87" fmla="*/ 614 h 657"/>
                <a:gd name="T88" fmla="*/ 468 w 657"/>
                <a:gd name="T89" fmla="*/ 585 h 657"/>
                <a:gd name="T90" fmla="*/ 535 w 657"/>
                <a:gd name="T91" fmla="*/ 535 h 657"/>
                <a:gd name="T92" fmla="*/ 585 w 657"/>
                <a:gd name="T93" fmla="*/ 468 h 657"/>
                <a:gd name="T94" fmla="*/ 614 w 657"/>
                <a:gd name="T95" fmla="*/ 387 h 657"/>
                <a:gd name="T96" fmla="*/ 619 w 657"/>
                <a:gd name="T97" fmla="*/ 328 h 657"/>
                <a:gd name="T98" fmla="*/ 607 w 657"/>
                <a:gd name="T99" fmla="*/ 242 h 657"/>
                <a:gd name="T100" fmla="*/ 570 w 657"/>
                <a:gd name="T101" fmla="*/ 166 h 657"/>
                <a:gd name="T102" fmla="*/ 513 w 657"/>
                <a:gd name="T103" fmla="*/ 104 h 657"/>
                <a:gd name="T104" fmla="*/ 442 w 657"/>
                <a:gd name="T105" fmla="*/ 61 h 657"/>
                <a:gd name="T106" fmla="*/ 359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9" y="657"/>
                  </a:moveTo>
                  <a:lnTo>
                    <a:pt x="329" y="657"/>
                  </a:lnTo>
                  <a:lnTo>
                    <a:pt x="312" y="657"/>
                  </a:lnTo>
                  <a:lnTo>
                    <a:pt x="296" y="656"/>
                  </a:lnTo>
                  <a:lnTo>
                    <a:pt x="278" y="653"/>
                  </a:lnTo>
                  <a:lnTo>
                    <a:pt x="262" y="651"/>
                  </a:lnTo>
                  <a:lnTo>
                    <a:pt x="246" y="647"/>
                  </a:lnTo>
                  <a:lnTo>
                    <a:pt x="231" y="643"/>
                  </a:lnTo>
                  <a:lnTo>
                    <a:pt x="200" y="632"/>
                  </a:lnTo>
                  <a:lnTo>
                    <a:pt x="172" y="618"/>
                  </a:lnTo>
                  <a:lnTo>
                    <a:pt x="145" y="601"/>
                  </a:lnTo>
                  <a:lnTo>
                    <a:pt x="120" y="582"/>
                  </a:lnTo>
                  <a:lnTo>
                    <a:pt x="97" y="561"/>
                  </a:lnTo>
                  <a:lnTo>
                    <a:pt x="75" y="538"/>
                  </a:lnTo>
                  <a:lnTo>
                    <a:pt x="57" y="512"/>
                  </a:lnTo>
                  <a:lnTo>
                    <a:pt x="39" y="485"/>
                  </a:lnTo>
                  <a:lnTo>
                    <a:pt x="26" y="457"/>
                  </a:lnTo>
                  <a:lnTo>
                    <a:pt x="15" y="426"/>
                  </a:lnTo>
                  <a:lnTo>
                    <a:pt x="11" y="410"/>
                  </a:lnTo>
                  <a:lnTo>
                    <a:pt x="7" y="395"/>
                  </a:lnTo>
                  <a:lnTo>
                    <a:pt x="4" y="379"/>
                  </a:lnTo>
                  <a:lnTo>
                    <a:pt x="2" y="362"/>
                  </a:lnTo>
                  <a:lnTo>
                    <a:pt x="0" y="346"/>
                  </a:lnTo>
                  <a:lnTo>
                    <a:pt x="0" y="328"/>
                  </a:lnTo>
                  <a:lnTo>
                    <a:pt x="0" y="328"/>
                  </a:lnTo>
                  <a:lnTo>
                    <a:pt x="0" y="312"/>
                  </a:lnTo>
                  <a:lnTo>
                    <a:pt x="2" y="295"/>
                  </a:lnTo>
                  <a:lnTo>
                    <a:pt x="4" y="278"/>
                  </a:lnTo>
                  <a:lnTo>
                    <a:pt x="7" y="262"/>
                  </a:lnTo>
                  <a:lnTo>
                    <a:pt x="11" y="246"/>
                  </a:lnTo>
                  <a:lnTo>
                    <a:pt x="15" y="231"/>
                  </a:lnTo>
                  <a:lnTo>
                    <a:pt x="26" y="201"/>
                  </a:lnTo>
                  <a:lnTo>
                    <a:pt x="39" y="172"/>
                  </a:lnTo>
                  <a:lnTo>
                    <a:pt x="57" y="145"/>
                  </a:lnTo>
                  <a:lnTo>
                    <a:pt x="75" y="120"/>
                  </a:lnTo>
                  <a:lnTo>
                    <a:pt x="97" y="96"/>
                  </a:lnTo>
                  <a:lnTo>
                    <a:pt x="120" y="76"/>
                  </a:lnTo>
                  <a:lnTo>
                    <a:pt x="145" y="55"/>
                  </a:lnTo>
                  <a:lnTo>
                    <a:pt x="172" y="39"/>
                  </a:lnTo>
                  <a:lnTo>
                    <a:pt x="200" y="26"/>
                  </a:lnTo>
                  <a:lnTo>
                    <a:pt x="231" y="15"/>
                  </a:lnTo>
                  <a:lnTo>
                    <a:pt x="246" y="10"/>
                  </a:lnTo>
                  <a:lnTo>
                    <a:pt x="262" y="7"/>
                  </a:lnTo>
                  <a:lnTo>
                    <a:pt x="278" y="3"/>
                  </a:lnTo>
                  <a:lnTo>
                    <a:pt x="296" y="2"/>
                  </a:lnTo>
                  <a:lnTo>
                    <a:pt x="312" y="0"/>
                  </a:lnTo>
                  <a:lnTo>
                    <a:pt x="329" y="0"/>
                  </a:lnTo>
                  <a:lnTo>
                    <a:pt x="329" y="0"/>
                  </a:lnTo>
                  <a:lnTo>
                    <a:pt x="345" y="0"/>
                  </a:lnTo>
                  <a:lnTo>
                    <a:pt x="363" y="2"/>
                  </a:lnTo>
                  <a:lnTo>
                    <a:pt x="379" y="3"/>
                  </a:lnTo>
                  <a:lnTo>
                    <a:pt x="395" y="7"/>
                  </a:lnTo>
                  <a:lnTo>
                    <a:pt x="411" y="10"/>
                  </a:lnTo>
                  <a:lnTo>
                    <a:pt x="426" y="15"/>
                  </a:lnTo>
                  <a:lnTo>
                    <a:pt x="457" y="26"/>
                  </a:lnTo>
                  <a:lnTo>
                    <a:pt x="485" y="39"/>
                  </a:lnTo>
                  <a:lnTo>
                    <a:pt x="512" y="55"/>
                  </a:lnTo>
                  <a:lnTo>
                    <a:pt x="538" y="76"/>
                  </a:lnTo>
                  <a:lnTo>
                    <a:pt x="562" y="96"/>
                  </a:lnTo>
                  <a:lnTo>
                    <a:pt x="582" y="120"/>
                  </a:lnTo>
                  <a:lnTo>
                    <a:pt x="601" y="145"/>
                  </a:lnTo>
                  <a:lnTo>
                    <a:pt x="618" y="172"/>
                  </a:lnTo>
                  <a:lnTo>
                    <a:pt x="632" y="201"/>
                  </a:lnTo>
                  <a:lnTo>
                    <a:pt x="642" y="231"/>
                  </a:lnTo>
                  <a:lnTo>
                    <a:pt x="648" y="246"/>
                  </a:lnTo>
                  <a:lnTo>
                    <a:pt x="650" y="262"/>
                  </a:lnTo>
                  <a:lnTo>
                    <a:pt x="654" y="278"/>
                  </a:lnTo>
                  <a:lnTo>
                    <a:pt x="656" y="295"/>
                  </a:lnTo>
                  <a:lnTo>
                    <a:pt x="657" y="312"/>
                  </a:lnTo>
                  <a:lnTo>
                    <a:pt x="657" y="328"/>
                  </a:lnTo>
                  <a:lnTo>
                    <a:pt x="657" y="328"/>
                  </a:lnTo>
                  <a:lnTo>
                    <a:pt x="657" y="346"/>
                  </a:lnTo>
                  <a:lnTo>
                    <a:pt x="656" y="362"/>
                  </a:lnTo>
                  <a:lnTo>
                    <a:pt x="654" y="379"/>
                  </a:lnTo>
                  <a:lnTo>
                    <a:pt x="650" y="395"/>
                  </a:lnTo>
                  <a:lnTo>
                    <a:pt x="648" y="410"/>
                  </a:lnTo>
                  <a:lnTo>
                    <a:pt x="642" y="426"/>
                  </a:lnTo>
                  <a:lnTo>
                    <a:pt x="632" y="457"/>
                  </a:lnTo>
                  <a:lnTo>
                    <a:pt x="618" y="485"/>
                  </a:lnTo>
                  <a:lnTo>
                    <a:pt x="601" y="512"/>
                  </a:lnTo>
                  <a:lnTo>
                    <a:pt x="582" y="538"/>
                  </a:lnTo>
                  <a:lnTo>
                    <a:pt x="562" y="561"/>
                  </a:lnTo>
                  <a:lnTo>
                    <a:pt x="538" y="582"/>
                  </a:lnTo>
                  <a:lnTo>
                    <a:pt x="512" y="601"/>
                  </a:lnTo>
                  <a:lnTo>
                    <a:pt x="485" y="618"/>
                  </a:lnTo>
                  <a:lnTo>
                    <a:pt x="457" y="632"/>
                  </a:lnTo>
                  <a:lnTo>
                    <a:pt x="426" y="643"/>
                  </a:lnTo>
                  <a:lnTo>
                    <a:pt x="411" y="647"/>
                  </a:lnTo>
                  <a:lnTo>
                    <a:pt x="395" y="651"/>
                  </a:lnTo>
                  <a:lnTo>
                    <a:pt x="379" y="653"/>
                  </a:lnTo>
                  <a:lnTo>
                    <a:pt x="363" y="656"/>
                  </a:lnTo>
                  <a:lnTo>
                    <a:pt x="345" y="657"/>
                  </a:lnTo>
                  <a:lnTo>
                    <a:pt x="329" y="657"/>
                  </a:lnTo>
                  <a:lnTo>
                    <a:pt x="329" y="657"/>
                  </a:lnTo>
                  <a:close/>
                  <a:moveTo>
                    <a:pt x="329" y="38"/>
                  </a:moveTo>
                  <a:lnTo>
                    <a:pt x="329" y="38"/>
                  </a:lnTo>
                  <a:lnTo>
                    <a:pt x="298" y="39"/>
                  </a:lnTo>
                  <a:lnTo>
                    <a:pt x="270" y="43"/>
                  </a:lnTo>
                  <a:lnTo>
                    <a:pt x="242" y="50"/>
                  </a:lnTo>
                  <a:lnTo>
                    <a:pt x="215" y="61"/>
                  </a:lnTo>
                  <a:lnTo>
                    <a:pt x="190" y="73"/>
                  </a:lnTo>
                  <a:lnTo>
                    <a:pt x="165" y="88"/>
                  </a:lnTo>
                  <a:lnTo>
                    <a:pt x="144" y="104"/>
                  </a:lnTo>
                  <a:lnTo>
                    <a:pt x="122" y="123"/>
                  </a:lnTo>
                  <a:lnTo>
                    <a:pt x="104" y="144"/>
                  </a:lnTo>
                  <a:lnTo>
                    <a:pt x="87" y="166"/>
                  </a:lnTo>
                  <a:lnTo>
                    <a:pt x="73" y="190"/>
                  </a:lnTo>
                  <a:lnTo>
                    <a:pt x="61" y="215"/>
                  </a:lnTo>
                  <a:lnTo>
                    <a:pt x="51" y="242"/>
                  </a:lnTo>
                  <a:lnTo>
                    <a:pt x="43" y="270"/>
                  </a:lnTo>
                  <a:lnTo>
                    <a:pt x="39" y="299"/>
                  </a:lnTo>
                  <a:lnTo>
                    <a:pt x="38" y="328"/>
                  </a:lnTo>
                  <a:lnTo>
                    <a:pt x="38" y="328"/>
                  </a:lnTo>
                  <a:lnTo>
                    <a:pt x="39" y="359"/>
                  </a:lnTo>
                  <a:lnTo>
                    <a:pt x="43" y="387"/>
                  </a:lnTo>
                  <a:lnTo>
                    <a:pt x="51" y="415"/>
                  </a:lnTo>
                  <a:lnTo>
                    <a:pt x="61" y="442"/>
                  </a:lnTo>
                  <a:lnTo>
                    <a:pt x="73" y="468"/>
                  </a:lnTo>
                  <a:lnTo>
                    <a:pt x="87" y="491"/>
                  </a:lnTo>
                  <a:lnTo>
                    <a:pt x="104" y="514"/>
                  </a:lnTo>
                  <a:lnTo>
                    <a:pt x="122" y="535"/>
                  </a:lnTo>
                  <a:lnTo>
                    <a:pt x="144" y="554"/>
                  </a:lnTo>
                  <a:lnTo>
                    <a:pt x="165" y="570"/>
                  </a:lnTo>
                  <a:lnTo>
                    <a:pt x="190" y="585"/>
                  </a:lnTo>
                  <a:lnTo>
                    <a:pt x="215" y="597"/>
                  </a:lnTo>
                  <a:lnTo>
                    <a:pt x="242" y="606"/>
                  </a:lnTo>
                  <a:lnTo>
                    <a:pt x="270" y="614"/>
                  </a:lnTo>
                  <a:lnTo>
                    <a:pt x="298" y="618"/>
                  </a:lnTo>
                  <a:lnTo>
                    <a:pt x="329" y="620"/>
                  </a:lnTo>
                  <a:lnTo>
                    <a:pt x="329" y="620"/>
                  </a:lnTo>
                  <a:lnTo>
                    <a:pt x="359" y="618"/>
                  </a:lnTo>
                  <a:lnTo>
                    <a:pt x="387" y="614"/>
                  </a:lnTo>
                  <a:lnTo>
                    <a:pt x="415" y="606"/>
                  </a:lnTo>
                  <a:lnTo>
                    <a:pt x="442" y="597"/>
                  </a:lnTo>
                  <a:lnTo>
                    <a:pt x="468" y="585"/>
                  </a:lnTo>
                  <a:lnTo>
                    <a:pt x="492" y="570"/>
                  </a:lnTo>
                  <a:lnTo>
                    <a:pt x="513" y="554"/>
                  </a:lnTo>
                  <a:lnTo>
                    <a:pt x="535" y="535"/>
                  </a:lnTo>
                  <a:lnTo>
                    <a:pt x="554" y="514"/>
                  </a:lnTo>
                  <a:lnTo>
                    <a:pt x="570" y="491"/>
                  </a:lnTo>
                  <a:lnTo>
                    <a:pt x="585" y="468"/>
                  </a:lnTo>
                  <a:lnTo>
                    <a:pt x="597" y="442"/>
                  </a:lnTo>
                  <a:lnTo>
                    <a:pt x="607" y="415"/>
                  </a:lnTo>
                  <a:lnTo>
                    <a:pt x="614" y="387"/>
                  </a:lnTo>
                  <a:lnTo>
                    <a:pt x="618" y="359"/>
                  </a:lnTo>
                  <a:lnTo>
                    <a:pt x="619" y="328"/>
                  </a:lnTo>
                  <a:lnTo>
                    <a:pt x="619" y="328"/>
                  </a:lnTo>
                  <a:lnTo>
                    <a:pt x="618" y="299"/>
                  </a:lnTo>
                  <a:lnTo>
                    <a:pt x="614" y="270"/>
                  </a:lnTo>
                  <a:lnTo>
                    <a:pt x="607" y="242"/>
                  </a:lnTo>
                  <a:lnTo>
                    <a:pt x="597" y="215"/>
                  </a:lnTo>
                  <a:lnTo>
                    <a:pt x="585" y="190"/>
                  </a:lnTo>
                  <a:lnTo>
                    <a:pt x="570" y="166"/>
                  </a:lnTo>
                  <a:lnTo>
                    <a:pt x="554" y="144"/>
                  </a:lnTo>
                  <a:lnTo>
                    <a:pt x="535" y="123"/>
                  </a:lnTo>
                  <a:lnTo>
                    <a:pt x="513" y="104"/>
                  </a:lnTo>
                  <a:lnTo>
                    <a:pt x="492" y="88"/>
                  </a:lnTo>
                  <a:lnTo>
                    <a:pt x="468" y="73"/>
                  </a:lnTo>
                  <a:lnTo>
                    <a:pt x="442" y="61"/>
                  </a:lnTo>
                  <a:lnTo>
                    <a:pt x="415" y="50"/>
                  </a:lnTo>
                  <a:lnTo>
                    <a:pt x="387" y="43"/>
                  </a:lnTo>
                  <a:lnTo>
                    <a:pt x="359" y="39"/>
                  </a:lnTo>
                  <a:lnTo>
                    <a:pt x="329" y="38"/>
                  </a:lnTo>
                  <a:lnTo>
                    <a:pt x="32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Open Sans"/>
              </a:endParaRPr>
            </a:p>
          </p:txBody>
        </p:sp>
        <p:sp>
          <p:nvSpPr>
            <p:cNvPr id="40" name="Freeform 207">
              <a:extLst>
                <a:ext uri="{FF2B5EF4-FFF2-40B4-BE49-F238E27FC236}">
                  <a16:creationId xmlns:a16="http://schemas.microsoft.com/office/drawing/2014/main" id="{63802FA8-DB06-4E51-99E5-47343425C6C3}"/>
                </a:ext>
              </a:extLst>
            </p:cNvPr>
            <p:cNvSpPr>
              <a:spLocks/>
            </p:cNvSpPr>
            <p:nvPr/>
          </p:nvSpPr>
          <p:spPr bwMode="auto">
            <a:xfrm>
              <a:off x="3327401" y="6226175"/>
              <a:ext cx="280988" cy="12700"/>
            </a:xfrm>
            <a:custGeom>
              <a:avLst/>
              <a:gdLst>
                <a:gd name="T0" fmla="*/ 345 w 353"/>
                <a:gd name="T1" fmla="*/ 0 h 16"/>
                <a:gd name="T2" fmla="*/ 8 w 353"/>
                <a:gd name="T3" fmla="*/ 0 h 16"/>
                <a:gd name="T4" fmla="*/ 8 w 353"/>
                <a:gd name="T5" fmla="*/ 0 h 16"/>
                <a:gd name="T6" fmla="*/ 4 w 353"/>
                <a:gd name="T7" fmla="*/ 0 h 16"/>
                <a:gd name="T8" fmla="*/ 1 w 353"/>
                <a:gd name="T9" fmla="*/ 3 h 16"/>
                <a:gd name="T10" fmla="*/ 0 w 353"/>
                <a:gd name="T11" fmla="*/ 6 h 16"/>
                <a:gd name="T12" fmla="*/ 0 w 353"/>
                <a:gd name="T13" fmla="*/ 8 h 16"/>
                <a:gd name="T14" fmla="*/ 0 w 353"/>
                <a:gd name="T15" fmla="*/ 8 h 16"/>
                <a:gd name="T16" fmla="*/ 0 w 353"/>
                <a:gd name="T17" fmla="*/ 11 h 16"/>
                <a:gd name="T18" fmla="*/ 1 w 353"/>
                <a:gd name="T19" fmla="*/ 14 h 16"/>
                <a:gd name="T20" fmla="*/ 4 w 353"/>
                <a:gd name="T21" fmla="*/ 16 h 16"/>
                <a:gd name="T22" fmla="*/ 8 w 353"/>
                <a:gd name="T23" fmla="*/ 16 h 16"/>
                <a:gd name="T24" fmla="*/ 345 w 353"/>
                <a:gd name="T25" fmla="*/ 16 h 16"/>
                <a:gd name="T26" fmla="*/ 345 w 353"/>
                <a:gd name="T27" fmla="*/ 16 h 16"/>
                <a:gd name="T28" fmla="*/ 348 w 353"/>
                <a:gd name="T29" fmla="*/ 16 h 16"/>
                <a:gd name="T30" fmla="*/ 351 w 353"/>
                <a:gd name="T31" fmla="*/ 14 h 16"/>
                <a:gd name="T32" fmla="*/ 352 w 353"/>
                <a:gd name="T33" fmla="*/ 11 h 16"/>
                <a:gd name="T34" fmla="*/ 353 w 353"/>
                <a:gd name="T35" fmla="*/ 8 h 16"/>
                <a:gd name="T36" fmla="*/ 353 w 353"/>
                <a:gd name="T37" fmla="*/ 8 h 16"/>
                <a:gd name="T38" fmla="*/ 352 w 353"/>
                <a:gd name="T39" fmla="*/ 6 h 16"/>
                <a:gd name="T40" fmla="*/ 351 w 353"/>
                <a:gd name="T41" fmla="*/ 3 h 16"/>
                <a:gd name="T42" fmla="*/ 348 w 353"/>
                <a:gd name="T43" fmla="*/ 0 h 16"/>
                <a:gd name="T44" fmla="*/ 345 w 353"/>
                <a:gd name="T45" fmla="*/ 0 h 16"/>
                <a:gd name="T46" fmla="*/ 345 w 353"/>
                <a:gd name="T4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3" h="16">
                  <a:moveTo>
                    <a:pt x="345" y="0"/>
                  </a:moveTo>
                  <a:lnTo>
                    <a:pt x="8" y="0"/>
                  </a:lnTo>
                  <a:lnTo>
                    <a:pt x="8" y="0"/>
                  </a:lnTo>
                  <a:lnTo>
                    <a:pt x="4" y="0"/>
                  </a:lnTo>
                  <a:lnTo>
                    <a:pt x="1" y="3"/>
                  </a:lnTo>
                  <a:lnTo>
                    <a:pt x="0" y="6"/>
                  </a:lnTo>
                  <a:lnTo>
                    <a:pt x="0" y="8"/>
                  </a:lnTo>
                  <a:lnTo>
                    <a:pt x="0" y="8"/>
                  </a:lnTo>
                  <a:lnTo>
                    <a:pt x="0" y="11"/>
                  </a:lnTo>
                  <a:lnTo>
                    <a:pt x="1" y="14"/>
                  </a:lnTo>
                  <a:lnTo>
                    <a:pt x="4" y="16"/>
                  </a:lnTo>
                  <a:lnTo>
                    <a:pt x="8" y="16"/>
                  </a:lnTo>
                  <a:lnTo>
                    <a:pt x="345" y="16"/>
                  </a:lnTo>
                  <a:lnTo>
                    <a:pt x="345" y="16"/>
                  </a:lnTo>
                  <a:lnTo>
                    <a:pt x="348" y="16"/>
                  </a:lnTo>
                  <a:lnTo>
                    <a:pt x="351" y="14"/>
                  </a:lnTo>
                  <a:lnTo>
                    <a:pt x="352" y="11"/>
                  </a:lnTo>
                  <a:lnTo>
                    <a:pt x="353" y="8"/>
                  </a:lnTo>
                  <a:lnTo>
                    <a:pt x="353" y="8"/>
                  </a:lnTo>
                  <a:lnTo>
                    <a:pt x="352" y="6"/>
                  </a:lnTo>
                  <a:lnTo>
                    <a:pt x="351" y="3"/>
                  </a:lnTo>
                  <a:lnTo>
                    <a:pt x="348" y="0"/>
                  </a:lnTo>
                  <a:lnTo>
                    <a:pt x="345" y="0"/>
                  </a:lnTo>
                  <a:lnTo>
                    <a:pt x="3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Open Sans"/>
              </a:endParaRPr>
            </a:p>
          </p:txBody>
        </p:sp>
        <p:sp>
          <p:nvSpPr>
            <p:cNvPr id="41" name="Freeform 208">
              <a:extLst>
                <a:ext uri="{FF2B5EF4-FFF2-40B4-BE49-F238E27FC236}">
                  <a16:creationId xmlns:a16="http://schemas.microsoft.com/office/drawing/2014/main" id="{4171EE27-F552-4C4C-A250-3E8BA9C0D6F5}"/>
                </a:ext>
              </a:extLst>
            </p:cNvPr>
            <p:cNvSpPr>
              <a:spLocks/>
            </p:cNvSpPr>
            <p:nvPr/>
          </p:nvSpPr>
          <p:spPr bwMode="auto">
            <a:xfrm>
              <a:off x="3338513" y="6067425"/>
              <a:ext cx="61913" cy="125413"/>
            </a:xfrm>
            <a:custGeom>
              <a:avLst/>
              <a:gdLst>
                <a:gd name="T0" fmla="*/ 6 w 80"/>
                <a:gd name="T1" fmla="*/ 158 h 158"/>
                <a:gd name="T2" fmla="*/ 73 w 80"/>
                <a:gd name="T3" fmla="*/ 158 h 158"/>
                <a:gd name="T4" fmla="*/ 73 w 80"/>
                <a:gd name="T5" fmla="*/ 158 h 158"/>
                <a:gd name="T6" fmla="*/ 76 w 80"/>
                <a:gd name="T7" fmla="*/ 156 h 158"/>
                <a:gd name="T8" fmla="*/ 77 w 80"/>
                <a:gd name="T9" fmla="*/ 155 h 158"/>
                <a:gd name="T10" fmla="*/ 78 w 80"/>
                <a:gd name="T11" fmla="*/ 154 h 158"/>
                <a:gd name="T12" fmla="*/ 80 w 80"/>
                <a:gd name="T13" fmla="*/ 152 h 158"/>
                <a:gd name="T14" fmla="*/ 80 w 80"/>
                <a:gd name="T15" fmla="*/ 6 h 158"/>
                <a:gd name="T16" fmla="*/ 80 w 80"/>
                <a:gd name="T17" fmla="*/ 6 h 158"/>
                <a:gd name="T18" fmla="*/ 78 w 80"/>
                <a:gd name="T19" fmla="*/ 3 h 158"/>
                <a:gd name="T20" fmla="*/ 77 w 80"/>
                <a:gd name="T21" fmla="*/ 2 h 158"/>
                <a:gd name="T22" fmla="*/ 76 w 80"/>
                <a:gd name="T23" fmla="*/ 0 h 158"/>
                <a:gd name="T24" fmla="*/ 73 w 80"/>
                <a:gd name="T25" fmla="*/ 0 h 158"/>
                <a:gd name="T26" fmla="*/ 6 w 80"/>
                <a:gd name="T27" fmla="*/ 0 h 158"/>
                <a:gd name="T28" fmla="*/ 6 w 80"/>
                <a:gd name="T29" fmla="*/ 0 h 158"/>
                <a:gd name="T30" fmla="*/ 4 w 80"/>
                <a:gd name="T31" fmla="*/ 0 h 158"/>
                <a:gd name="T32" fmla="*/ 2 w 80"/>
                <a:gd name="T33" fmla="*/ 2 h 158"/>
                <a:gd name="T34" fmla="*/ 0 w 80"/>
                <a:gd name="T35" fmla="*/ 3 h 158"/>
                <a:gd name="T36" fmla="*/ 0 w 80"/>
                <a:gd name="T37" fmla="*/ 6 h 158"/>
                <a:gd name="T38" fmla="*/ 0 w 80"/>
                <a:gd name="T39" fmla="*/ 152 h 158"/>
                <a:gd name="T40" fmla="*/ 0 w 80"/>
                <a:gd name="T41" fmla="*/ 152 h 158"/>
                <a:gd name="T42" fmla="*/ 0 w 80"/>
                <a:gd name="T43" fmla="*/ 154 h 158"/>
                <a:gd name="T44" fmla="*/ 2 w 80"/>
                <a:gd name="T45" fmla="*/ 155 h 158"/>
                <a:gd name="T46" fmla="*/ 4 w 80"/>
                <a:gd name="T47" fmla="*/ 156 h 158"/>
                <a:gd name="T48" fmla="*/ 6 w 80"/>
                <a:gd name="T49" fmla="*/ 158 h 158"/>
                <a:gd name="T50" fmla="*/ 6 w 80"/>
                <a:gd name="T5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 h="158">
                  <a:moveTo>
                    <a:pt x="6" y="158"/>
                  </a:moveTo>
                  <a:lnTo>
                    <a:pt x="73" y="158"/>
                  </a:lnTo>
                  <a:lnTo>
                    <a:pt x="73" y="158"/>
                  </a:lnTo>
                  <a:lnTo>
                    <a:pt x="76" y="156"/>
                  </a:lnTo>
                  <a:lnTo>
                    <a:pt x="77" y="155"/>
                  </a:lnTo>
                  <a:lnTo>
                    <a:pt x="78" y="154"/>
                  </a:lnTo>
                  <a:lnTo>
                    <a:pt x="80" y="152"/>
                  </a:lnTo>
                  <a:lnTo>
                    <a:pt x="80" y="6"/>
                  </a:lnTo>
                  <a:lnTo>
                    <a:pt x="80" y="6"/>
                  </a:lnTo>
                  <a:lnTo>
                    <a:pt x="78" y="3"/>
                  </a:lnTo>
                  <a:lnTo>
                    <a:pt x="77" y="2"/>
                  </a:lnTo>
                  <a:lnTo>
                    <a:pt x="76" y="0"/>
                  </a:lnTo>
                  <a:lnTo>
                    <a:pt x="73" y="0"/>
                  </a:lnTo>
                  <a:lnTo>
                    <a:pt x="6" y="0"/>
                  </a:lnTo>
                  <a:lnTo>
                    <a:pt x="6" y="0"/>
                  </a:lnTo>
                  <a:lnTo>
                    <a:pt x="4" y="0"/>
                  </a:lnTo>
                  <a:lnTo>
                    <a:pt x="2" y="2"/>
                  </a:lnTo>
                  <a:lnTo>
                    <a:pt x="0" y="3"/>
                  </a:lnTo>
                  <a:lnTo>
                    <a:pt x="0" y="6"/>
                  </a:lnTo>
                  <a:lnTo>
                    <a:pt x="0" y="152"/>
                  </a:lnTo>
                  <a:lnTo>
                    <a:pt x="0" y="152"/>
                  </a:lnTo>
                  <a:lnTo>
                    <a:pt x="0" y="154"/>
                  </a:lnTo>
                  <a:lnTo>
                    <a:pt x="2" y="155"/>
                  </a:lnTo>
                  <a:lnTo>
                    <a:pt x="4" y="156"/>
                  </a:lnTo>
                  <a:lnTo>
                    <a:pt x="6" y="158"/>
                  </a:lnTo>
                  <a:lnTo>
                    <a:pt x="6" y="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Open Sans"/>
              </a:endParaRPr>
            </a:p>
          </p:txBody>
        </p:sp>
        <p:sp>
          <p:nvSpPr>
            <p:cNvPr id="42" name="Freeform 209">
              <a:extLst>
                <a:ext uri="{FF2B5EF4-FFF2-40B4-BE49-F238E27FC236}">
                  <a16:creationId xmlns:a16="http://schemas.microsoft.com/office/drawing/2014/main" id="{3F2775D3-F49F-4730-819C-00D3978DE4AD}"/>
                </a:ext>
              </a:extLst>
            </p:cNvPr>
            <p:cNvSpPr>
              <a:spLocks/>
            </p:cNvSpPr>
            <p:nvPr/>
          </p:nvSpPr>
          <p:spPr bwMode="auto">
            <a:xfrm>
              <a:off x="3436938" y="5986463"/>
              <a:ext cx="61913" cy="206375"/>
            </a:xfrm>
            <a:custGeom>
              <a:avLst/>
              <a:gdLst>
                <a:gd name="T0" fmla="*/ 5 w 79"/>
                <a:gd name="T1" fmla="*/ 260 h 260"/>
                <a:gd name="T2" fmla="*/ 73 w 79"/>
                <a:gd name="T3" fmla="*/ 260 h 260"/>
                <a:gd name="T4" fmla="*/ 73 w 79"/>
                <a:gd name="T5" fmla="*/ 260 h 260"/>
                <a:gd name="T6" fmla="*/ 75 w 79"/>
                <a:gd name="T7" fmla="*/ 258 h 260"/>
                <a:gd name="T8" fmla="*/ 77 w 79"/>
                <a:gd name="T9" fmla="*/ 257 h 260"/>
                <a:gd name="T10" fmla="*/ 78 w 79"/>
                <a:gd name="T11" fmla="*/ 256 h 260"/>
                <a:gd name="T12" fmla="*/ 79 w 79"/>
                <a:gd name="T13" fmla="*/ 254 h 260"/>
                <a:gd name="T14" fmla="*/ 79 w 79"/>
                <a:gd name="T15" fmla="*/ 6 h 260"/>
                <a:gd name="T16" fmla="*/ 79 w 79"/>
                <a:gd name="T17" fmla="*/ 6 h 260"/>
                <a:gd name="T18" fmla="*/ 78 w 79"/>
                <a:gd name="T19" fmla="*/ 4 h 260"/>
                <a:gd name="T20" fmla="*/ 77 w 79"/>
                <a:gd name="T21" fmla="*/ 3 h 260"/>
                <a:gd name="T22" fmla="*/ 75 w 79"/>
                <a:gd name="T23" fmla="*/ 2 h 260"/>
                <a:gd name="T24" fmla="*/ 73 w 79"/>
                <a:gd name="T25" fmla="*/ 0 h 260"/>
                <a:gd name="T26" fmla="*/ 5 w 79"/>
                <a:gd name="T27" fmla="*/ 0 h 260"/>
                <a:gd name="T28" fmla="*/ 5 w 79"/>
                <a:gd name="T29" fmla="*/ 0 h 260"/>
                <a:gd name="T30" fmla="*/ 4 w 79"/>
                <a:gd name="T31" fmla="*/ 2 h 260"/>
                <a:gd name="T32" fmla="*/ 1 w 79"/>
                <a:gd name="T33" fmla="*/ 3 h 260"/>
                <a:gd name="T34" fmla="*/ 0 w 79"/>
                <a:gd name="T35" fmla="*/ 4 h 260"/>
                <a:gd name="T36" fmla="*/ 0 w 79"/>
                <a:gd name="T37" fmla="*/ 6 h 260"/>
                <a:gd name="T38" fmla="*/ 0 w 79"/>
                <a:gd name="T39" fmla="*/ 254 h 260"/>
                <a:gd name="T40" fmla="*/ 0 w 79"/>
                <a:gd name="T41" fmla="*/ 254 h 260"/>
                <a:gd name="T42" fmla="*/ 0 w 79"/>
                <a:gd name="T43" fmla="*/ 256 h 260"/>
                <a:gd name="T44" fmla="*/ 1 w 79"/>
                <a:gd name="T45" fmla="*/ 257 h 260"/>
                <a:gd name="T46" fmla="*/ 4 w 79"/>
                <a:gd name="T47" fmla="*/ 258 h 260"/>
                <a:gd name="T48" fmla="*/ 5 w 79"/>
                <a:gd name="T49" fmla="*/ 260 h 260"/>
                <a:gd name="T50" fmla="*/ 5 w 79"/>
                <a:gd name="T51"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260">
                  <a:moveTo>
                    <a:pt x="5" y="260"/>
                  </a:moveTo>
                  <a:lnTo>
                    <a:pt x="73" y="260"/>
                  </a:lnTo>
                  <a:lnTo>
                    <a:pt x="73" y="260"/>
                  </a:lnTo>
                  <a:lnTo>
                    <a:pt x="75" y="258"/>
                  </a:lnTo>
                  <a:lnTo>
                    <a:pt x="77" y="257"/>
                  </a:lnTo>
                  <a:lnTo>
                    <a:pt x="78" y="256"/>
                  </a:lnTo>
                  <a:lnTo>
                    <a:pt x="79" y="254"/>
                  </a:lnTo>
                  <a:lnTo>
                    <a:pt x="79" y="6"/>
                  </a:lnTo>
                  <a:lnTo>
                    <a:pt x="79" y="6"/>
                  </a:lnTo>
                  <a:lnTo>
                    <a:pt x="78" y="4"/>
                  </a:lnTo>
                  <a:lnTo>
                    <a:pt x="77" y="3"/>
                  </a:lnTo>
                  <a:lnTo>
                    <a:pt x="75" y="2"/>
                  </a:lnTo>
                  <a:lnTo>
                    <a:pt x="73" y="0"/>
                  </a:lnTo>
                  <a:lnTo>
                    <a:pt x="5" y="0"/>
                  </a:lnTo>
                  <a:lnTo>
                    <a:pt x="5" y="0"/>
                  </a:lnTo>
                  <a:lnTo>
                    <a:pt x="4" y="2"/>
                  </a:lnTo>
                  <a:lnTo>
                    <a:pt x="1" y="3"/>
                  </a:lnTo>
                  <a:lnTo>
                    <a:pt x="0" y="4"/>
                  </a:lnTo>
                  <a:lnTo>
                    <a:pt x="0" y="6"/>
                  </a:lnTo>
                  <a:lnTo>
                    <a:pt x="0" y="254"/>
                  </a:lnTo>
                  <a:lnTo>
                    <a:pt x="0" y="254"/>
                  </a:lnTo>
                  <a:lnTo>
                    <a:pt x="0" y="256"/>
                  </a:lnTo>
                  <a:lnTo>
                    <a:pt x="1" y="257"/>
                  </a:lnTo>
                  <a:lnTo>
                    <a:pt x="4" y="258"/>
                  </a:lnTo>
                  <a:lnTo>
                    <a:pt x="5" y="260"/>
                  </a:lnTo>
                  <a:lnTo>
                    <a:pt x="5" y="2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Open Sans"/>
              </a:endParaRPr>
            </a:p>
          </p:txBody>
        </p:sp>
        <p:sp>
          <p:nvSpPr>
            <p:cNvPr id="43" name="Freeform 210">
              <a:extLst>
                <a:ext uri="{FF2B5EF4-FFF2-40B4-BE49-F238E27FC236}">
                  <a16:creationId xmlns:a16="http://schemas.microsoft.com/office/drawing/2014/main" id="{8B8F3ACC-137D-419F-9483-4144688326E8}"/>
                </a:ext>
              </a:extLst>
            </p:cNvPr>
            <p:cNvSpPr>
              <a:spLocks/>
            </p:cNvSpPr>
            <p:nvPr/>
          </p:nvSpPr>
          <p:spPr bwMode="auto">
            <a:xfrm>
              <a:off x="3533776" y="6111875"/>
              <a:ext cx="63500" cy="80963"/>
            </a:xfrm>
            <a:custGeom>
              <a:avLst/>
              <a:gdLst>
                <a:gd name="T0" fmla="*/ 5 w 79"/>
                <a:gd name="T1" fmla="*/ 103 h 103"/>
                <a:gd name="T2" fmla="*/ 72 w 79"/>
                <a:gd name="T3" fmla="*/ 103 h 103"/>
                <a:gd name="T4" fmla="*/ 72 w 79"/>
                <a:gd name="T5" fmla="*/ 103 h 103"/>
                <a:gd name="T6" fmla="*/ 75 w 79"/>
                <a:gd name="T7" fmla="*/ 101 h 103"/>
                <a:gd name="T8" fmla="*/ 76 w 79"/>
                <a:gd name="T9" fmla="*/ 100 h 103"/>
                <a:gd name="T10" fmla="*/ 78 w 79"/>
                <a:gd name="T11" fmla="*/ 99 h 103"/>
                <a:gd name="T12" fmla="*/ 79 w 79"/>
                <a:gd name="T13" fmla="*/ 97 h 103"/>
                <a:gd name="T14" fmla="*/ 79 w 79"/>
                <a:gd name="T15" fmla="*/ 7 h 103"/>
                <a:gd name="T16" fmla="*/ 79 w 79"/>
                <a:gd name="T17" fmla="*/ 7 h 103"/>
                <a:gd name="T18" fmla="*/ 78 w 79"/>
                <a:gd name="T19" fmla="*/ 4 h 103"/>
                <a:gd name="T20" fmla="*/ 76 w 79"/>
                <a:gd name="T21" fmla="*/ 3 h 103"/>
                <a:gd name="T22" fmla="*/ 75 w 79"/>
                <a:gd name="T23" fmla="*/ 2 h 103"/>
                <a:gd name="T24" fmla="*/ 72 w 79"/>
                <a:gd name="T25" fmla="*/ 0 h 103"/>
                <a:gd name="T26" fmla="*/ 5 w 79"/>
                <a:gd name="T27" fmla="*/ 0 h 103"/>
                <a:gd name="T28" fmla="*/ 5 w 79"/>
                <a:gd name="T29" fmla="*/ 0 h 103"/>
                <a:gd name="T30" fmla="*/ 4 w 79"/>
                <a:gd name="T31" fmla="*/ 2 h 103"/>
                <a:gd name="T32" fmla="*/ 1 w 79"/>
                <a:gd name="T33" fmla="*/ 3 h 103"/>
                <a:gd name="T34" fmla="*/ 0 w 79"/>
                <a:gd name="T35" fmla="*/ 4 h 103"/>
                <a:gd name="T36" fmla="*/ 0 w 79"/>
                <a:gd name="T37" fmla="*/ 7 h 103"/>
                <a:gd name="T38" fmla="*/ 0 w 79"/>
                <a:gd name="T39" fmla="*/ 97 h 103"/>
                <a:gd name="T40" fmla="*/ 0 w 79"/>
                <a:gd name="T41" fmla="*/ 97 h 103"/>
                <a:gd name="T42" fmla="*/ 0 w 79"/>
                <a:gd name="T43" fmla="*/ 99 h 103"/>
                <a:gd name="T44" fmla="*/ 1 w 79"/>
                <a:gd name="T45" fmla="*/ 100 h 103"/>
                <a:gd name="T46" fmla="*/ 4 w 79"/>
                <a:gd name="T47" fmla="*/ 101 h 103"/>
                <a:gd name="T48" fmla="*/ 5 w 79"/>
                <a:gd name="T49" fmla="*/ 103 h 103"/>
                <a:gd name="T50" fmla="*/ 5 w 79"/>
                <a:gd name="T51"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103">
                  <a:moveTo>
                    <a:pt x="5" y="103"/>
                  </a:moveTo>
                  <a:lnTo>
                    <a:pt x="72" y="103"/>
                  </a:lnTo>
                  <a:lnTo>
                    <a:pt x="72" y="103"/>
                  </a:lnTo>
                  <a:lnTo>
                    <a:pt x="75" y="101"/>
                  </a:lnTo>
                  <a:lnTo>
                    <a:pt x="76" y="100"/>
                  </a:lnTo>
                  <a:lnTo>
                    <a:pt x="78" y="99"/>
                  </a:lnTo>
                  <a:lnTo>
                    <a:pt x="79" y="97"/>
                  </a:lnTo>
                  <a:lnTo>
                    <a:pt x="79" y="7"/>
                  </a:lnTo>
                  <a:lnTo>
                    <a:pt x="79" y="7"/>
                  </a:lnTo>
                  <a:lnTo>
                    <a:pt x="78" y="4"/>
                  </a:lnTo>
                  <a:lnTo>
                    <a:pt x="76" y="3"/>
                  </a:lnTo>
                  <a:lnTo>
                    <a:pt x="75" y="2"/>
                  </a:lnTo>
                  <a:lnTo>
                    <a:pt x="72" y="0"/>
                  </a:lnTo>
                  <a:lnTo>
                    <a:pt x="5" y="0"/>
                  </a:lnTo>
                  <a:lnTo>
                    <a:pt x="5" y="0"/>
                  </a:lnTo>
                  <a:lnTo>
                    <a:pt x="4" y="2"/>
                  </a:lnTo>
                  <a:lnTo>
                    <a:pt x="1" y="3"/>
                  </a:lnTo>
                  <a:lnTo>
                    <a:pt x="0" y="4"/>
                  </a:lnTo>
                  <a:lnTo>
                    <a:pt x="0" y="7"/>
                  </a:lnTo>
                  <a:lnTo>
                    <a:pt x="0" y="97"/>
                  </a:lnTo>
                  <a:lnTo>
                    <a:pt x="0" y="97"/>
                  </a:lnTo>
                  <a:lnTo>
                    <a:pt x="0" y="99"/>
                  </a:lnTo>
                  <a:lnTo>
                    <a:pt x="1" y="100"/>
                  </a:lnTo>
                  <a:lnTo>
                    <a:pt x="4" y="101"/>
                  </a:lnTo>
                  <a:lnTo>
                    <a:pt x="5" y="103"/>
                  </a:lnTo>
                  <a:lnTo>
                    <a:pt x="5"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Open Sans"/>
              </a:endParaRPr>
            </a:p>
          </p:txBody>
        </p:sp>
      </p:grpSp>
      <p:sp>
        <p:nvSpPr>
          <p:cNvPr id="95" name="Freeform 905">
            <a:extLst>
              <a:ext uri="{FF2B5EF4-FFF2-40B4-BE49-F238E27FC236}">
                <a16:creationId xmlns:a16="http://schemas.microsoft.com/office/drawing/2014/main" id="{B9616823-A752-495B-906F-3B11A6E1F8F5}"/>
              </a:ext>
            </a:extLst>
          </p:cNvPr>
          <p:cNvSpPr>
            <a:spLocks noEditPoints="1"/>
          </p:cNvSpPr>
          <p:nvPr/>
        </p:nvSpPr>
        <p:spPr bwMode="auto">
          <a:xfrm>
            <a:off x="6599367" y="2881831"/>
            <a:ext cx="493776" cy="504612"/>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srgbClr val="FFFFFF"/>
              </a:solidFill>
              <a:effectLst/>
              <a:uLnTx/>
              <a:uFillTx/>
              <a:latin typeface="Open Sans"/>
            </a:endParaRPr>
          </a:p>
        </p:txBody>
      </p:sp>
      <p:sp>
        <p:nvSpPr>
          <p:cNvPr id="90" name="Freeform 52">
            <a:extLst>
              <a:ext uri="{FF2B5EF4-FFF2-40B4-BE49-F238E27FC236}">
                <a16:creationId xmlns:a16="http://schemas.microsoft.com/office/drawing/2014/main" id="{35F7A321-DBAC-4D26-B620-57294C8AE27B}"/>
              </a:ext>
            </a:extLst>
          </p:cNvPr>
          <p:cNvSpPr>
            <a:spLocks noEditPoints="1"/>
          </p:cNvSpPr>
          <p:nvPr/>
        </p:nvSpPr>
        <p:spPr bwMode="auto">
          <a:xfrm>
            <a:off x="6599367" y="2876084"/>
            <a:ext cx="522288" cy="522288"/>
          </a:xfrm>
          <a:custGeom>
            <a:avLst/>
            <a:gdLst>
              <a:gd name="T0" fmla="*/ 312 w 657"/>
              <a:gd name="T1" fmla="*/ 657 h 657"/>
              <a:gd name="T2" fmla="*/ 262 w 657"/>
              <a:gd name="T3" fmla="*/ 651 h 657"/>
              <a:gd name="T4" fmla="*/ 200 w 657"/>
              <a:gd name="T5" fmla="*/ 632 h 657"/>
              <a:gd name="T6" fmla="*/ 120 w 657"/>
              <a:gd name="T7" fmla="*/ 582 h 657"/>
              <a:gd name="T8" fmla="*/ 57 w 657"/>
              <a:gd name="T9" fmla="*/ 512 h 657"/>
              <a:gd name="T10" fmla="*/ 15 w 657"/>
              <a:gd name="T11" fmla="*/ 426 h 657"/>
              <a:gd name="T12" fmla="*/ 4 w 657"/>
              <a:gd name="T13" fmla="*/ 379 h 657"/>
              <a:gd name="T14" fmla="*/ 0 w 657"/>
              <a:gd name="T15" fmla="*/ 328 h 657"/>
              <a:gd name="T16" fmla="*/ 2 w 657"/>
              <a:gd name="T17" fmla="*/ 295 h 657"/>
              <a:gd name="T18" fmla="*/ 11 w 657"/>
              <a:gd name="T19" fmla="*/ 246 h 657"/>
              <a:gd name="T20" fmla="*/ 39 w 657"/>
              <a:gd name="T21" fmla="*/ 172 h 657"/>
              <a:gd name="T22" fmla="*/ 97 w 657"/>
              <a:gd name="T23" fmla="*/ 96 h 657"/>
              <a:gd name="T24" fmla="*/ 172 w 657"/>
              <a:gd name="T25" fmla="*/ 39 h 657"/>
              <a:gd name="T26" fmla="*/ 246 w 657"/>
              <a:gd name="T27" fmla="*/ 10 h 657"/>
              <a:gd name="T28" fmla="*/ 296 w 657"/>
              <a:gd name="T29" fmla="*/ 2 h 657"/>
              <a:gd name="T30" fmla="*/ 329 w 657"/>
              <a:gd name="T31" fmla="*/ 0 h 657"/>
              <a:gd name="T32" fmla="*/ 379 w 657"/>
              <a:gd name="T33" fmla="*/ 3 h 657"/>
              <a:gd name="T34" fmla="*/ 426 w 657"/>
              <a:gd name="T35" fmla="*/ 15 h 657"/>
              <a:gd name="T36" fmla="*/ 512 w 657"/>
              <a:gd name="T37" fmla="*/ 55 h 657"/>
              <a:gd name="T38" fmla="*/ 582 w 657"/>
              <a:gd name="T39" fmla="*/ 120 h 657"/>
              <a:gd name="T40" fmla="*/ 632 w 657"/>
              <a:gd name="T41" fmla="*/ 201 h 657"/>
              <a:gd name="T42" fmla="*/ 650 w 657"/>
              <a:gd name="T43" fmla="*/ 262 h 657"/>
              <a:gd name="T44" fmla="*/ 657 w 657"/>
              <a:gd name="T45" fmla="*/ 312 h 657"/>
              <a:gd name="T46" fmla="*/ 657 w 657"/>
              <a:gd name="T47" fmla="*/ 346 h 657"/>
              <a:gd name="T48" fmla="*/ 650 w 657"/>
              <a:gd name="T49" fmla="*/ 395 h 657"/>
              <a:gd name="T50" fmla="*/ 632 w 657"/>
              <a:gd name="T51" fmla="*/ 457 h 657"/>
              <a:gd name="T52" fmla="*/ 582 w 657"/>
              <a:gd name="T53" fmla="*/ 538 h 657"/>
              <a:gd name="T54" fmla="*/ 512 w 657"/>
              <a:gd name="T55" fmla="*/ 601 h 657"/>
              <a:gd name="T56" fmla="*/ 426 w 657"/>
              <a:gd name="T57" fmla="*/ 643 h 657"/>
              <a:gd name="T58" fmla="*/ 379 w 657"/>
              <a:gd name="T59" fmla="*/ 653 h 657"/>
              <a:gd name="T60" fmla="*/ 329 w 657"/>
              <a:gd name="T61" fmla="*/ 657 h 657"/>
              <a:gd name="T62" fmla="*/ 329 w 657"/>
              <a:gd name="T63" fmla="*/ 38 h 657"/>
              <a:gd name="T64" fmla="*/ 242 w 657"/>
              <a:gd name="T65" fmla="*/ 50 h 657"/>
              <a:gd name="T66" fmla="*/ 165 w 657"/>
              <a:gd name="T67" fmla="*/ 88 h 657"/>
              <a:gd name="T68" fmla="*/ 104 w 657"/>
              <a:gd name="T69" fmla="*/ 144 h 657"/>
              <a:gd name="T70" fmla="*/ 61 w 657"/>
              <a:gd name="T71" fmla="*/ 215 h 657"/>
              <a:gd name="T72" fmla="*/ 39 w 657"/>
              <a:gd name="T73" fmla="*/ 299 h 657"/>
              <a:gd name="T74" fmla="*/ 39 w 657"/>
              <a:gd name="T75" fmla="*/ 359 h 657"/>
              <a:gd name="T76" fmla="*/ 61 w 657"/>
              <a:gd name="T77" fmla="*/ 442 h 657"/>
              <a:gd name="T78" fmla="*/ 104 w 657"/>
              <a:gd name="T79" fmla="*/ 514 h 657"/>
              <a:gd name="T80" fmla="*/ 165 w 657"/>
              <a:gd name="T81" fmla="*/ 570 h 657"/>
              <a:gd name="T82" fmla="*/ 242 w 657"/>
              <a:gd name="T83" fmla="*/ 606 h 657"/>
              <a:gd name="T84" fmla="*/ 329 w 657"/>
              <a:gd name="T85" fmla="*/ 620 h 657"/>
              <a:gd name="T86" fmla="*/ 387 w 657"/>
              <a:gd name="T87" fmla="*/ 614 h 657"/>
              <a:gd name="T88" fmla="*/ 468 w 657"/>
              <a:gd name="T89" fmla="*/ 585 h 657"/>
              <a:gd name="T90" fmla="*/ 535 w 657"/>
              <a:gd name="T91" fmla="*/ 535 h 657"/>
              <a:gd name="T92" fmla="*/ 585 w 657"/>
              <a:gd name="T93" fmla="*/ 468 h 657"/>
              <a:gd name="T94" fmla="*/ 614 w 657"/>
              <a:gd name="T95" fmla="*/ 387 h 657"/>
              <a:gd name="T96" fmla="*/ 619 w 657"/>
              <a:gd name="T97" fmla="*/ 328 h 657"/>
              <a:gd name="T98" fmla="*/ 607 w 657"/>
              <a:gd name="T99" fmla="*/ 242 h 657"/>
              <a:gd name="T100" fmla="*/ 570 w 657"/>
              <a:gd name="T101" fmla="*/ 166 h 657"/>
              <a:gd name="T102" fmla="*/ 513 w 657"/>
              <a:gd name="T103" fmla="*/ 104 h 657"/>
              <a:gd name="T104" fmla="*/ 442 w 657"/>
              <a:gd name="T105" fmla="*/ 61 h 657"/>
              <a:gd name="T106" fmla="*/ 359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9" y="657"/>
                </a:moveTo>
                <a:lnTo>
                  <a:pt x="329" y="657"/>
                </a:lnTo>
                <a:lnTo>
                  <a:pt x="312" y="657"/>
                </a:lnTo>
                <a:lnTo>
                  <a:pt x="296" y="656"/>
                </a:lnTo>
                <a:lnTo>
                  <a:pt x="278" y="653"/>
                </a:lnTo>
                <a:lnTo>
                  <a:pt x="262" y="651"/>
                </a:lnTo>
                <a:lnTo>
                  <a:pt x="246" y="647"/>
                </a:lnTo>
                <a:lnTo>
                  <a:pt x="231" y="643"/>
                </a:lnTo>
                <a:lnTo>
                  <a:pt x="200" y="632"/>
                </a:lnTo>
                <a:lnTo>
                  <a:pt x="172" y="618"/>
                </a:lnTo>
                <a:lnTo>
                  <a:pt x="145" y="601"/>
                </a:lnTo>
                <a:lnTo>
                  <a:pt x="120" y="582"/>
                </a:lnTo>
                <a:lnTo>
                  <a:pt x="97" y="561"/>
                </a:lnTo>
                <a:lnTo>
                  <a:pt x="75" y="538"/>
                </a:lnTo>
                <a:lnTo>
                  <a:pt x="57" y="512"/>
                </a:lnTo>
                <a:lnTo>
                  <a:pt x="39" y="485"/>
                </a:lnTo>
                <a:lnTo>
                  <a:pt x="26" y="457"/>
                </a:lnTo>
                <a:lnTo>
                  <a:pt x="15" y="426"/>
                </a:lnTo>
                <a:lnTo>
                  <a:pt x="11" y="410"/>
                </a:lnTo>
                <a:lnTo>
                  <a:pt x="7" y="395"/>
                </a:lnTo>
                <a:lnTo>
                  <a:pt x="4" y="379"/>
                </a:lnTo>
                <a:lnTo>
                  <a:pt x="2" y="362"/>
                </a:lnTo>
                <a:lnTo>
                  <a:pt x="0" y="346"/>
                </a:lnTo>
                <a:lnTo>
                  <a:pt x="0" y="328"/>
                </a:lnTo>
                <a:lnTo>
                  <a:pt x="0" y="328"/>
                </a:lnTo>
                <a:lnTo>
                  <a:pt x="0" y="312"/>
                </a:lnTo>
                <a:lnTo>
                  <a:pt x="2" y="295"/>
                </a:lnTo>
                <a:lnTo>
                  <a:pt x="4" y="278"/>
                </a:lnTo>
                <a:lnTo>
                  <a:pt x="7" y="262"/>
                </a:lnTo>
                <a:lnTo>
                  <a:pt x="11" y="246"/>
                </a:lnTo>
                <a:lnTo>
                  <a:pt x="15" y="231"/>
                </a:lnTo>
                <a:lnTo>
                  <a:pt x="26" y="201"/>
                </a:lnTo>
                <a:lnTo>
                  <a:pt x="39" y="172"/>
                </a:lnTo>
                <a:lnTo>
                  <a:pt x="57" y="145"/>
                </a:lnTo>
                <a:lnTo>
                  <a:pt x="75" y="120"/>
                </a:lnTo>
                <a:lnTo>
                  <a:pt x="97" y="96"/>
                </a:lnTo>
                <a:lnTo>
                  <a:pt x="120" y="76"/>
                </a:lnTo>
                <a:lnTo>
                  <a:pt x="145" y="55"/>
                </a:lnTo>
                <a:lnTo>
                  <a:pt x="172" y="39"/>
                </a:lnTo>
                <a:lnTo>
                  <a:pt x="200" y="26"/>
                </a:lnTo>
                <a:lnTo>
                  <a:pt x="231" y="15"/>
                </a:lnTo>
                <a:lnTo>
                  <a:pt x="246" y="10"/>
                </a:lnTo>
                <a:lnTo>
                  <a:pt x="262" y="7"/>
                </a:lnTo>
                <a:lnTo>
                  <a:pt x="278" y="3"/>
                </a:lnTo>
                <a:lnTo>
                  <a:pt x="296" y="2"/>
                </a:lnTo>
                <a:lnTo>
                  <a:pt x="312" y="0"/>
                </a:lnTo>
                <a:lnTo>
                  <a:pt x="329" y="0"/>
                </a:lnTo>
                <a:lnTo>
                  <a:pt x="329" y="0"/>
                </a:lnTo>
                <a:lnTo>
                  <a:pt x="345" y="0"/>
                </a:lnTo>
                <a:lnTo>
                  <a:pt x="363" y="2"/>
                </a:lnTo>
                <a:lnTo>
                  <a:pt x="379" y="3"/>
                </a:lnTo>
                <a:lnTo>
                  <a:pt x="395" y="7"/>
                </a:lnTo>
                <a:lnTo>
                  <a:pt x="411" y="10"/>
                </a:lnTo>
                <a:lnTo>
                  <a:pt x="426" y="15"/>
                </a:lnTo>
                <a:lnTo>
                  <a:pt x="457" y="26"/>
                </a:lnTo>
                <a:lnTo>
                  <a:pt x="485" y="39"/>
                </a:lnTo>
                <a:lnTo>
                  <a:pt x="512" y="55"/>
                </a:lnTo>
                <a:lnTo>
                  <a:pt x="538" y="76"/>
                </a:lnTo>
                <a:lnTo>
                  <a:pt x="562" y="96"/>
                </a:lnTo>
                <a:lnTo>
                  <a:pt x="582" y="120"/>
                </a:lnTo>
                <a:lnTo>
                  <a:pt x="601" y="145"/>
                </a:lnTo>
                <a:lnTo>
                  <a:pt x="618" y="172"/>
                </a:lnTo>
                <a:lnTo>
                  <a:pt x="632" y="201"/>
                </a:lnTo>
                <a:lnTo>
                  <a:pt x="642" y="231"/>
                </a:lnTo>
                <a:lnTo>
                  <a:pt x="648" y="246"/>
                </a:lnTo>
                <a:lnTo>
                  <a:pt x="650" y="262"/>
                </a:lnTo>
                <a:lnTo>
                  <a:pt x="654" y="278"/>
                </a:lnTo>
                <a:lnTo>
                  <a:pt x="656" y="295"/>
                </a:lnTo>
                <a:lnTo>
                  <a:pt x="657" y="312"/>
                </a:lnTo>
                <a:lnTo>
                  <a:pt x="657" y="328"/>
                </a:lnTo>
                <a:lnTo>
                  <a:pt x="657" y="328"/>
                </a:lnTo>
                <a:lnTo>
                  <a:pt x="657" y="346"/>
                </a:lnTo>
                <a:lnTo>
                  <a:pt x="656" y="362"/>
                </a:lnTo>
                <a:lnTo>
                  <a:pt x="654" y="379"/>
                </a:lnTo>
                <a:lnTo>
                  <a:pt x="650" y="395"/>
                </a:lnTo>
                <a:lnTo>
                  <a:pt x="648" y="410"/>
                </a:lnTo>
                <a:lnTo>
                  <a:pt x="642" y="426"/>
                </a:lnTo>
                <a:lnTo>
                  <a:pt x="632" y="457"/>
                </a:lnTo>
                <a:lnTo>
                  <a:pt x="618" y="485"/>
                </a:lnTo>
                <a:lnTo>
                  <a:pt x="601" y="512"/>
                </a:lnTo>
                <a:lnTo>
                  <a:pt x="582" y="538"/>
                </a:lnTo>
                <a:lnTo>
                  <a:pt x="562" y="561"/>
                </a:lnTo>
                <a:lnTo>
                  <a:pt x="538" y="582"/>
                </a:lnTo>
                <a:lnTo>
                  <a:pt x="512" y="601"/>
                </a:lnTo>
                <a:lnTo>
                  <a:pt x="485" y="618"/>
                </a:lnTo>
                <a:lnTo>
                  <a:pt x="457" y="632"/>
                </a:lnTo>
                <a:lnTo>
                  <a:pt x="426" y="643"/>
                </a:lnTo>
                <a:lnTo>
                  <a:pt x="411" y="647"/>
                </a:lnTo>
                <a:lnTo>
                  <a:pt x="395" y="651"/>
                </a:lnTo>
                <a:lnTo>
                  <a:pt x="379" y="653"/>
                </a:lnTo>
                <a:lnTo>
                  <a:pt x="363" y="656"/>
                </a:lnTo>
                <a:lnTo>
                  <a:pt x="345" y="657"/>
                </a:lnTo>
                <a:lnTo>
                  <a:pt x="329" y="657"/>
                </a:lnTo>
                <a:lnTo>
                  <a:pt x="329" y="657"/>
                </a:lnTo>
                <a:close/>
                <a:moveTo>
                  <a:pt x="329" y="38"/>
                </a:moveTo>
                <a:lnTo>
                  <a:pt x="329" y="38"/>
                </a:lnTo>
                <a:lnTo>
                  <a:pt x="298" y="39"/>
                </a:lnTo>
                <a:lnTo>
                  <a:pt x="270" y="43"/>
                </a:lnTo>
                <a:lnTo>
                  <a:pt x="242" y="50"/>
                </a:lnTo>
                <a:lnTo>
                  <a:pt x="215" y="61"/>
                </a:lnTo>
                <a:lnTo>
                  <a:pt x="190" y="73"/>
                </a:lnTo>
                <a:lnTo>
                  <a:pt x="165" y="88"/>
                </a:lnTo>
                <a:lnTo>
                  <a:pt x="144" y="104"/>
                </a:lnTo>
                <a:lnTo>
                  <a:pt x="122" y="123"/>
                </a:lnTo>
                <a:lnTo>
                  <a:pt x="104" y="144"/>
                </a:lnTo>
                <a:lnTo>
                  <a:pt x="87" y="166"/>
                </a:lnTo>
                <a:lnTo>
                  <a:pt x="73" y="190"/>
                </a:lnTo>
                <a:lnTo>
                  <a:pt x="61" y="215"/>
                </a:lnTo>
                <a:lnTo>
                  <a:pt x="51" y="242"/>
                </a:lnTo>
                <a:lnTo>
                  <a:pt x="43" y="270"/>
                </a:lnTo>
                <a:lnTo>
                  <a:pt x="39" y="299"/>
                </a:lnTo>
                <a:lnTo>
                  <a:pt x="38" y="328"/>
                </a:lnTo>
                <a:lnTo>
                  <a:pt x="38" y="328"/>
                </a:lnTo>
                <a:lnTo>
                  <a:pt x="39" y="359"/>
                </a:lnTo>
                <a:lnTo>
                  <a:pt x="43" y="387"/>
                </a:lnTo>
                <a:lnTo>
                  <a:pt x="51" y="415"/>
                </a:lnTo>
                <a:lnTo>
                  <a:pt x="61" y="442"/>
                </a:lnTo>
                <a:lnTo>
                  <a:pt x="73" y="468"/>
                </a:lnTo>
                <a:lnTo>
                  <a:pt x="87" y="491"/>
                </a:lnTo>
                <a:lnTo>
                  <a:pt x="104" y="514"/>
                </a:lnTo>
                <a:lnTo>
                  <a:pt x="122" y="535"/>
                </a:lnTo>
                <a:lnTo>
                  <a:pt x="144" y="554"/>
                </a:lnTo>
                <a:lnTo>
                  <a:pt x="165" y="570"/>
                </a:lnTo>
                <a:lnTo>
                  <a:pt x="190" y="585"/>
                </a:lnTo>
                <a:lnTo>
                  <a:pt x="215" y="597"/>
                </a:lnTo>
                <a:lnTo>
                  <a:pt x="242" y="606"/>
                </a:lnTo>
                <a:lnTo>
                  <a:pt x="270" y="614"/>
                </a:lnTo>
                <a:lnTo>
                  <a:pt x="298" y="618"/>
                </a:lnTo>
                <a:lnTo>
                  <a:pt x="329" y="620"/>
                </a:lnTo>
                <a:lnTo>
                  <a:pt x="329" y="620"/>
                </a:lnTo>
                <a:lnTo>
                  <a:pt x="359" y="618"/>
                </a:lnTo>
                <a:lnTo>
                  <a:pt x="387" y="614"/>
                </a:lnTo>
                <a:lnTo>
                  <a:pt x="415" y="606"/>
                </a:lnTo>
                <a:lnTo>
                  <a:pt x="442" y="597"/>
                </a:lnTo>
                <a:lnTo>
                  <a:pt x="468" y="585"/>
                </a:lnTo>
                <a:lnTo>
                  <a:pt x="492" y="570"/>
                </a:lnTo>
                <a:lnTo>
                  <a:pt x="513" y="554"/>
                </a:lnTo>
                <a:lnTo>
                  <a:pt x="535" y="535"/>
                </a:lnTo>
                <a:lnTo>
                  <a:pt x="554" y="514"/>
                </a:lnTo>
                <a:lnTo>
                  <a:pt x="570" y="491"/>
                </a:lnTo>
                <a:lnTo>
                  <a:pt x="585" y="468"/>
                </a:lnTo>
                <a:lnTo>
                  <a:pt x="597" y="442"/>
                </a:lnTo>
                <a:lnTo>
                  <a:pt x="607" y="415"/>
                </a:lnTo>
                <a:lnTo>
                  <a:pt x="614" y="387"/>
                </a:lnTo>
                <a:lnTo>
                  <a:pt x="618" y="359"/>
                </a:lnTo>
                <a:lnTo>
                  <a:pt x="619" y="328"/>
                </a:lnTo>
                <a:lnTo>
                  <a:pt x="619" y="328"/>
                </a:lnTo>
                <a:lnTo>
                  <a:pt x="618" y="299"/>
                </a:lnTo>
                <a:lnTo>
                  <a:pt x="614" y="270"/>
                </a:lnTo>
                <a:lnTo>
                  <a:pt x="607" y="242"/>
                </a:lnTo>
                <a:lnTo>
                  <a:pt x="597" y="215"/>
                </a:lnTo>
                <a:lnTo>
                  <a:pt x="585" y="190"/>
                </a:lnTo>
                <a:lnTo>
                  <a:pt x="570" y="166"/>
                </a:lnTo>
                <a:lnTo>
                  <a:pt x="554" y="144"/>
                </a:lnTo>
                <a:lnTo>
                  <a:pt x="535" y="123"/>
                </a:lnTo>
                <a:lnTo>
                  <a:pt x="513" y="104"/>
                </a:lnTo>
                <a:lnTo>
                  <a:pt x="492" y="88"/>
                </a:lnTo>
                <a:lnTo>
                  <a:pt x="468" y="73"/>
                </a:lnTo>
                <a:lnTo>
                  <a:pt x="442" y="61"/>
                </a:lnTo>
                <a:lnTo>
                  <a:pt x="415" y="50"/>
                </a:lnTo>
                <a:lnTo>
                  <a:pt x="387" y="43"/>
                </a:lnTo>
                <a:lnTo>
                  <a:pt x="359" y="39"/>
                </a:lnTo>
                <a:lnTo>
                  <a:pt x="329" y="38"/>
                </a:lnTo>
                <a:lnTo>
                  <a:pt x="32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Open Sans"/>
            </a:endParaRPr>
          </a:p>
        </p:txBody>
      </p:sp>
      <p:sp>
        <p:nvSpPr>
          <p:cNvPr id="96" name="TextBox 95">
            <a:extLst>
              <a:ext uri="{FF2B5EF4-FFF2-40B4-BE49-F238E27FC236}">
                <a16:creationId xmlns:a16="http://schemas.microsoft.com/office/drawing/2014/main" id="{54C1797B-1843-4F33-B77D-352E9729E31C}"/>
              </a:ext>
            </a:extLst>
          </p:cNvPr>
          <p:cNvSpPr txBox="1"/>
          <p:nvPr/>
        </p:nvSpPr>
        <p:spPr>
          <a:xfrm>
            <a:off x="5853324" y="1349183"/>
            <a:ext cx="2087506" cy="1292662"/>
          </a:xfrm>
          <a:prstGeom prst="rect">
            <a:avLst/>
          </a:prstGeom>
          <a:noFill/>
        </p:spPr>
        <p:txBody>
          <a:bodyPr wrap="square" rtlCol="0" anchor="t">
            <a:spAutoFit/>
          </a:bodyPr>
          <a:lstStyle/>
          <a:p>
            <a:pPr algn="ctr" rtl="1">
              <a:defRPr/>
            </a:pPr>
            <a:r>
              <a:rPr lang="he-IL" sz="2400" b="1" dirty="0">
                <a:solidFill>
                  <a:srgbClr val="002060"/>
                </a:solidFill>
                <a:latin typeface="Calibri" panose="020F0502020204030204" pitchFamily="34" charset="0"/>
                <a:cs typeface="Calibri" panose="020F0502020204030204" pitchFamily="34" charset="0"/>
              </a:rPr>
              <a:t>מוסדות רפואיים </a:t>
            </a:r>
          </a:p>
          <a:p>
            <a:pPr algn="ctr" rtl="1">
              <a:defRPr/>
            </a:pPr>
            <a:r>
              <a:rPr lang="he-IL" dirty="0">
                <a:solidFill>
                  <a:srgbClr val="002060"/>
                </a:solidFill>
                <a:latin typeface="Calibri" panose="020F0502020204030204" pitchFamily="34" charset="0"/>
                <a:cs typeface="Calibri" panose="020F0502020204030204" pitchFamily="34" charset="0"/>
              </a:rPr>
              <a:t>בתי חולים, קופות חולים, מכוני מחקר וגופי בריאות בארץ </a:t>
            </a:r>
            <a:endParaRPr lang="en-US" dirty="0">
              <a:solidFill>
                <a:srgbClr val="002060"/>
              </a:solidFill>
              <a:latin typeface="Calibri" panose="020F0502020204030204" pitchFamily="34" charset="0"/>
              <a:cs typeface="Calibri" panose="020F0502020204030204" pitchFamily="34" charset="0"/>
            </a:endParaRPr>
          </a:p>
        </p:txBody>
      </p:sp>
      <p:sp>
        <p:nvSpPr>
          <p:cNvPr id="30" name="Freeform 70">
            <a:extLst>
              <a:ext uri="{FF2B5EF4-FFF2-40B4-BE49-F238E27FC236}">
                <a16:creationId xmlns:a16="http://schemas.microsoft.com/office/drawing/2014/main" id="{62D666C9-9500-4461-B2D8-75A499F2BF6C}"/>
              </a:ext>
            </a:extLst>
          </p:cNvPr>
          <p:cNvSpPr>
            <a:spLocks noEditPoints="1"/>
          </p:cNvSpPr>
          <p:nvPr/>
        </p:nvSpPr>
        <p:spPr bwMode="auto">
          <a:xfrm>
            <a:off x="4541331" y="3560707"/>
            <a:ext cx="520700" cy="522288"/>
          </a:xfrm>
          <a:custGeom>
            <a:avLst/>
            <a:gdLst>
              <a:gd name="T0" fmla="*/ 312 w 657"/>
              <a:gd name="T1" fmla="*/ 657 h 657"/>
              <a:gd name="T2" fmla="*/ 262 w 657"/>
              <a:gd name="T3" fmla="*/ 650 h 657"/>
              <a:gd name="T4" fmla="*/ 200 w 657"/>
              <a:gd name="T5" fmla="*/ 631 h 657"/>
              <a:gd name="T6" fmla="*/ 120 w 657"/>
              <a:gd name="T7" fmla="*/ 581 h 657"/>
              <a:gd name="T8" fmla="*/ 55 w 657"/>
              <a:gd name="T9" fmla="*/ 512 h 657"/>
              <a:gd name="T10" fmla="*/ 15 w 657"/>
              <a:gd name="T11" fmla="*/ 426 h 657"/>
              <a:gd name="T12" fmla="*/ 3 w 657"/>
              <a:gd name="T13" fmla="*/ 379 h 657"/>
              <a:gd name="T14" fmla="*/ 0 w 657"/>
              <a:gd name="T15" fmla="*/ 328 h 657"/>
              <a:gd name="T16" fmla="*/ 2 w 657"/>
              <a:gd name="T17" fmla="*/ 294 h 657"/>
              <a:gd name="T18" fmla="*/ 10 w 657"/>
              <a:gd name="T19" fmla="*/ 246 h 657"/>
              <a:gd name="T20" fmla="*/ 39 w 657"/>
              <a:gd name="T21" fmla="*/ 172 h 657"/>
              <a:gd name="T22" fmla="*/ 95 w 657"/>
              <a:gd name="T23" fmla="*/ 95 h 657"/>
              <a:gd name="T24" fmla="*/ 172 w 657"/>
              <a:gd name="T25" fmla="*/ 39 h 657"/>
              <a:gd name="T26" fmla="*/ 246 w 657"/>
              <a:gd name="T27" fmla="*/ 9 h 657"/>
              <a:gd name="T28" fmla="*/ 294 w 657"/>
              <a:gd name="T29" fmla="*/ 1 h 657"/>
              <a:gd name="T30" fmla="*/ 328 w 657"/>
              <a:gd name="T31" fmla="*/ 0 h 657"/>
              <a:gd name="T32" fmla="*/ 379 w 657"/>
              <a:gd name="T33" fmla="*/ 3 h 657"/>
              <a:gd name="T34" fmla="*/ 426 w 657"/>
              <a:gd name="T35" fmla="*/ 15 h 657"/>
              <a:gd name="T36" fmla="*/ 512 w 657"/>
              <a:gd name="T37" fmla="*/ 55 h 657"/>
              <a:gd name="T38" fmla="*/ 582 w 657"/>
              <a:gd name="T39" fmla="*/ 120 h 657"/>
              <a:gd name="T40" fmla="*/ 631 w 657"/>
              <a:gd name="T41" fmla="*/ 200 h 657"/>
              <a:gd name="T42" fmla="*/ 650 w 657"/>
              <a:gd name="T43" fmla="*/ 262 h 657"/>
              <a:gd name="T44" fmla="*/ 657 w 657"/>
              <a:gd name="T45" fmla="*/ 312 h 657"/>
              <a:gd name="T46" fmla="*/ 657 w 657"/>
              <a:gd name="T47" fmla="*/ 345 h 657"/>
              <a:gd name="T48" fmla="*/ 650 w 657"/>
              <a:gd name="T49" fmla="*/ 395 h 657"/>
              <a:gd name="T50" fmla="*/ 631 w 657"/>
              <a:gd name="T51" fmla="*/ 455 h 657"/>
              <a:gd name="T52" fmla="*/ 582 w 657"/>
              <a:gd name="T53" fmla="*/ 537 h 657"/>
              <a:gd name="T54" fmla="*/ 512 w 657"/>
              <a:gd name="T55" fmla="*/ 600 h 657"/>
              <a:gd name="T56" fmla="*/ 426 w 657"/>
              <a:gd name="T57" fmla="*/ 642 h 657"/>
              <a:gd name="T58" fmla="*/ 379 w 657"/>
              <a:gd name="T59" fmla="*/ 653 h 657"/>
              <a:gd name="T60" fmla="*/ 328 w 657"/>
              <a:gd name="T61" fmla="*/ 657 h 657"/>
              <a:gd name="T62" fmla="*/ 328 w 657"/>
              <a:gd name="T63" fmla="*/ 38 h 657"/>
              <a:gd name="T64" fmla="*/ 242 w 657"/>
              <a:gd name="T65" fmla="*/ 50 h 657"/>
              <a:gd name="T66" fmla="*/ 165 w 657"/>
              <a:gd name="T67" fmla="*/ 87 h 657"/>
              <a:gd name="T68" fmla="*/ 104 w 657"/>
              <a:gd name="T69" fmla="*/ 144 h 657"/>
              <a:gd name="T70" fmla="*/ 61 w 657"/>
              <a:gd name="T71" fmla="*/ 215 h 657"/>
              <a:gd name="T72" fmla="*/ 39 w 657"/>
              <a:gd name="T73" fmla="*/ 298 h 657"/>
              <a:gd name="T74" fmla="*/ 39 w 657"/>
              <a:gd name="T75" fmla="*/ 357 h 657"/>
              <a:gd name="T76" fmla="*/ 61 w 657"/>
              <a:gd name="T77" fmla="*/ 442 h 657"/>
              <a:gd name="T78" fmla="*/ 104 w 657"/>
              <a:gd name="T79" fmla="*/ 513 h 657"/>
              <a:gd name="T80" fmla="*/ 165 w 657"/>
              <a:gd name="T81" fmla="*/ 569 h 657"/>
              <a:gd name="T82" fmla="*/ 242 w 657"/>
              <a:gd name="T83" fmla="*/ 606 h 657"/>
              <a:gd name="T84" fmla="*/ 328 w 657"/>
              <a:gd name="T85" fmla="*/ 619 h 657"/>
              <a:gd name="T86" fmla="*/ 387 w 657"/>
              <a:gd name="T87" fmla="*/ 614 h 657"/>
              <a:gd name="T88" fmla="*/ 467 w 657"/>
              <a:gd name="T89" fmla="*/ 584 h 657"/>
              <a:gd name="T90" fmla="*/ 535 w 657"/>
              <a:gd name="T91" fmla="*/ 534 h 657"/>
              <a:gd name="T92" fmla="*/ 584 w 657"/>
              <a:gd name="T93" fmla="*/ 467 h 657"/>
              <a:gd name="T94" fmla="*/ 614 w 657"/>
              <a:gd name="T95" fmla="*/ 387 h 657"/>
              <a:gd name="T96" fmla="*/ 619 w 657"/>
              <a:gd name="T97" fmla="*/ 328 h 657"/>
              <a:gd name="T98" fmla="*/ 606 w 657"/>
              <a:gd name="T99" fmla="*/ 242 h 657"/>
              <a:gd name="T100" fmla="*/ 569 w 657"/>
              <a:gd name="T101" fmla="*/ 165 h 657"/>
              <a:gd name="T102" fmla="*/ 513 w 657"/>
              <a:gd name="T103" fmla="*/ 103 h 657"/>
              <a:gd name="T104" fmla="*/ 442 w 657"/>
              <a:gd name="T105" fmla="*/ 60 h 657"/>
              <a:gd name="T106" fmla="*/ 357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8" y="657"/>
                </a:moveTo>
                <a:lnTo>
                  <a:pt x="328" y="657"/>
                </a:lnTo>
                <a:lnTo>
                  <a:pt x="312" y="657"/>
                </a:lnTo>
                <a:lnTo>
                  <a:pt x="294" y="655"/>
                </a:lnTo>
                <a:lnTo>
                  <a:pt x="278" y="653"/>
                </a:lnTo>
                <a:lnTo>
                  <a:pt x="262" y="650"/>
                </a:lnTo>
                <a:lnTo>
                  <a:pt x="246" y="646"/>
                </a:lnTo>
                <a:lnTo>
                  <a:pt x="231" y="642"/>
                </a:lnTo>
                <a:lnTo>
                  <a:pt x="200" y="631"/>
                </a:lnTo>
                <a:lnTo>
                  <a:pt x="172" y="616"/>
                </a:lnTo>
                <a:lnTo>
                  <a:pt x="145" y="600"/>
                </a:lnTo>
                <a:lnTo>
                  <a:pt x="120" y="581"/>
                </a:lnTo>
                <a:lnTo>
                  <a:pt x="95" y="560"/>
                </a:lnTo>
                <a:lnTo>
                  <a:pt x="75" y="537"/>
                </a:lnTo>
                <a:lnTo>
                  <a:pt x="55" y="512"/>
                </a:lnTo>
                <a:lnTo>
                  <a:pt x="39" y="485"/>
                </a:lnTo>
                <a:lnTo>
                  <a:pt x="26" y="455"/>
                </a:lnTo>
                <a:lnTo>
                  <a:pt x="15" y="426"/>
                </a:lnTo>
                <a:lnTo>
                  <a:pt x="10" y="410"/>
                </a:lnTo>
                <a:lnTo>
                  <a:pt x="7" y="395"/>
                </a:lnTo>
                <a:lnTo>
                  <a:pt x="3" y="379"/>
                </a:lnTo>
                <a:lnTo>
                  <a:pt x="2" y="361"/>
                </a:lnTo>
                <a:lnTo>
                  <a:pt x="0" y="345"/>
                </a:lnTo>
                <a:lnTo>
                  <a:pt x="0" y="328"/>
                </a:lnTo>
                <a:lnTo>
                  <a:pt x="0" y="328"/>
                </a:lnTo>
                <a:lnTo>
                  <a:pt x="0" y="312"/>
                </a:lnTo>
                <a:lnTo>
                  <a:pt x="2" y="294"/>
                </a:lnTo>
                <a:lnTo>
                  <a:pt x="3" y="278"/>
                </a:lnTo>
                <a:lnTo>
                  <a:pt x="7" y="262"/>
                </a:lnTo>
                <a:lnTo>
                  <a:pt x="10" y="246"/>
                </a:lnTo>
                <a:lnTo>
                  <a:pt x="15" y="231"/>
                </a:lnTo>
                <a:lnTo>
                  <a:pt x="26" y="200"/>
                </a:lnTo>
                <a:lnTo>
                  <a:pt x="39" y="172"/>
                </a:lnTo>
                <a:lnTo>
                  <a:pt x="55" y="145"/>
                </a:lnTo>
                <a:lnTo>
                  <a:pt x="75" y="120"/>
                </a:lnTo>
                <a:lnTo>
                  <a:pt x="95" y="95"/>
                </a:lnTo>
                <a:lnTo>
                  <a:pt x="120" y="75"/>
                </a:lnTo>
                <a:lnTo>
                  <a:pt x="145" y="55"/>
                </a:lnTo>
                <a:lnTo>
                  <a:pt x="172" y="39"/>
                </a:lnTo>
                <a:lnTo>
                  <a:pt x="200" y="26"/>
                </a:lnTo>
                <a:lnTo>
                  <a:pt x="231" y="15"/>
                </a:lnTo>
                <a:lnTo>
                  <a:pt x="246" y="9"/>
                </a:lnTo>
                <a:lnTo>
                  <a:pt x="262" y="7"/>
                </a:lnTo>
                <a:lnTo>
                  <a:pt x="278" y="3"/>
                </a:lnTo>
                <a:lnTo>
                  <a:pt x="294" y="1"/>
                </a:lnTo>
                <a:lnTo>
                  <a:pt x="312" y="0"/>
                </a:lnTo>
                <a:lnTo>
                  <a:pt x="328" y="0"/>
                </a:lnTo>
                <a:lnTo>
                  <a:pt x="328" y="0"/>
                </a:lnTo>
                <a:lnTo>
                  <a:pt x="345" y="0"/>
                </a:lnTo>
                <a:lnTo>
                  <a:pt x="361" y="1"/>
                </a:lnTo>
                <a:lnTo>
                  <a:pt x="379" y="3"/>
                </a:lnTo>
                <a:lnTo>
                  <a:pt x="395" y="7"/>
                </a:lnTo>
                <a:lnTo>
                  <a:pt x="410" y="9"/>
                </a:lnTo>
                <a:lnTo>
                  <a:pt x="426" y="15"/>
                </a:lnTo>
                <a:lnTo>
                  <a:pt x="455" y="26"/>
                </a:lnTo>
                <a:lnTo>
                  <a:pt x="485" y="39"/>
                </a:lnTo>
                <a:lnTo>
                  <a:pt x="512" y="55"/>
                </a:lnTo>
                <a:lnTo>
                  <a:pt x="537" y="75"/>
                </a:lnTo>
                <a:lnTo>
                  <a:pt x="560" y="95"/>
                </a:lnTo>
                <a:lnTo>
                  <a:pt x="582" y="120"/>
                </a:lnTo>
                <a:lnTo>
                  <a:pt x="600" y="145"/>
                </a:lnTo>
                <a:lnTo>
                  <a:pt x="616" y="172"/>
                </a:lnTo>
                <a:lnTo>
                  <a:pt x="631" y="200"/>
                </a:lnTo>
                <a:lnTo>
                  <a:pt x="642" y="231"/>
                </a:lnTo>
                <a:lnTo>
                  <a:pt x="646" y="246"/>
                </a:lnTo>
                <a:lnTo>
                  <a:pt x="650" y="262"/>
                </a:lnTo>
                <a:lnTo>
                  <a:pt x="653" y="278"/>
                </a:lnTo>
                <a:lnTo>
                  <a:pt x="655" y="294"/>
                </a:lnTo>
                <a:lnTo>
                  <a:pt x="657" y="312"/>
                </a:lnTo>
                <a:lnTo>
                  <a:pt x="657" y="328"/>
                </a:lnTo>
                <a:lnTo>
                  <a:pt x="657" y="328"/>
                </a:lnTo>
                <a:lnTo>
                  <a:pt x="657" y="345"/>
                </a:lnTo>
                <a:lnTo>
                  <a:pt x="655" y="361"/>
                </a:lnTo>
                <a:lnTo>
                  <a:pt x="653" y="379"/>
                </a:lnTo>
                <a:lnTo>
                  <a:pt x="650" y="395"/>
                </a:lnTo>
                <a:lnTo>
                  <a:pt x="646" y="410"/>
                </a:lnTo>
                <a:lnTo>
                  <a:pt x="642" y="426"/>
                </a:lnTo>
                <a:lnTo>
                  <a:pt x="631" y="455"/>
                </a:lnTo>
                <a:lnTo>
                  <a:pt x="616" y="485"/>
                </a:lnTo>
                <a:lnTo>
                  <a:pt x="600" y="512"/>
                </a:lnTo>
                <a:lnTo>
                  <a:pt x="582" y="537"/>
                </a:lnTo>
                <a:lnTo>
                  <a:pt x="560" y="560"/>
                </a:lnTo>
                <a:lnTo>
                  <a:pt x="537" y="581"/>
                </a:lnTo>
                <a:lnTo>
                  <a:pt x="512" y="600"/>
                </a:lnTo>
                <a:lnTo>
                  <a:pt x="485" y="616"/>
                </a:lnTo>
                <a:lnTo>
                  <a:pt x="455" y="631"/>
                </a:lnTo>
                <a:lnTo>
                  <a:pt x="426" y="642"/>
                </a:lnTo>
                <a:lnTo>
                  <a:pt x="410" y="646"/>
                </a:lnTo>
                <a:lnTo>
                  <a:pt x="395" y="650"/>
                </a:lnTo>
                <a:lnTo>
                  <a:pt x="379" y="653"/>
                </a:lnTo>
                <a:lnTo>
                  <a:pt x="361" y="655"/>
                </a:lnTo>
                <a:lnTo>
                  <a:pt x="345" y="657"/>
                </a:lnTo>
                <a:lnTo>
                  <a:pt x="328" y="657"/>
                </a:lnTo>
                <a:lnTo>
                  <a:pt x="328" y="657"/>
                </a:lnTo>
                <a:close/>
                <a:moveTo>
                  <a:pt x="328" y="38"/>
                </a:moveTo>
                <a:lnTo>
                  <a:pt x="328" y="38"/>
                </a:lnTo>
                <a:lnTo>
                  <a:pt x="298" y="39"/>
                </a:lnTo>
                <a:lnTo>
                  <a:pt x="270" y="43"/>
                </a:lnTo>
                <a:lnTo>
                  <a:pt x="242" y="50"/>
                </a:lnTo>
                <a:lnTo>
                  <a:pt x="215" y="60"/>
                </a:lnTo>
                <a:lnTo>
                  <a:pt x="189" y="73"/>
                </a:lnTo>
                <a:lnTo>
                  <a:pt x="165" y="87"/>
                </a:lnTo>
                <a:lnTo>
                  <a:pt x="144" y="103"/>
                </a:lnTo>
                <a:lnTo>
                  <a:pt x="122" y="122"/>
                </a:lnTo>
                <a:lnTo>
                  <a:pt x="104" y="144"/>
                </a:lnTo>
                <a:lnTo>
                  <a:pt x="87" y="165"/>
                </a:lnTo>
                <a:lnTo>
                  <a:pt x="73" y="189"/>
                </a:lnTo>
                <a:lnTo>
                  <a:pt x="61" y="215"/>
                </a:lnTo>
                <a:lnTo>
                  <a:pt x="50" y="242"/>
                </a:lnTo>
                <a:lnTo>
                  <a:pt x="43" y="270"/>
                </a:lnTo>
                <a:lnTo>
                  <a:pt x="39" y="298"/>
                </a:lnTo>
                <a:lnTo>
                  <a:pt x="38" y="328"/>
                </a:lnTo>
                <a:lnTo>
                  <a:pt x="38" y="328"/>
                </a:lnTo>
                <a:lnTo>
                  <a:pt x="39" y="357"/>
                </a:lnTo>
                <a:lnTo>
                  <a:pt x="43" y="387"/>
                </a:lnTo>
                <a:lnTo>
                  <a:pt x="50" y="415"/>
                </a:lnTo>
                <a:lnTo>
                  <a:pt x="61" y="442"/>
                </a:lnTo>
                <a:lnTo>
                  <a:pt x="73" y="467"/>
                </a:lnTo>
                <a:lnTo>
                  <a:pt x="87" y="490"/>
                </a:lnTo>
                <a:lnTo>
                  <a:pt x="104" y="513"/>
                </a:lnTo>
                <a:lnTo>
                  <a:pt x="122" y="534"/>
                </a:lnTo>
                <a:lnTo>
                  <a:pt x="144" y="553"/>
                </a:lnTo>
                <a:lnTo>
                  <a:pt x="165" y="569"/>
                </a:lnTo>
                <a:lnTo>
                  <a:pt x="189" y="584"/>
                </a:lnTo>
                <a:lnTo>
                  <a:pt x="215" y="596"/>
                </a:lnTo>
                <a:lnTo>
                  <a:pt x="242" y="606"/>
                </a:lnTo>
                <a:lnTo>
                  <a:pt x="270" y="614"/>
                </a:lnTo>
                <a:lnTo>
                  <a:pt x="298" y="618"/>
                </a:lnTo>
                <a:lnTo>
                  <a:pt x="328" y="619"/>
                </a:lnTo>
                <a:lnTo>
                  <a:pt x="328" y="619"/>
                </a:lnTo>
                <a:lnTo>
                  <a:pt x="357" y="618"/>
                </a:lnTo>
                <a:lnTo>
                  <a:pt x="387" y="614"/>
                </a:lnTo>
                <a:lnTo>
                  <a:pt x="415" y="606"/>
                </a:lnTo>
                <a:lnTo>
                  <a:pt x="442" y="596"/>
                </a:lnTo>
                <a:lnTo>
                  <a:pt x="467" y="584"/>
                </a:lnTo>
                <a:lnTo>
                  <a:pt x="490" y="569"/>
                </a:lnTo>
                <a:lnTo>
                  <a:pt x="513" y="553"/>
                </a:lnTo>
                <a:lnTo>
                  <a:pt x="535" y="534"/>
                </a:lnTo>
                <a:lnTo>
                  <a:pt x="553" y="513"/>
                </a:lnTo>
                <a:lnTo>
                  <a:pt x="569" y="490"/>
                </a:lnTo>
                <a:lnTo>
                  <a:pt x="584" y="467"/>
                </a:lnTo>
                <a:lnTo>
                  <a:pt x="596" y="442"/>
                </a:lnTo>
                <a:lnTo>
                  <a:pt x="606" y="415"/>
                </a:lnTo>
                <a:lnTo>
                  <a:pt x="614" y="387"/>
                </a:lnTo>
                <a:lnTo>
                  <a:pt x="618" y="357"/>
                </a:lnTo>
                <a:lnTo>
                  <a:pt x="619" y="328"/>
                </a:lnTo>
                <a:lnTo>
                  <a:pt x="619" y="328"/>
                </a:lnTo>
                <a:lnTo>
                  <a:pt x="618" y="298"/>
                </a:lnTo>
                <a:lnTo>
                  <a:pt x="614" y="270"/>
                </a:lnTo>
                <a:lnTo>
                  <a:pt x="606" y="242"/>
                </a:lnTo>
                <a:lnTo>
                  <a:pt x="596" y="215"/>
                </a:lnTo>
                <a:lnTo>
                  <a:pt x="584" y="189"/>
                </a:lnTo>
                <a:lnTo>
                  <a:pt x="569" y="165"/>
                </a:lnTo>
                <a:lnTo>
                  <a:pt x="553" y="144"/>
                </a:lnTo>
                <a:lnTo>
                  <a:pt x="535" y="122"/>
                </a:lnTo>
                <a:lnTo>
                  <a:pt x="513" y="103"/>
                </a:lnTo>
                <a:lnTo>
                  <a:pt x="490" y="87"/>
                </a:lnTo>
                <a:lnTo>
                  <a:pt x="467" y="73"/>
                </a:lnTo>
                <a:lnTo>
                  <a:pt x="442" y="60"/>
                </a:lnTo>
                <a:lnTo>
                  <a:pt x="415" y="50"/>
                </a:lnTo>
                <a:lnTo>
                  <a:pt x="387" y="43"/>
                </a:lnTo>
                <a:lnTo>
                  <a:pt x="357" y="39"/>
                </a:lnTo>
                <a:lnTo>
                  <a:pt x="328" y="38"/>
                </a:lnTo>
                <a:lnTo>
                  <a:pt x="328"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Open Sans"/>
            </a:endParaRPr>
          </a:p>
        </p:txBody>
      </p:sp>
      <p:grpSp>
        <p:nvGrpSpPr>
          <p:cNvPr id="97" name="Group 96">
            <a:extLst>
              <a:ext uri="{FF2B5EF4-FFF2-40B4-BE49-F238E27FC236}">
                <a16:creationId xmlns:a16="http://schemas.microsoft.com/office/drawing/2014/main" id="{202C2F26-FCCA-44DC-9BDF-63FB550168CB}"/>
              </a:ext>
            </a:extLst>
          </p:cNvPr>
          <p:cNvGrpSpPr/>
          <p:nvPr/>
        </p:nvGrpSpPr>
        <p:grpSpPr>
          <a:xfrm>
            <a:off x="4672055" y="3669802"/>
            <a:ext cx="246931" cy="305600"/>
            <a:chOff x="9812338" y="2919413"/>
            <a:chExt cx="382588" cy="438150"/>
          </a:xfrm>
        </p:grpSpPr>
        <p:sp>
          <p:nvSpPr>
            <p:cNvPr id="98" name="Freeform 503">
              <a:extLst>
                <a:ext uri="{FF2B5EF4-FFF2-40B4-BE49-F238E27FC236}">
                  <a16:creationId xmlns:a16="http://schemas.microsoft.com/office/drawing/2014/main" id="{F809DAEC-36E9-4112-B44F-4D1FA152BC86}"/>
                </a:ext>
              </a:extLst>
            </p:cNvPr>
            <p:cNvSpPr>
              <a:spLocks noEditPoints="1"/>
            </p:cNvSpPr>
            <p:nvPr/>
          </p:nvSpPr>
          <p:spPr bwMode="auto">
            <a:xfrm>
              <a:off x="9812338" y="2919413"/>
              <a:ext cx="382588" cy="438150"/>
            </a:xfrm>
            <a:custGeom>
              <a:avLst/>
              <a:gdLst>
                <a:gd name="T0" fmla="*/ 200 w 206"/>
                <a:gd name="T1" fmla="*/ 59 h 236"/>
                <a:gd name="T2" fmla="*/ 117 w 206"/>
                <a:gd name="T3" fmla="*/ 0 h 236"/>
                <a:gd name="T4" fmla="*/ 113 w 206"/>
                <a:gd name="T5" fmla="*/ 0 h 236"/>
                <a:gd name="T6" fmla="*/ 22 w 206"/>
                <a:gd name="T7" fmla="*/ 71 h 236"/>
                <a:gd name="T8" fmla="*/ 8 w 206"/>
                <a:gd name="T9" fmla="*/ 111 h 236"/>
                <a:gd name="T10" fmla="*/ 3 w 206"/>
                <a:gd name="T11" fmla="*/ 127 h 236"/>
                <a:gd name="T12" fmla="*/ 17 w 206"/>
                <a:gd name="T13" fmla="*/ 134 h 236"/>
                <a:gd name="T14" fmla="*/ 17 w 206"/>
                <a:gd name="T15" fmla="*/ 137 h 236"/>
                <a:gd name="T16" fmla="*/ 16 w 206"/>
                <a:gd name="T17" fmla="*/ 143 h 236"/>
                <a:gd name="T18" fmla="*/ 20 w 206"/>
                <a:gd name="T19" fmla="*/ 151 h 236"/>
                <a:gd name="T20" fmla="*/ 23 w 206"/>
                <a:gd name="T21" fmla="*/ 163 h 236"/>
                <a:gd name="T22" fmla="*/ 23 w 206"/>
                <a:gd name="T23" fmla="*/ 171 h 236"/>
                <a:gd name="T24" fmla="*/ 51 w 206"/>
                <a:gd name="T25" fmla="*/ 192 h 236"/>
                <a:gd name="T26" fmla="*/ 52 w 206"/>
                <a:gd name="T27" fmla="*/ 192 h 236"/>
                <a:gd name="T28" fmla="*/ 60 w 206"/>
                <a:gd name="T29" fmla="*/ 191 h 236"/>
                <a:gd name="T30" fmla="*/ 65 w 206"/>
                <a:gd name="T31" fmla="*/ 193 h 236"/>
                <a:gd name="T32" fmla="*/ 69 w 206"/>
                <a:gd name="T33" fmla="*/ 198 h 236"/>
                <a:gd name="T34" fmla="*/ 75 w 206"/>
                <a:gd name="T35" fmla="*/ 216 h 236"/>
                <a:gd name="T36" fmla="*/ 77 w 206"/>
                <a:gd name="T37" fmla="*/ 232 h 236"/>
                <a:gd name="T38" fmla="*/ 78 w 206"/>
                <a:gd name="T39" fmla="*/ 233 h 236"/>
                <a:gd name="T40" fmla="*/ 82 w 206"/>
                <a:gd name="T41" fmla="*/ 236 h 236"/>
                <a:gd name="T42" fmla="*/ 84 w 206"/>
                <a:gd name="T43" fmla="*/ 236 h 236"/>
                <a:gd name="T44" fmla="*/ 165 w 206"/>
                <a:gd name="T45" fmla="*/ 212 h 236"/>
                <a:gd name="T46" fmla="*/ 168 w 206"/>
                <a:gd name="T47" fmla="*/ 206 h 236"/>
                <a:gd name="T48" fmla="*/ 180 w 206"/>
                <a:gd name="T49" fmla="*/ 143 h 236"/>
                <a:gd name="T50" fmla="*/ 189 w 206"/>
                <a:gd name="T51" fmla="*/ 128 h 236"/>
                <a:gd name="T52" fmla="*/ 200 w 206"/>
                <a:gd name="T53" fmla="*/ 59 h 236"/>
                <a:gd name="T54" fmla="*/ 181 w 206"/>
                <a:gd name="T55" fmla="*/ 123 h 236"/>
                <a:gd name="T56" fmla="*/ 172 w 206"/>
                <a:gd name="T57" fmla="*/ 138 h 236"/>
                <a:gd name="T58" fmla="*/ 158 w 206"/>
                <a:gd name="T59" fmla="*/ 204 h 236"/>
                <a:gd name="T60" fmla="*/ 86 w 206"/>
                <a:gd name="T61" fmla="*/ 225 h 236"/>
                <a:gd name="T62" fmla="*/ 85 w 206"/>
                <a:gd name="T63" fmla="*/ 216 h 236"/>
                <a:gd name="T64" fmla="*/ 76 w 206"/>
                <a:gd name="T65" fmla="*/ 191 h 236"/>
                <a:gd name="T66" fmla="*/ 73 w 206"/>
                <a:gd name="T67" fmla="*/ 187 h 236"/>
                <a:gd name="T68" fmla="*/ 60 w 206"/>
                <a:gd name="T69" fmla="*/ 181 h 236"/>
                <a:gd name="T70" fmla="*/ 51 w 206"/>
                <a:gd name="T71" fmla="*/ 182 h 236"/>
                <a:gd name="T72" fmla="*/ 50 w 206"/>
                <a:gd name="T73" fmla="*/ 183 h 236"/>
                <a:gd name="T74" fmla="*/ 33 w 206"/>
                <a:gd name="T75" fmla="*/ 171 h 236"/>
                <a:gd name="T76" fmla="*/ 29 w 206"/>
                <a:gd name="T77" fmla="*/ 156 h 236"/>
                <a:gd name="T78" fmla="*/ 30 w 206"/>
                <a:gd name="T79" fmla="*/ 153 h 236"/>
                <a:gd name="T80" fmla="*/ 30 w 206"/>
                <a:gd name="T81" fmla="*/ 152 h 236"/>
                <a:gd name="T82" fmla="*/ 31 w 206"/>
                <a:gd name="T83" fmla="*/ 148 h 236"/>
                <a:gd name="T84" fmla="*/ 28 w 206"/>
                <a:gd name="T85" fmla="*/ 145 h 236"/>
                <a:gd name="T86" fmla="*/ 25 w 206"/>
                <a:gd name="T87" fmla="*/ 143 h 236"/>
                <a:gd name="T88" fmla="*/ 26 w 206"/>
                <a:gd name="T89" fmla="*/ 140 h 236"/>
                <a:gd name="T90" fmla="*/ 28 w 206"/>
                <a:gd name="T91" fmla="*/ 131 h 236"/>
                <a:gd name="T92" fmla="*/ 24 w 206"/>
                <a:gd name="T93" fmla="*/ 125 h 236"/>
                <a:gd name="T94" fmla="*/ 18 w 206"/>
                <a:gd name="T95" fmla="*/ 125 h 236"/>
                <a:gd name="T96" fmla="*/ 12 w 206"/>
                <a:gd name="T97" fmla="*/ 124 h 236"/>
                <a:gd name="T98" fmla="*/ 15 w 206"/>
                <a:gd name="T99" fmla="*/ 118 h 236"/>
                <a:gd name="T100" fmla="*/ 32 w 206"/>
                <a:gd name="T101" fmla="*/ 72 h 236"/>
                <a:gd name="T102" fmla="*/ 113 w 206"/>
                <a:gd name="T103" fmla="*/ 10 h 236"/>
                <a:gd name="T104" fmla="*/ 117 w 206"/>
                <a:gd name="T105" fmla="*/ 10 h 236"/>
                <a:gd name="T106" fmla="*/ 191 w 206"/>
                <a:gd name="T107" fmla="*/ 60 h 236"/>
                <a:gd name="T108" fmla="*/ 181 w 206"/>
                <a:gd name="T109" fmla="*/ 12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6" h="236">
                  <a:moveTo>
                    <a:pt x="200" y="59"/>
                  </a:moveTo>
                  <a:cubicBezTo>
                    <a:pt x="193" y="11"/>
                    <a:pt x="128" y="0"/>
                    <a:pt x="117" y="0"/>
                  </a:cubicBezTo>
                  <a:cubicBezTo>
                    <a:pt x="113" y="0"/>
                    <a:pt x="113" y="0"/>
                    <a:pt x="113" y="0"/>
                  </a:cubicBezTo>
                  <a:cubicBezTo>
                    <a:pt x="34" y="0"/>
                    <a:pt x="24" y="54"/>
                    <a:pt x="22" y="71"/>
                  </a:cubicBezTo>
                  <a:cubicBezTo>
                    <a:pt x="21" y="82"/>
                    <a:pt x="16" y="103"/>
                    <a:pt x="8" y="111"/>
                  </a:cubicBezTo>
                  <a:cubicBezTo>
                    <a:pt x="6" y="114"/>
                    <a:pt x="0" y="120"/>
                    <a:pt x="3" y="127"/>
                  </a:cubicBezTo>
                  <a:cubicBezTo>
                    <a:pt x="5" y="134"/>
                    <a:pt x="13" y="134"/>
                    <a:pt x="17" y="134"/>
                  </a:cubicBezTo>
                  <a:cubicBezTo>
                    <a:pt x="17" y="136"/>
                    <a:pt x="17" y="137"/>
                    <a:pt x="17" y="137"/>
                  </a:cubicBezTo>
                  <a:cubicBezTo>
                    <a:pt x="16" y="139"/>
                    <a:pt x="16" y="141"/>
                    <a:pt x="16" y="143"/>
                  </a:cubicBezTo>
                  <a:cubicBezTo>
                    <a:pt x="16" y="147"/>
                    <a:pt x="17" y="149"/>
                    <a:pt x="20" y="151"/>
                  </a:cubicBezTo>
                  <a:cubicBezTo>
                    <a:pt x="18" y="156"/>
                    <a:pt x="19" y="160"/>
                    <a:pt x="23" y="163"/>
                  </a:cubicBezTo>
                  <a:cubicBezTo>
                    <a:pt x="23" y="164"/>
                    <a:pt x="23" y="165"/>
                    <a:pt x="23" y="171"/>
                  </a:cubicBezTo>
                  <a:cubicBezTo>
                    <a:pt x="23" y="187"/>
                    <a:pt x="39" y="194"/>
                    <a:pt x="51" y="192"/>
                  </a:cubicBezTo>
                  <a:cubicBezTo>
                    <a:pt x="52" y="192"/>
                    <a:pt x="52" y="192"/>
                    <a:pt x="52" y="192"/>
                  </a:cubicBezTo>
                  <a:cubicBezTo>
                    <a:pt x="55" y="192"/>
                    <a:pt x="58" y="191"/>
                    <a:pt x="60" y="191"/>
                  </a:cubicBezTo>
                  <a:cubicBezTo>
                    <a:pt x="63" y="191"/>
                    <a:pt x="64" y="192"/>
                    <a:pt x="65" y="193"/>
                  </a:cubicBezTo>
                  <a:cubicBezTo>
                    <a:pt x="66" y="195"/>
                    <a:pt x="68" y="196"/>
                    <a:pt x="69" y="198"/>
                  </a:cubicBezTo>
                  <a:cubicBezTo>
                    <a:pt x="73" y="202"/>
                    <a:pt x="75" y="205"/>
                    <a:pt x="75" y="216"/>
                  </a:cubicBezTo>
                  <a:cubicBezTo>
                    <a:pt x="75" y="226"/>
                    <a:pt x="77" y="230"/>
                    <a:pt x="77" y="232"/>
                  </a:cubicBezTo>
                  <a:cubicBezTo>
                    <a:pt x="78" y="233"/>
                    <a:pt x="78" y="233"/>
                    <a:pt x="78" y="233"/>
                  </a:cubicBezTo>
                  <a:cubicBezTo>
                    <a:pt x="78" y="235"/>
                    <a:pt x="80" y="236"/>
                    <a:pt x="82" y="236"/>
                  </a:cubicBezTo>
                  <a:cubicBezTo>
                    <a:pt x="83" y="236"/>
                    <a:pt x="83" y="236"/>
                    <a:pt x="84" y="236"/>
                  </a:cubicBezTo>
                  <a:cubicBezTo>
                    <a:pt x="165" y="212"/>
                    <a:pt x="165" y="212"/>
                    <a:pt x="165" y="212"/>
                  </a:cubicBezTo>
                  <a:cubicBezTo>
                    <a:pt x="167" y="211"/>
                    <a:pt x="169" y="209"/>
                    <a:pt x="168" y="206"/>
                  </a:cubicBezTo>
                  <a:cubicBezTo>
                    <a:pt x="166" y="191"/>
                    <a:pt x="168" y="164"/>
                    <a:pt x="180" y="143"/>
                  </a:cubicBezTo>
                  <a:cubicBezTo>
                    <a:pt x="184" y="137"/>
                    <a:pt x="186" y="132"/>
                    <a:pt x="189" y="128"/>
                  </a:cubicBezTo>
                  <a:cubicBezTo>
                    <a:pt x="203" y="103"/>
                    <a:pt x="206" y="99"/>
                    <a:pt x="200" y="59"/>
                  </a:cubicBezTo>
                  <a:close/>
                  <a:moveTo>
                    <a:pt x="181" y="123"/>
                  </a:moveTo>
                  <a:cubicBezTo>
                    <a:pt x="178" y="127"/>
                    <a:pt x="175" y="132"/>
                    <a:pt x="172" y="138"/>
                  </a:cubicBezTo>
                  <a:cubicBezTo>
                    <a:pt x="160" y="160"/>
                    <a:pt x="157" y="186"/>
                    <a:pt x="158" y="204"/>
                  </a:cubicBezTo>
                  <a:cubicBezTo>
                    <a:pt x="86" y="225"/>
                    <a:pt x="86" y="225"/>
                    <a:pt x="86" y="225"/>
                  </a:cubicBezTo>
                  <a:cubicBezTo>
                    <a:pt x="85" y="223"/>
                    <a:pt x="85" y="220"/>
                    <a:pt x="85" y="216"/>
                  </a:cubicBezTo>
                  <a:cubicBezTo>
                    <a:pt x="85" y="202"/>
                    <a:pt x="81" y="197"/>
                    <a:pt x="76" y="191"/>
                  </a:cubicBezTo>
                  <a:cubicBezTo>
                    <a:pt x="75" y="190"/>
                    <a:pt x="74" y="189"/>
                    <a:pt x="73" y="187"/>
                  </a:cubicBezTo>
                  <a:cubicBezTo>
                    <a:pt x="69" y="182"/>
                    <a:pt x="64" y="181"/>
                    <a:pt x="60" y="181"/>
                  </a:cubicBezTo>
                  <a:cubicBezTo>
                    <a:pt x="57" y="181"/>
                    <a:pt x="54" y="182"/>
                    <a:pt x="51" y="182"/>
                  </a:cubicBezTo>
                  <a:cubicBezTo>
                    <a:pt x="50" y="183"/>
                    <a:pt x="50" y="183"/>
                    <a:pt x="50" y="183"/>
                  </a:cubicBezTo>
                  <a:cubicBezTo>
                    <a:pt x="42" y="184"/>
                    <a:pt x="33" y="180"/>
                    <a:pt x="33" y="171"/>
                  </a:cubicBezTo>
                  <a:cubicBezTo>
                    <a:pt x="33" y="161"/>
                    <a:pt x="32" y="159"/>
                    <a:pt x="29" y="156"/>
                  </a:cubicBezTo>
                  <a:cubicBezTo>
                    <a:pt x="29" y="155"/>
                    <a:pt x="28" y="155"/>
                    <a:pt x="30" y="153"/>
                  </a:cubicBezTo>
                  <a:cubicBezTo>
                    <a:pt x="30" y="153"/>
                    <a:pt x="30" y="152"/>
                    <a:pt x="30" y="152"/>
                  </a:cubicBezTo>
                  <a:cubicBezTo>
                    <a:pt x="31" y="151"/>
                    <a:pt x="31" y="149"/>
                    <a:pt x="31" y="148"/>
                  </a:cubicBezTo>
                  <a:cubicBezTo>
                    <a:pt x="30" y="146"/>
                    <a:pt x="29" y="145"/>
                    <a:pt x="28" y="145"/>
                  </a:cubicBezTo>
                  <a:cubicBezTo>
                    <a:pt x="25" y="144"/>
                    <a:pt x="25" y="144"/>
                    <a:pt x="25" y="143"/>
                  </a:cubicBezTo>
                  <a:cubicBezTo>
                    <a:pt x="25" y="142"/>
                    <a:pt x="26" y="141"/>
                    <a:pt x="26" y="140"/>
                  </a:cubicBezTo>
                  <a:cubicBezTo>
                    <a:pt x="27" y="138"/>
                    <a:pt x="27" y="136"/>
                    <a:pt x="28" y="131"/>
                  </a:cubicBezTo>
                  <a:cubicBezTo>
                    <a:pt x="28" y="128"/>
                    <a:pt x="26" y="126"/>
                    <a:pt x="24" y="125"/>
                  </a:cubicBezTo>
                  <a:cubicBezTo>
                    <a:pt x="22" y="125"/>
                    <a:pt x="20" y="125"/>
                    <a:pt x="18" y="125"/>
                  </a:cubicBezTo>
                  <a:cubicBezTo>
                    <a:pt x="15" y="125"/>
                    <a:pt x="12" y="125"/>
                    <a:pt x="12" y="124"/>
                  </a:cubicBezTo>
                  <a:cubicBezTo>
                    <a:pt x="11" y="123"/>
                    <a:pt x="12" y="121"/>
                    <a:pt x="15" y="118"/>
                  </a:cubicBezTo>
                  <a:cubicBezTo>
                    <a:pt x="28" y="105"/>
                    <a:pt x="32" y="72"/>
                    <a:pt x="32" y="72"/>
                  </a:cubicBezTo>
                  <a:cubicBezTo>
                    <a:pt x="37" y="14"/>
                    <a:pt x="95" y="10"/>
                    <a:pt x="113" y="10"/>
                  </a:cubicBezTo>
                  <a:cubicBezTo>
                    <a:pt x="117" y="10"/>
                    <a:pt x="117" y="10"/>
                    <a:pt x="117" y="10"/>
                  </a:cubicBezTo>
                  <a:cubicBezTo>
                    <a:pt x="125" y="10"/>
                    <a:pt x="185" y="19"/>
                    <a:pt x="191" y="60"/>
                  </a:cubicBezTo>
                  <a:cubicBezTo>
                    <a:pt x="196" y="97"/>
                    <a:pt x="194" y="100"/>
                    <a:pt x="181" y="1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99" name="Freeform 504">
              <a:extLst>
                <a:ext uri="{FF2B5EF4-FFF2-40B4-BE49-F238E27FC236}">
                  <a16:creationId xmlns:a16="http://schemas.microsoft.com/office/drawing/2014/main" id="{914AF4D6-662F-4175-85CF-A869C692AAD9}"/>
                </a:ext>
              </a:extLst>
            </p:cNvPr>
            <p:cNvSpPr>
              <a:spLocks noEditPoints="1"/>
            </p:cNvSpPr>
            <p:nvPr/>
          </p:nvSpPr>
          <p:spPr bwMode="auto">
            <a:xfrm>
              <a:off x="9985375" y="3032125"/>
              <a:ext cx="84138" cy="82550"/>
            </a:xfrm>
            <a:custGeom>
              <a:avLst/>
              <a:gdLst>
                <a:gd name="T0" fmla="*/ 22 w 45"/>
                <a:gd name="T1" fmla="*/ 0 h 44"/>
                <a:gd name="T2" fmla="*/ 0 w 45"/>
                <a:gd name="T3" fmla="*/ 22 h 44"/>
                <a:gd name="T4" fmla="*/ 22 w 45"/>
                <a:gd name="T5" fmla="*/ 44 h 44"/>
                <a:gd name="T6" fmla="*/ 45 w 45"/>
                <a:gd name="T7" fmla="*/ 22 h 44"/>
                <a:gd name="T8" fmla="*/ 22 w 45"/>
                <a:gd name="T9" fmla="*/ 0 h 44"/>
                <a:gd name="T10" fmla="*/ 22 w 45"/>
                <a:gd name="T11" fmla="*/ 35 h 44"/>
                <a:gd name="T12" fmla="*/ 10 w 45"/>
                <a:gd name="T13" fmla="*/ 22 h 44"/>
                <a:gd name="T14" fmla="*/ 22 w 45"/>
                <a:gd name="T15" fmla="*/ 10 h 44"/>
                <a:gd name="T16" fmla="*/ 35 w 45"/>
                <a:gd name="T17" fmla="*/ 22 h 44"/>
                <a:gd name="T18" fmla="*/ 22 w 45"/>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4">
                  <a:moveTo>
                    <a:pt x="22" y="0"/>
                  </a:moveTo>
                  <a:cubicBezTo>
                    <a:pt x="10" y="0"/>
                    <a:pt x="0" y="10"/>
                    <a:pt x="0" y="22"/>
                  </a:cubicBezTo>
                  <a:cubicBezTo>
                    <a:pt x="0" y="35"/>
                    <a:pt x="10" y="44"/>
                    <a:pt x="22" y="44"/>
                  </a:cubicBezTo>
                  <a:cubicBezTo>
                    <a:pt x="35" y="44"/>
                    <a:pt x="45" y="35"/>
                    <a:pt x="45" y="22"/>
                  </a:cubicBezTo>
                  <a:cubicBezTo>
                    <a:pt x="45" y="10"/>
                    <a:pt x="35" y="0"/>
                    <a:pt x="22" y="0"/>
                  </a:cubicBezTo>
                  <a:close/>
                  <a:moveTo>
                    <a:pt x="22" y="35"/>
                  </a:moveTo>
                  <a:cubicBezTo>
                    <a:pt x="16" y="35"/>
                    <a:pt x="10" y="29"/>
                    <a:pt x="10" y="22"/>
                  </a:cubicBezTo>
                  <a:cubicBezTo>
                    <a:pt x="10" y="15"/>
                    <a:pt x="16" y="10"/>
                    <a:pt x="22" y="10"/>
                  </a:cubicBezTo>
                  <a:cubicBezTo>
                    <a:pt x="29" y="10"/>
                    <a:pt x="35" y="15"/>
                    <a:pt x="35" y="22"/>
                  </a:cubicBezTo>
                  <a:cubicBezTo>
                    <a:pt x="35" y="29"/>
                    <a:pt x="29" y="35"/>
                    <a:pt x="22" y="35"/>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00" name="Freeform 505">
              <a:extLst>
                <a:ext uri="{FF2B5EF4-FFF2-40B4-BE49-F238E27FC236}">
                  <a16:creationId xmlns:a16="http://schemas.microsoft.com/office/drawing/2014/main" id="{B0E1F611-A113-48C8-8D24-FF0424272CB9}"/>
                </a:ext>
              </a:extLst>
            </p:cNvPr>
            <p:cNvSpPr>
              <a:spLocks noEditPoints="1"/>
            </p:cNvSpPr>
            <p:nvPr/>
          </p:nvSpPr>
          <p:spPr bwMode="auto">
            <a:xfrm>
              <a:off x="9931400" y="2978150"/>
              <a:ext cx="192088" cy="192088"/>
            </a:xfrm>
            <a:custGeom>
              <a:avLst/>
              <a:gdLst>
                <a:gd name="T0" fmla="*/ 89 w 103"/>
                <a:gd name="T1" fmla="*/ 39 h 103"/>
                <a:gd name="T2" fmla="*/ 93 w 103"/>
                <a:gd name="T3" fmla="*/ 26 h 103"/>
                <a:gd name="T4" fmla="*/ 83 w 103"/>
                <a:gd name="T5" fmla="*/ 10 h 103"/>
                <a:gd name="T6" fmla="*/ 69 w 103"/>
                <a:gd name="T7" fmla="*/ 16 h 103"/>
                <a:gd name="T8" fmla="*/ 63 w 103"/>
                <a:gd name="T9" fmla="*/ 4 h 103"/>
                <a:gd name="T10" fmla="*/ 44 w 103"/>
                <a:gd name="T11" fmla="*/ 0 h 103"/>
                <a:gd name="T12" fmla="*/ 39 w 103"/>
                <a:gd name="T13" fmla="*/ 14 h 103"/>
                <a:gd name="T14" fmla="*/ 26 w 103"/>
                <a:gd name="T15" fmla="*/ 10 h 103"/>
                <a:gd name="T16" fmla="*/ 15 w 103"/>
                <a:gd name="T17" fmla="*/ 15 h 103"/>
                <a:gd name="T18" fmla="*/ 10 w 103"/>
                <a:gd name="T19" fmla="*/ 20 h 103"/>
                <a:gd name="T20" fmla="*/ 16 w 103"/>
                <a:gd name="T21" fmla="*/ 34 h 103"/>
                <a:gd name="T22" fmla="*/ 5 w 103"/>
                <a:gd name="T23" fmla="*/ 40 h 103"/>
                <a:gd name="T24" fmla="*/ 0 w 103"/>
                <a:gd name="T25" fmla="*/ 51 h 103"/>
                <a:gd name="T26" fmla="*/ 0 w 103"/>
                <a:gd name="T27" fmla="*/ 58 h 103"/>
                <a:gd name="T28" fmla="*/ 14 w 103"/>
                <a:gd name="T29" fmla="*/ 64 h 103"/>
                <a:gd name="T30" fmla="*/ 10 w 103"/>
                <a:gd name="T31" fmla="*/ 77 h 103"/>
                <a:gd name="T32" fmla="*/ 15 w 103"/>
                <a:gd name="T33" fmla="*/ 87 h 103"/>
                <a:gd name="T34" fmla="*/ 20 w 103"/>
                <a:gd name="T35" fmla="*/ 93 h 103"/>
                <a:gd name="T36" fmla="*/ 34 w 103"/>
                <a:gd name="T37" fmla="*/ 87 h 103"/>
                <a:gd name="T38" fmla="*/ 40 w 103"/>
                <a:gd name="T39" fmla="*/ 98 h 103"/>
                <a:gd name="T40" fmla="*/ 51 w 103"/>
                <a:gd name="T41" fmla="*/ 103 h 103"/>
                <a:gd name="T42" fmla="*/ 63 w 103"/>
                <a:gd name="T43" fmla="*/ 98 h 103"/>
                <a:gd name="T44" fmla="*/ 69 w 103"/>
                <a:gd name="T45" fmla="*/ 87 h 103"/>
                <a:gd name="T46" fmla="*/ 83 w 103"/>
                <a:gd name="T47" fmla="*/ 92 h 103"/>
                <a:gd name="T48" fmla="*/ 93 w 103"/>
                <a:gd name="T49" fmla="*/ 77 h 103"/>
                <a:gd name="T50" fmla="*/ 89 w 103"/>
                <a:gd name="T51" fmla="*/ 64 h 103"/>
                <a:gd name="T52" fmla="*/ 103 w 103"/>
                <a:gd name="T53" fmla="*/ 58 h 103"/>
                <a:gd name="T54" fmla="*/ 103 w 103"/>
                <a:gd name="T55" fmla="*/ 44 h 103"/>
                <a:gd name="T56" fmla="*/ 93 w 103"/>
                <a:gd name="T57" fmla="*/ 54 h 103"/>
                <a:gd name="T58" fmla="*/ 80 w 103"/>
                <a:gd name="T59" fmla="*/ 58 h 103"/>
                <a:gd name="T60" fmla="*/ 77 w 103"/>
                <a:gd name="T61" fmla="*/ 72 h 103"/>
                <a:gd name="T62" fmla="*/ 80 w 103"/>
                <a:gd name="T63" fmla="*/ 83 h 103"/>
                <a:gd name="T64" fmla="*/ 67 w 103"/>
                <a:gd name="T65" fmla="*/ 77 h 103"/>
                <a:gd name="T66" fmla="*/ 55 w 103"/>
                <a:gd name="T67" fmla="*/ 84 h 103"/>
                <a:gd name="T68" fmla="*/ 49 w 103"/>
                <a:gd name="T69" fmla="*/ 93 h 103"/>
                <a:gd name="T70" fmla="*/ 44 w 103"/>
                <a:gd name="T71" fmla="*/ 80 h 103"/>
                <a:gd name="T72" fmla="*/ 30 w 103"/>
                <a:gd name="T73" fmla="*/ 77 h 103"/>
                <a:gd name="T74" fmla="*/ 22 w 103"/>
                <a:gd name="T75" fmla="*/ 81 h 103"/>
                <a:gd name="T76" fmla="*/ 20 w 103"/>
                <a:gd name="T77" fmla="*/ 79 h 103"/>
                <a:gd name="T78" fmla="*/ 26 w 103"/>
                <a:gd name="T79" fmla="*/ 67 h 103"/>
                <a:gd name="T80" fmla="*/ 18 w 103"/>
                <a:gd name="T81" fmla="*/ 55 h 103"/>
                <a:gd name="T82" fmla="*/ 10 w 103"/>
                <a:gd name="T83" fmla="*/ 52 h 103"/>
                <a:gd name="T84" fmla="*/ 10 w 103"/>
                <a:gd name="T85" fmla="*/ 49 h 103"/>
                <a:gd name="T86" fmla="*/ 23 w 103"/>
                <a:gd name="T87" fmla="*/ 44 h 103"/>
                <a:gd name="T88" fmla="*/ 26 w 103"/>
                <a:gd name="T89" fmla="*/ 30 h 103"/>
                <a:gd name="T90" fmla="*/ 21 w 103"/>
                <a:gd name="T91" fmla="*/ 22 h 103"/>
                <a:gd name="T92" fmla="*/ 23 w 103"/>
                <a:gd name="T93" fmla="*/ 20 h 103"/>
                <a:gd name="T94" fmla="*/ 36 w 103"/>
                <a:gd name="T95" fmla="*/ 26 h 103"/>
                <a:gd name="T96" fmla="*/ 48 w 103"/>
                <a:gd name="T97" fmla="*/ 18 h 103"/>
                <a:gd name="T98" fmla="*/ 54 w 103"/>
                <a:gd name="T99" fmla="*/ 9 h 103"/>
                <a:gd name="T100" fmla="*/ 58 w 103"/>
                <a:gd name="T101" fmla="*/ 22 h 103"/>
                <a:gd name="T102" fmla="*/ 72 w 103"/>
                <a:gd name="T103" fmla="*/ 26 h 103"/>
                <a:gd name="T104" fmla="*/ 83 w 103"/>
                <a:gd name="T105" fmla="*/ 23 h 103"/>
                <a:gd name="T106" fmla="*/ 77 w 103"/>
                <a:gd name="T107" fmla="*/ 36 h 103"/>
                <a:gd name="T108" fmla="*/ 84 w 103"/>
                <a:gd name="T109" fmla="*/ 48 h 103"/>
                <a:gd name="T110" fmla="*/ 93 w 103"/>
                <a:gd name="T111" fmla="*/ 5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3" h="103">
                  <a:moveTo>
                    <a:pt x="98" y="40"/>
                  </a:moveTo>
                  <a:cubicBezTo>
                    <a:pt x="89" y="39"/>
                    <a:pt x="89" y="39"/>
                    <a:pt x="89" y="39"/>
                  </a:cubicBezTo>
                  <a:cubicBezTo>
                    <a:pt x="88" y="37"/>
                    <a:pt x="88" y="35"/>
                    <a:pt x="87" y="34"/>
                  </a:cubicBezTo>
                  <a:cubicBezTo>
                    <a:pt x="93" y="26"/>
                    <a:pt x="93" y="26"/>
                    <a:pt x="93" y="26"/>
                  </a:cubicBezTo>
                  <a:cubicBezTo>
                    <a:pt x="94" y="24"/>
                    <a:pt x="94" y="22"/>
                    <a:pt x="93" y="20"/>
                  </a:cubicBezTo>
                  <a:cubicBezTo>
                    <a:pt x="90" y="16"/>
                    <a:pt x="86" y="13"/>
                    <a:pt x="83" y="10"/>
                  </a:cubicBezTo>
                  <a:cubicBezTo>
                    <a:pt x="81" y="9"/>
                    <a:pt x="78" y="9"/>
                    <a:pt x="77" y="10"/>
                  </a:cubicBezTo>
                  <a:cubicBezTo>
                    <a:pt x="69" y="16"/>
                    <a:pt x="69" y="16"/>
                    <a:pt x="69" y="16"/>
                  </a:cubicBezTo>
                  <a:cubicBezTo>
                    <a:pt x="67" y="15"/>
                    <a:pt x="66" y="15"/>
                    <a:pt x="64" y="14"/>
                  </a:cubicBezTo>
                  <a:cubicBezTo>
                    <a:pt x="63" y="4"/>
                    <a:pt x="63" y="4"/>
                    <a:pt x="63" y="4"/>
                  </a:cubicBezTo>
                  <a:cubicBezTo>
                    <a:pt x="62" y="2"/>
                    <a:pt x="61" y="1"/>
                    <a:pt x="59" y="0"/>
                  </a:cubicBezTo>
                  <a:cubicBezTo>
                    <a:pt x="54" y="0"/>
                    <a:pt x="49" y="0"/>
                    <a:pt x="44" y="0"/>
                  </a:cubicBezTo>
                  <a:cubicBezTo>
                    <a:pt x="42" y="1"/>
                    <a:pt x="41" y="2"/>
                    <a:pt x="40" y="4"/>
                  </a:cubicBezTo>
                  <a:cubicBezTo>
                    <a:pt x="39" y="14"/>
                    <a:pt x="39" y="14"/>
                    <a:pt x="39" y="14"/>
                  </a:cubicBezTo>
                  <a:cubicBezTo>
                    <a:pt x="37" y="15"/>
                    <a:pt x="36" y="15"/>
                    <a:pt x="34" y="16"/>
                  </a:cubicBezTo>
                  <a:cubicBezTo>
                    <a:pt x="26" y="10"/>
                    <a:pt x="26" y="10"/>
                    <a:pt x="26" y="10"/>
                  </a:cubicBezTo>
                  <a:cubicBezTo>
                    <a:pt x="25" y="9"/>
                    <a:pt x="22" y="9"/>
                    <a:pt x="20" y="10"/>
                  </a:cubicBezTo>
                  <a:cubicBezTo>
                    <a:pt x="19" y="11"/>
                    <a:pt x="17" y="13"/>
                    <a:pt x="15" y="15"/>
                  </a:cubicBezTo>
                  <a:cubicBezTo>
                    <a:pt x="15" y="15"/>
                    <a:pt x="15" y="15"/>
                    <a:pt x="15" y="15"/>
                  </a:cubicBezTo>
                  <a:cubicBezTo>
                    <a:pt x="13" y="17"/>
                    <a:pt x="12" y="19"/>
                    <a:pt x="10" y="20"/>
                  </a:cubicBezTo>
                  <a:cubicBezTo>
                    <a:pt x="9" y="22"/>
                    <a:pt x="9" y="24"/>
                    <a:pt x="10" y="26"/>
                  </a:cubicBezTo>
                  <a:cubicBezTo>
                    <a:pt x="16" y="34"/>
                    <a:pt x="16" y="34"/>
                    <a:pt x="16" y="34"/>
                  </a:cubicBezTo>
                  <a:cubicBezTo>
                    <a:pt x="15" y="35"/>
                    <a:pt x="15" y="37"/>
                    <a:pt x="14" y="39"/>
                  </a:cubicBezTo>
                  <a:cubicBezTo>
                    <a:pt x="5" y="40"/>
                    <a:pt x="5" y="40"/>
                    <a:pt x="5" y="40"/>
                  </a:cubicBezTo>
                  <a:cubicBezTo>
                    <a:pt x="2" y="40"/>
                    <a:pt x="1" y="42"/>
                    <a:pt x="0" y="44"/>
                  </a:cubicBezTo>
                  <a:cubicBezTo>
                    <a:pt x="0" y="46"/>
                    <a:pt x="0" y="48"/>
                    <a:pt x="0" y="51"/>
                  </a:cubicBezTo>
                  <a:cubicBezTo>
                    <a:pt x="0" y="52"/>
                    <a:pt x="0" y="52"/>
                    <a:pt x="0" y="52"/>
                  </a:cubicBezTo>
                  <a:cubicBezTo>
                    <a:pt x="0" y="54"/>
                    <a:pt x="0" y="56"/>
                    <a:pt x="0" y="58"/>
                  </a:cubicBezTo>
                  <a:cubicBezTo>
                    <a:pt x="1" y="61"/>
                    <a:pt x="2" y="62"/>
                    <a:pt x="5" y="63"/>
                  </a:cubicBezTo>
                  <a:cubicBezTo>
                    <a:pt x="14" y="64"/>
                    <a:pt x="14" y="64"/>
                    <a:pt x="14" y="64"/>
                  </a:cubicBezTo>
                  <a:cubicBezTo>
                    <a:pt x="15" y="66"/>
                    <a:pt x="15" y="67"/>
                    <a:pt x="16" y="69"/>
                  </a:cubicBezTo>
                  <a:cubicBezTo>
                    <a:pt x="10" y="77"/>
                    <a:pt x="10" y="77"/>
                    <a:pt x="10" y="77"/>
                  </a:cubicBezTo>
                  <a:cubicBezTo>
                    <a:pt x="9" y="78"/>
                    <a:pt x="9" y="81"/>
                    <a:pt x="10" y="82"/>
                  </a:cubicBezTo>
                  <a:cubicBezTo>
                    <a:pt x="12" y="84"/>
                    <a:pt x="13" y="86"/>
                    <a:pt x="15" y="87"/>
                  </a:cubicBezTo>
                  <a:cubicBezTo>
                    <a:pt x="15" y="88"/>
                    <a:pt x="15" y="88"/>
                    <a:pt x="15" y="88"/>
                  </a:cubicBezTo>
                  <a:cubicBezTo>
                    <a:pt x="17" y="90"/>
                    <a:pt x="19" y="91"/>
                    <a:pt x="20" y="93"/>
                  </a:cubicBezTo>
                  <a:cubicBezTo>
                    <a:pt x="22" y="94"/>
                    <a:pt x="25" y="94"/>
                    <a:pt x="26" y="92"/>
                  </a:cubicBezTo>
                  <a:cubicBezTo>
                    <a:pt x="34" y="87"/>
                    <a:pt x="34" y="87"/>
                    <a:pt x="34" y="87"/>
                  </a:cubicBezTo>
                  <a:cubicBezTo>
                    <a:pt x="36" y="87"/>
                    <a:pt x="37" y="88"/>
                    <a:pt x="39" y="89"/>
                  </a:cubicBezTo>
                  <a:cubicBezTo>
                    <a:pt x="40" y="98"/>
                    <a:pt x="40" y="98"/>
                    <a:pt x="40" y="98"/>
                  </a:cubicBezTo>
                  <a:cubicBezTo>
                    <a:pt x="41" y="100"/>
                    <a:pt x="42" y="102"/>
                    <a:pt x="44" y="102"/>
                  </a:cubicBezTo>
                  <a:cubicBezTo>
                    <a:pt x="47" y="103"/>
                    <a:pt x="49" y="103"/>
                    <a:pt x="51" y="103"/>
                  </a:cubicBezTo>
                  <a:cubicBezTo>
                    <a:pt x="54" y="103"/>
                    <a:pt x="56" y="103"/>
                    <a:pt x="59" y="102"/>
                  </a:cubicBezTo>
                  <a:cubicBezTo>
                    <a:pt x="61" y="102"/>
                    <a:pt x="62" y="100"/>
                    <a:pt x="63" y="98"/>
                  </a:cubicBezTo>
                  <a:cubicBezTo>
                    <a:pt x="64" y="89"/>
                    <a:pt x="64" y="89"/>
                    <a:pt x="64" y="89"/>
                  </a:cubicBezTo>
                  <a:cubicBezTo>
                    <a:pt x="66" y="88"/>
                    <a:pt x="67" y="87"/>
                    <a:pt x="69" y="87"/>
                  </a:cubicBezTo>
                  <a:cubicBezTo>
                    <a:pt x="77" y="92"/>
                    <a:pt x="77" y="92"/>
                    <a:pt x="77" y="92"/>
                  </a:cubicBezTo>
                  <a:cubicBezTo>
                    <a:pt x="78" y="94"/>
                    <a:pt x="81" y="94"/>
                    <a:pt x="83" y="92"/>
                  </a:cubicBezTo>
                  <a:cubicBezTo>
                    <a:pt x="86" y="90"/>
                    <a:pt x="90" y="86"/>
                    <a:pt x="93" y="82"/>
                  </a:cubicBezTo>
                  <a:cubicBezTo>
                    <a:pt x="94" y="81"/>
                    <a:pt x="94" y="78"/>
                    <a:pt x="93" y="77"/>
                  </a:cubicBezTo>
                  <a:cubicBezTo>
                    <a:pt x="87" y="69"/>
                    <a:pt x="87" y="69"/>
                    <a:pt x="87" y="69"/>
                  </a:cubicBezTo>
                  <a:cubicBezTo>
                    <a:pt x="88" y="67"/>
                    <a:pt x="88" y="66"/>
                    <a:pt x="89" y="64"/>
                  </a:cubicBezTo>
                  <a:cubicBezTo>
                    <a:pt x="98" y="63"/>
                    <a:pt x="98" y="63"/>
                    <a:pt x="98" y="63"/>
                  </a:cubicBezTo>
                  <a:cubicBezTo>
                    <a:pt x="101" y="62"/>
                    <a:pt x="102" y="61"/>
                    <a:pt x="103" y="58"/>
                  </a:cubicBezTo>
                  <a:cubicBezTo>
                    <a:pt x="103" y="56"/>
                    <a:pt x="103" y="54"/>
                    <a:pt x="103" y="51"/>
                  </a:cubicBezTo>
                  <a:cubicBezTo>
                    <a:pt x="103" y="49"/>
                    <a:pt x="103" y="47"/>
                    <a:pt x="103" y="44"/>
                  </a:cubicBezTo>
                  <a:cubicBezTo>
                    <a:pt x="102" y="42"/>
                    <a:pt x="101" y="40"/>
                    <a:pt x="98" y="40"/>
                  </a:cubicBezTo>
                  <a:close/>
                  <a:moveTo>
                    <a:pt x="93" y="54"/>
                  </a:moveTo>
                  <a:cubicBezTo>
                    <a:pt x="84" y="55"/>
                    <a:pt x="84" y="55"/>
                    <a:pt x="84" y="55"/>
                  </a:cubicBezTo>
                  <a:cubicBezTo>
                    <a:pt x="83" y="55"/>
                    <a:pt x="81" y="56"/>
                    <a:pt x="80" y="58"/>
                  </a:cubicBezTo>
                  <a:cubicBezTo>
                    <a:pt x="80" y="61"/>
                    <a:pt x="79" y="64"/>
                    <a:pt x="77" y="67"/>
                  </a:cubicBezTo>
                  <a:cubicBezTo>
                    <a:pt x="76" y="69"/>
                    <a:pt x="76" y="71"/>
                    <a:pt x="77" y="72"/>
                  </a:cubicBezTo>
                  <a:cubicBezTo>
                    <a:pt x="83" y="79"/>
                    <a:pt x="83" y="79"/>
                    <a:pt x="83" y="79"/>
                  </a:cubicBezTo>
                  <a:cubicBezTo>
                    <a:pt x="82" y="80"/>
                    <a:pt x="81" y="82"/>
                    <a:pt x="80" y="83"/>
                  </a:cubicBezTo>
                  <a:cubicBezTo>
                    <a:pt x="72" y="77"/>
                    <a:pt x="72" y="77"/>
                    <a:pt x="72" y="77"/>
                  </a:cubicBezTo>
                  <a:cubicBezTo>
                    <a:pt x="71" y="76"/>
                    <a:pt x="69" y="76"/>
                    <a:pt x="67" y="77"/>
                  </a:cubicBezTo>
                  <a:cubicBezTo>
                    <a:pt x="64" y="78"/>
                    <a:pt x="61" y="80"/>
                    <a:pt x="58" y="80"/>
                  </a:cubicBezTo>
                  <a:cubicBezTo>
                    <a:pt x="57" y="81"/>
                    <a:pt x="55" y="82"/>
                    <a:pt x="55" y="84"/>
                  </a:cubicBezTo>
                  <a:cubicBezTo>
                    <a:pt x="54" y="93"/>
                    <a:pt x="54" y="93"/>
                    <a:pt x="54" y="93"/>
                  </a:cubicBezTo>
                  <a:cubicBezTo>
                    <a:pt x="52" y="93"/>
                    <a:pt x="51" y="93"/>
                    <a:pt x="49" y="93"/>
                  </a:cubicBezTo>
                  <a:cubicBezTo>
                    <a:pt x="48" y="84"/>
                    <a:pt x="48" y="84"/>
                    <a:pt x="48" y="84"/>
                  </a:cubicBezTo>
                  <a:cubicBezTo>
                    <a:pt x="48" y="82"/>
                    <a:pt x="46" y="81"/>
                    <a:pt x="44" y="80"/>
                  </a:cubicBezTo>
                  <a:cubicBezTo>
                    <a:pt x="41" y="80"/>
                    <a:pt x="39" y="78"/>
                    <a:pt x="36" y="77"/>
                  </a:cubicBezTo>
                  <a:cubicBezTo>
                    <a:pt x="34" y="76"/>
                    <a:pt x="32" y="76"/>
                    <a:pt x="30" y="77"/>
                  </a:cubicBezTo>
                  <a:cubicBezTo>
                    <a:pt x="23" y="83"/>
                    <a:pt x="23" y="83"/>
                    <a:pt x="23" y="83"/>
                  </a:cubicBezTo>
                  <a:cubicBezTo>
                    <a:pt x="23" y="82"/>
                    <a:pt x="23" y="82"/>
                    <a:pt x="22" y="81"/>
                  </a:cubicBezTo>
                  <a:cubicBezTo>
                    <a:pt x="21" y="81"/>
                    <a:pt x="21" y="81"/>
                    <a:pt x="21" y="81"/>
                  </a:cubicBezTo>
                  <a:cubicBezTo>
                    <a:pt x="21" y="80"/>
                    <a:pt x="21" y="80"/>
                    <a:pt x="20" y="79"/>
                  </a:cubicBezTo>
                  <a:cubicBezTo>
                    <a:pt x="26" y="72"/>
                    <a:pt x="26" y="72"/>
                    <a:pt x="26" y="72"/>
                  </a:cubicBezTo>
                  <a:cubicBezTo>
                    <a:pt x="27" y="71"/>
                    <a:pt x="27" y="69"/>
                    <a:pt x="26" y="67"/>
                  </a:cubicBezTo>
                  <a:cubicBezTo>
                    <a:pt x="24" y="64"/>
                    <a:pt x="23" y="61"/>
                    <a:pt x="23" y="58"/>
                  </a:cubicBezTo>
                  <a:cubicBezTo>
                    <a:pt x="22" y="56"/>
                    <a:pt x="20" y="55"/>
                    <a:pt x="18" y="55"/>
                  </a:cubicBezTo>
                  <a:cubicBezTo>
                    <a:pt x="10" y="54"/>
                    <a:pt x="10" y="54"/>
                    <a:pt x="10" y="54"/>
                  </a:cubicBezTo>
                  <a:cubicBezTo>
                    <a:pt x="10" y="53"/>
                    <a:pt x="10" y="53"/>
                    <a:pt x="10" y="52"/>
                  </a:cubicBezTo>
                  <a:cubicBezTo>
                    <a:pt x="10" y="51"/>
                    <a:pt x="10" y="51"/>
                    <a:pt x="10" y="51"/>
                  </a:cubicBezTo>
                  <a:cubicBezTo>
                    <a:pt x="10" y="50"/>
                    <a:pt x="10" y="50"/>
                    <a:pt x="10" y="49"/>
                  </a:cubicBezTo>
                  <a:cubicBezTo>
                    <a:pt x="18" y="48"/>
                    <a:pt x="18" y="48"/>
                    <a:pt x="18" y="48"/>
                  </a:cubicBezTo>
                  <a:cubicBezTo>
                    <a:pt x="20" y="48"/>
                    <a:pt x="22" y="46"/>
                    <a:pt x="23" y="44"/>
                  </a:cubicBezTo>
                  <a:cubicBezTo>
                    <a:pt x="23" y="41"/>
                    <a:pt x="24" y="38"/>
                    <a:pt x="26" y="36"/>
                  </a:cubicBezTo>
                  <a:cubicBezTo>
                    <a:pt x="27" y="34"/>
                    <a:pt x="27" y="32"/>
                    <a:pt x="26" y="30"/>
                  </a:cubicBezTo>
                  <a:cubicBezTo>
                    <a:pt x="20" y="23"/>
                    <a:pt x="20" y="23"/>
                    <a:pt x="20" y="23"/>
                  </a:cubicBezTo>
                  <a:cubicBezTo>
                    <a:pt x="21" y="23"/>
                    <a:pt x="21" y="22"/>
                    <a:pt x="21" y="22"/>
                  </a:cubicBezTo>
                  <a:cubicBezTo>
                    <a:pt x="22" y="21"/>
                    <a:pt x="22" y="21"/>
                    <a:pt x="22" y="21"/>
                  </a:cubicBezTo>
                  <a:cubicBezTo>
                    <a:pt x="23" y="21"/>
                    <a:pt x="23" y="21"/>
                    <a:pt x="23" y="20"/>
                  </a:cubicBezTo>
                  <a:cubicBezTo>
                    <a:pt x="30" y="26"/>
                    <a:pt x="30" y="26"/>
                    <a:pt x="30" y="26"/>
                  </a:cubicBezTo>
                  <a:cubicBezTo>
                    <a:pt x="32" y="27"/>
                    <a:pt x="34" y="27"/>
                    <a:pt x="36" y="26"/>
                  </a:cubicBezTo>
                  <a:cubicBezTo>
                    <a:pt x="39" y="24"/>
                    <a:pt x="41" y="23"/>
                    <a:pt x="44" y="22"/>
                  </a:cubicBezTo>
                  <a:cubicBezTo>
                    <a:pt x="46" y="22"/>
                    <a:pt x="48" y="20"/>
                    <a:pt x="48" y="18"/>
                  </a:cubicBezTo>
                  <a:cubicBezTo>
                    <a:pt x="49" y="9"/>
                    <a:pt x="49" y="9"/>
                    <a:pt x="49" y="9"/>
                  </a:cubicBezTo>
                  <a:cubicBezTo>
                    <a:pt x="51" y="9"/>
                    <a:pt x="52" y="9"/>
                    <a:pt x="54" y="9"/>
                  </a:cubicBezTo>
                  <a:cubicBezTo>
                    <a:pt x="55" y="18"/>
                    <a:pt x="55" y="18"/>
                    <a:pt x="55" y="18"/>
                  </a:cubicBezTo>
                  <a:cubicBezTo>
                    <a:pt x="55" y="20"/>
                    <a:pt x="57" y="22"/>
                    <a:pt x="58" y="22"/>
                  </a:cubicBezTo>
                  <a:cubicBezTo>
                    <a:pt x="61" y="23"/>
                    <a:pt x="64" y="24"/>
                    <a:pt x="67" y="26"/>
                  </a:cubicBezTo>
                  <a:cubicBezTo>
                    <a:pt x="69" y="27"/>
                    <a:pt x="71" y="27"/>
                    <a:pt x="72" y="26"/>
                  </a:cubicBezTo>
                  <a:cubicBezTo>
                    <a:pt x="80" y="20"/>
                    <a:pt x="80" y="20"/>
                    <a:pt x="80" y="20"/>
                  </a:cubicBezTo>
                  <a:cubicBezTo>
                    <a:pt x="81" y="21"/>
                    <a:pt x="82" y="22"/>
                    <a:pt x="83" y="23"/>
                  </a:cubicBezTo>
                  <a:cubicBezTo>
                    <a:pt x="77" y="30"/>
                    <a:pt x="77" y="30"/>
                    <a:pt x="77" y="30"/>
                  </a:cubicBezTo>
                  <a:cubicBezTo>
                    <a:pt x="76" y="32"/>
                    <a:pt x="76" y="34"/>
                    <a:pt x="77" y="36"/>
                  </a:cubicBezTo>
                  <a:cubicBezTo>
                    <a:pt x="79" y="38"/>
                    <a:pt x="80" y="41"/>
                    <a:pt x="80" y="44"/>
                  </a:cubicBezTo>
                  <a:cubicBezTo>
                    <a:pt x="81" y="46"/>
                    <a:pt x="83" y="48"/>
                    <a:pt x="84" y="48"/>
                  </a:cubicBezTo>
                  <a:cubicBezTo>
                    <a:pt x="93" y="49"/>
                    <a:pt x="93" y="49"/>
                    <a:pt x="93" y="49"/>
                  </a:cubicBezTo>
                  <a:cubicBezTo>
                    <a:pt x="93" y="50"/>
                    <a:pt x="93" y="51"/>
                    <a:pt x="93" y="51"/>
                  </a:cubicBezTo>
                  <a:cubicBezTo>
                    <a:pt x="93" y="52"/>
                    <a:pt x="93" y="53"/>
                    <a:pt x="93" y="54"/>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pic>
        <p:nvPicPr>
          <p:cNvPr id="102" name="Graphic 101" descr="Hospital outline">
            <a:extLst>
              <a:ext uri="{FF2B5EF4-FFF2-40B4-BE49-F238E27FC236}">
                <a16:creationId xmlns:a16="http://schemas.microsoft.com/office/drawing/2014/main" id="{3DA48A88-217F-4BFD-9288-B626961BD5D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696584" y="2971163"/>
            <a:ext cx="344700" cy="344700"/>
          </a:xfrm>
          <a:prstGeom prst="rect">
            <a:avLst/>
          </a:prstGeom>
        </p:spPr>
      </p:pic>
      <p:sp>
        <p:nvSpPr>
          <p:cNvPr id="139" name="Freeform 905">
            <a:extLst>
              <a:ext uri="{FF2B5EF4-FFF2-40B4-BE49-F238E27FC236}">
                <a16:creationId xmlns:a16="http://schemas.microsoft.com/office/drawing/2014/main" id="{90A4DB13-AD77-432F-9013-6508973F0E27}"/>
              </a:ext>
            </a:extLst>
          </p:cNvPr>
          <p:cNvSpPr>
            <a:spLocks noEditPoints="1"/>
          </p:cNvSpPr>
          <p:nvPr/>
        </p:nvSpPr>
        <p:spPr bwMode="auto">
          <a:xfrm>
            <a:off x="8240217" y="3903296"/>
            <a:ext cx="565262" cy="53746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srgbClr val="FFFFFF"/>
              </a:solidFill>
              <a:effectLst/>
              <a:uLnTx/>
              <a:uFillTx/>
              <a:latin typeface="Open Sans"/>
            </a:endParaRPr>
          </a:p>
        </p:txBody>
      </p:sp>
      <p:sp>
        <p:nvSpPr>
          <p:cNvPr id="138" name="Freeform 90">
            <a:extLst>
              <a:ext uri="{FF2B5EF4-FFF2-40B4-BE49-F238E27FC236}">
                <a16:creationId xmlns:a16="http://schemas.microsoft.com/office/drawing/2014/main" id="{40062214-8250-4DB2-ABDF-AD17E7E47C79}"/>
              </a:ext>
            </a:extLst>
          </p:cNvPr>
          <p:cNvSpPr>
            <a:spLocks noEditPoints="1"/>
          </p:cNvSpPr>
          <p:nvPr/>
        </p:nvSpPr>
        <p:spPr bwMode="auto">
          <a:xfrm>
            <a:off x="8247392" y="3910887"/>
            <a:ext cx="546323" cy="522288"/>
          </a:xfrm>
          <a:custGeom>
            <a:avLst/>
            <a:gdLst>
              <a:gd name="T0" fmla="*/ 312 w 659"/>
              <a:gd name="T1" fmla="*/ 657 h 657"/>
              <a:gd name="T2" fmla="*/ 262 w 659"/>
              <a:gd name="T3" fmla="*/ 650 h 657"/>
              <a:gd name="T4" fmla="*/ 202 w 659"/>
              <a:gd name="T5" fmla="*/ 631 h 657"/>
              <a:gd name="T6" fmla="*/ 120 w 659"/>
              <a:gd name="T7" fmla="*/ 582 h 657"/>
              <a:gd name="T8" fmla="*/ 56 w 659"/>
              <a:gd name="T9" fmla="*/ 512 h 657"/>
              <a:gd name="T10" fmla="*/ 15 w 659"/>
              <a:gd name="T11" fmla="*/ 426 h 657"/>
              <a:gd name="T12" fmla="*/ 4 w 659"/>
              <a:gd name="T13" fmla="*/ 379 h 657"/>
              <a:gd name="T14" fmla="*/ 0 w 659"/>
              <a:gd name="T15" fmla="*/ 329 h 657"/>
              <a:gd name="T16" fmla="*/ 1 w 659"/>
              <a:gd name="T17" fmla="*/ 295 h 657"/>
              <a:gd name="T18" fmla="*/ 11 w 659"/>
              <a:gd name="T19" fmla="*/ 247 h 657"/>
              <a:gd name="T20" fmla="*/ 40 w 659"/>
              <a:gd name="T21" fmla="*/ 172 h 657"/>
              <a:gd name="T22" fmla="*/ 97 w 659"/>
              <a:gd name="T23" fmla="*/ 96 h 657"/>
              <a:gd name="T24" fmla="*/ 172 w 659"/>
              <a:gd name="T25" fmla="*/ 39 h 657"/>
              <a:gd name="T26" fmla="*/ 247 w 659"/>
              <a:gd name="T27" fmla="*/ 10 h 657"/>
              <a:gd name="T28" fmla="*/ 296 w 659"/>
              <a:gd name="T29" fmla="*/ 1 h 657"/>
              <a:gd name="T30" fmla="*/ 329 w 659"/>
              <a:gd name="T31" fmla="*/ 0 h 657"/>
              <a:gd name="T32" fmla="*/ 379 w 659"/>
              <a:gd name="T33" fmla="*/ 4 h 657"/>
              <a:gd name="T34" fmla="*/ 426 w 659"/>
              <a:gd name="T35" fmla="*/ 14 h 657"/>
              <a:gd name="T36" fmla="*/ 513 w 659"/>
              <a:gd name="T37" fmla="*/ 56 h 657"/>
              <a:gd name="T38" fmla="*/ 583 w 659"/>
              <a:gd name="T39" fmla="*/ 119 h 657"/>
              <a:gd name="T40" fmla="*/ 632 w 659"/>
              <a:gd name="T41" fmla="*/ 200 h 657"/>
              <a:gd name="T42" fmla="*/ 652 w 659"/>
              <a:gd name="T43" fmla="*/ 262 h 657"/>
              <a:gd name="T44" fmla="*/ 657 w 659"/>
              <a:gd name="T45" fmla="*/ 312 h 657"/>
              <a:gd name="T46" fmla="*/ 657 w 659"/>
              <a:gd name="T47" fmla="*/ 345 h 657"/>
              <a:gd name="T48" fmla="*/ 652 w 659"/>
              <a:gd name="T49" fmla="*/ 395 h 657"/>
              <a:gd name="T50" fmla="*/ 632 w 659"/>
              <a:gd name="T51" fmla="*/ 457 h 657"/>
              <a:gd name="T52" fmla="*/ 583 w 659"/>
              <a:gd name="T53" fmla="*/ 537 h 657"/>
              <a:gd name="T54" fmla="*/ 513 w 659"/>
              <a:gd name="T55" fmla="*/ 602 h 657"/>
              <a:gd name="T56" fmla="*/ 426 w 659"/>
              <a:gd name="T57" fmla="*/ 642 h 657"/>
              <a:gd name="T58" fmla="*/ 379 w 659"/>
              <a:gd name="T59" fmla="*/ 654 h 657"/>
              <a:gd name="T60" fmla="*/ 329 w 659"/>
              <a:gd name="T61" fmla="*/ 657 h 657"/>
              <a:gd name="T62" fmla="*/ 329 w 659"/>
              <a:gd name="T63" fmla="*/ 37 h 657"/>
              <a:gd name="T64" fmla="*/ 242 w 659"/>
              <a:gd name="T65" fmla="*/ 51 h 657"/>
              <a:gd name="T66" fmla="*/ 167 w 659"/>
              <a:gd name="T67" fmla="*/ 87 h 657"/>
              <a:gd name="T68" fmla="*/ 105 w 659"/>
              <a:gd name="T69" fmla="*/ 143 h 657"/>
              <a:gd name="T70" fmla="*/ 60 w 659"/>
              <a:gd name="T71" fmla="*/ 215 h 657"/>
              <a:gd name="T72" fmla="*/ 39 w 659"/>
              <a:gd name="T73" fmla="*/ 299 h 657"/>
              <a:gd name="T74" fmla="*/ 39 w 659"/>
              <a:gd name="T75" fmla="*/ 359 h 657"/>
              <a:gd name="T76" fmla="*/ 60 w 659"/>
              <a:gd name="T77" fmla="*/ 442 h 657"/>
              <a:gd name="T78" fmla="*/ 105 w 659"/>
              <a:gd name="T79" fmla="*/ 513 h 657"/>
              <a:gd name="T80" fmla="*/ 167 w 659"/>
              <a:gd name="T81" fmla="*/ 570 h 657"/>
              <a:gd name="T82" fmla="*/ 242 w 659"/>
              <a:gd name="T83" fmla="*/ 607 h 657"/>
              <a:gd name="T84" fmla="*/ 329 w 659"/>
              <a:gd name="T85" fmla="*/ 619 h 657"/>
              <a:gd name="T86" fmla="*/ 387 w 659"/>
              <a:gd name="T87" fmla="*/ 614 h 657"/>
              <a:gd name="T88" fmla="*/ 468 w 659"/>
              <a:gd name="T89" fmla="*/ 584 h 657"/>
              <a:gd name="T90" fmla="*/ 535 w 659"/>
              <a:gd name="T91" fmla="*/ 535 h 657"/>
              <a:gd name="T92" fmla="*/ 585 w 659"/>
              <a:gd name="T93" fmla="*/ 467 h 657"/>
              <a:gd name="T94" fmla="*/ 614 w 659"/>
              <a:gd name="T95" fmla="*/ 387 h 657"/>
              <a:gd name="T96" fmla="*/ 621 w 659"/>
              <a:gd name="T97" fmla="*/ 329 h 657"/>
              <a:gd name="T98" fmla="*/ 607 w 659"/>
              <a:gd name="T99" fmla="*/ 242 h 657"/>
              <a:gd name="T100" fmla="*/ 570 w 659"/>
              <a:gd name="T101" fmla="*/ 166 h 657"/>
              <a:gd name="T102" fmla="*/ 515 w 659"/>
              <a:gd name="T103" fmla="*/ 103 h 657"/>
              <a:gd name="T104" fmla="*/ 442 w 659"/>
              <a:gd name="T105" fmla="*/ 60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29" y="657"/>
                </a:moveTo>
                <a:lnTo>
                  <a:pt x="329" y="657"/>
                </a:lnTo>
                <a:lnTo>
                  <a:pt x="312" y="657"/>
                </a:lnTo>
                <a:lnTo>
                  <a:pt x="296" y="656"/>
                </a:lnTo>
                <a:lnTo>
                  <a:pt x="280" y="654"/>
                </a:lnTo>
                <a:lnTo>
                  <a:pt x="262" y="650"/>
                </a:lnTo>
                <a:lnTo>
                  <a:pt x="247" y="648"/>
                </a:lnTo>
                <a:lnTo>
                  <a:pt x="231" y="642"/>
                </a:lnTo>
                <a:lnTo>
                  <a:pt x="202" y="631"/>
                </a:lnTo>
                <a:lnTo>
                  <a:pt x="172" y="618"/>
                </a:lnTo>
                <a:lnTo>
                  <a:pt x="145" y="602"/>
                </a:lnTo>
                <a:lnTo>
                  <a:pt x="120" y="582"/>
                </a:lnTo>
                <a:lnTo>
                  <a:pt x="97" y="562"/>
                </a:lnTo>
                <a:lnTo>
                  <a:pt x="75" y="537"/>
                </a:lnTo>
                <a:lnTo>
                  <a:pt x="56" y="512"/>
                </a:lnTo>
                <a:lnTo>
                  <a:pt x="40" y="485"/>
                </a:lnTo>
                <a:lnTo>
                  <a:pt x="26" y="457"/>
                </a:lnTo>
                <a:lnTo>
                  <a:pt x="15" y="426"/>
                </a:lnTo>
                <a:lnTo>
                  <a:pt x="11" y="411"/>
                </a:lnTo>
                <a:lnTo>
                  <a:pt x="7" y="395"/>
                </a:lnTo>
                <a:lnTo>
                  <a:pt x="4" y="379"/>
                </a:lnTo>
                <a:lnTo>
                  <a:pt x="1" y="363"/>
                </a:lnTo>
                <a:lnTo>
                  <a:pt x="0" y="345"/>
                </a:lnTo>
                <a:lnTo>
                  <a:pt x="0" y="329"/>
                </a:lnTo>
                <a:lnTo>
                  <a:pt x="0" y="329"/>
                </a:lnTo>
                <a:lnTo>
                  <a:pt x="0" y="312"/>
                </a:lnTo>
                <a:lnTo>
                  <a:pt x="1" y="295"/>
                </a:lnTo>
                <a:lnTo>
                  <a:pt x="4" y="278"/>
                </a:lnTo>
                <a:lnTo>
                  <a:pt x="7" y="262"/>
                </a:lnTo>
                <a:lnTo>
                  <a:pt x="11" y="247"/>
                </a:lnTo>
                <a:lnTo>
                  <a:pt x="15" y="231"/>
                </a:lnTo>
                <a:lnTo>
                  <a:pt x="26" y="200"/>
                </a:lnTo>
                <a:lnTo>
                  <a:pt x="40" y="172"/>
                </a:lnTo>
                <a:lnTo>
                  <a:pt x="56" y="145"/>
                </a:lnTo>
                <a:lnTo>
                  <a:pt x="75" y="119"/>
                </a:lnTo>
                <a:lnTo>
                  <a:pt x="97" y="96"/>
                </a:lnTo>
                <a:lnTo>
                  <a:pt x="120" y="75"/>
                </a:lnTo>
                <a:lnTo>
                  <a:pt x="145" y="56"/>
                </a:lnTo>
                <a:lnTo>
                  <a:pt x="172" y="39"/>
                </a:lnTo>
                <a:lnTo>
                  <a:pt x="202" y="25"/>
                </a:lnTo>
                <a:lnTo>
                  <a:pt x="231" y="14"/>
                </a:lnTo>
                <a:lnTo>
                  <a:pt x="247" y="10"/>
                </a:lnTo>
                <a:lnTo>
                  <a:pt x="262" y="6"/>
                </a:lnTo>
                <a:lnTo>
                  <a:pt x="280" y="4"/>
                </a:lnTo>
                <a:lnTo>
                  <a:pt x="296" y="1"/>
                </a:lnTo>
                <a:lnTo>
                  <a:pt x="312" y="0"/>
                </a:lnTo>
                <a:lnTo>
                  <a:pt x="329" y="0"/>
                </a:lnTo>
                <a:lnTo>
                  <a:pt x="329" y="0"/>
                </a:lnTo>
                <a:lnTo>
                  <a:pt x="345" y="0"/>
                </a:lnTo>
                <a:lnTo>
                  <a:pt x="363" y="1"/>
                </a:lnTo>
                <a:lnTo>
                  <a:pt x="379" y="4"/>
                </a:lnTo>
                <a:lnTo>
                  <a:pt x="395" y="6"/>
                </a:lnTo>
                <a:lnTo>
                  <a:pt x="411" y="10"/>
                </a:lnTo>
                <a:lnTo>
                  <a:pt x="426" y="14"/>
                </a:lnTo>
                <a:lnTo>
                  <a:pt x="457" y="25"/>
                </a:lnTo>
                <a:lnTo>
                  <a:pt x="485" y="39"/>
                </a:lnTo>
                <a:lnTo>
                  <a:pt x="513" y="56"/>
                </a:lnTo>
                <a:lnTo>
                  <a:pt x="538" y="75"/>
                </a:lnTo>
                <a:lnTo>
                  <a:pt x="562" y="96"/>
                </a:lnTo>
                <a:lnTo>
                  <a:pt x="583" y="119"/>
                </a:lnTo>
                <a:lnTo>
                  <a:pt x="602" y="145"/>
                </a:lnTo>
                <a:lnTo>
                  <a:pt x="618" y="172"/>
                </a:lnTo>
                <a:lnTo>
                  <a:pt x="632" y="200"/>
                </a:lnTo>
                <a:lnTo>
                  <a:pt x="644" y="231"/>
                </a:lnTo>
                <a:lnTo>
                  <a:pt x="648" y="247"/>
                </a:lnTo>
                <a:lnTo>
                  <a:pt x="652" y="262"/>
                </a:lnTo>
                <a:lnTo>
                  <a:pt x="655" y="278"/>
                </a:lnTo>
                <a:lnTo>
                  <a:pt x="656" y="295"/>
                </a:lnTo>
                <a:lnTo>
                  <a:pt x="657" y="312"/>
                </a:lnTo>
                <a:lnTo>
                  <a:pt x="659" y="329"/>
                </a:lnTo>
                <a:lnTo>
                  <a:pt x="659" y="329"/>
                </a:lnTo>
                <a:lnTo>
                  <a:pt x="657" y="345"/>
                </a:lnTo>
                <a:lnTo>
                  <a:pt x="656" y="363"/>
                </a:lnTo>
                <a:lnTo>
                  <a:pt x="655" y="379"/>
                </a:lnTo>
                <a:lnTo>
                  <a:pt x="652" y="395"/>
                </a:lnTo>
                <a:lnTo>
                  <a:pt x="648" y="411"/>
                </a:lnTo>
                <a:lnTo>
                  <a:pt x="644" y="426"/>
                </a:lnTo>
                <a:lnTo>
                  <a:pt x="632" y="457"/>
                </a:lnTo>
                <a:lnTo>
                  <a:pt x="618" y="485"/>
                </a:lnTo>
                <a:lnTo>
                  <a:pt x="602" y="512"/>
                </a:lnTo>
                <a:lnTo>
                  <a:pt x="583" y="537"/>
                </a:lnTo>
                <a:lnTo>
                  <a:pt x="562" y="562"/>
                </a:lnTo>
                <a:lnTo>
                  <a:pt x="538" y="582"/>
                </a:lnTo>
                <a:lnTo>
                  <a:pt x="513" y="602"/>
                </a:lnTo>
                <a:lnTo>
                  <a:pt x="485" y="618"/>
                </a:lnTo>
                <a:lnTo>
                  <a:pt x="457" y="631"/>
                </a:lnTo>
                <a:lnTo>
                  <a:pt x="426" y="642"/>
                </a:lnTo>
                <a:lnTo>
                  <a:pt x="411" y="648"/>
                </a:lnTo>
                <a:lnTo>
                  <a:pt x="395" y="650"/>
                </a:lnTo>
                <a:lnTo>
                  <a:pt x="379" y="654"/>
                </a:lnTo>
                <a:lnTo>
                  <a:pt x="363" y="656"/>
                </a:lnTo>
                <a:lnTo>
                  <a:pt x="345" y="657"/>
                </a:lnTo>
                <a:lnTo>
                  <a:pt x="329" y="657"/>
                </a:lnTo>
                <a:lnTo>
                  <a:pt x="329" y="657"/>
                </a:lnTo>
                <a:close/>
                <a:moveTo>
                  <a:pt x="329" y="37"/>
                </a:moveTo>
                <a:lnTo>
                  <a:pt x="329" y="37"/>
                </a:lnTo>
                <a:lnTo>
                  <a:pt x="300" y="39"/>
                </a:lnTo>
                <a:lnTo>
                  <a:pt x="270" y="43"/>
                </a:lnTo>
                <a:lnTo>
                  <a:pt x="242" y="51"/>
                </a:lnTo>
                <a:lnTo>
                  <a:pt x="215" y="60"/>
                </a:lnTo>
                <a:lnTo>
                  <a:pt x="191" y="72"/>
                </a:lnTo>
                <a:lnTo>
                  <a:pt x="167" y="87"/>
                </a:lnTo>
                <a:lnTo>
                  <a:pt x="144" y="103"/>
                </a:lnTo>
                <a:lnTo>
                  <a:pt x="124" y="122"/>
                </a:lnTo>
                <a:lnTo>
                  <a:pt x="105" y="143"/>
                </a:lnTo>
                <a:lnTo>
                  <a:pt x="87" y="166"/>
                </a:lnTo>
                <a:lnTo>
                  <a:pt x="73" y="189"/>
                </a:lnTo>
                <a:lnTo>
                  <a:pt x="60" y="215"/>
                </a:lnTo>
                <a:lnTo>
                  <a:pt x="51" y="242"/>
                </a:lnTo>
                <a:lnTo>
                  <a:pt x="43" y="270"/>
                </a:lnTo>
                <a:lnTo>
                  <a:pt x="39" y="299"/>
                </a:lnTo>
                <a:lnTo>
                  <a:pt x="38" y="329"/>
                </a:lnTo>
                <a:lnTo>
                  <a:pt x="38" y="329"/>
                </a:lnTo>
                <a:lnTo>
                  <a:pt x="39" y="359"/>
                </a:lnTo>
                <a:lnTo>
                  <a:pt x="43" y="387"/>
                </a:lnTo>
                <a:lnTo>
                  <a:pt x="51" y="415"/>
                </a:lnTo>
                <a:lnTo>
                  <a:pt x="60" y="442"/>
                </a:lnTo>
                <a:lnTo>
                  <a:pt x="73" y="467"/>
                </a:lnTo>
                <a:lnTo>
                  <a:pt x="87" y="492"/>
                </a:lnTo>
                <a:lnTo>
                  <a:pt x="105" y="513"/>
                </a:lnTo>
                <a:lnTo>
                  <a:pt x="124" y="535"/>
                </a:lnTo>
                <a:lnTo>
                  <a:pt x="144" y="553"/>
                </a:lnTo>
                <a:lnTo>
                  <a:pt x="167" y="570"/>
                </a:lnTo>
                <a:lnTo>
                  <a:pt x="191" y="584"/>
                </a:lnTo>
                <a:lnTo>
                  <a:pt x="215" y="596"/>
                </a:lnTo>
                <a:lnTo>
                  <a:pt x="242" y="607"/>
                </a:lnTo>
                <a:lnTo>
                  <a:pt x="270" y="614"/>
                </a:lnTo>
                <a:lnTo>
                  <a:pt x="300" y="618"/>
                </a:lnTo>
                <a:lnTo>
                  <a:pt x="329" y="619"/>
                </a:lnTo>
                <a:lnTo>
                  <a:pt x="329" y="619"/>
                </a:lnTo>
                <a:lnTo>
                  <a:pt x="359" y="618"/>
                </a:lnTo>
                <a:lnTo>
                  <a:pt x="387" y="614"/>
                </a:lnTo>
                <a:lnTo>
                  <a:pt x="415" y="607"/>
                </a:lnTo>
                <a:lnTo>
                  <a:pt x="442" y="596"/>
                </a:lnTo>
                <a:lnTo>
                  <a:pt x="468" y="584"/>
                </a:lnTo>
                <a:lnTo>
                  <a:pt x="492" y="570"/>
                </a:lnTo>
                <a:lnTo>
                  <a:pt x="515" y="553"/>
                </a:lnTo>
                <a:lnTo>
                  <a:pt x="535" y="535"/>
                </a:lnTo>
                <a:lnTo>
                  <a:pt x="554" y="513"/>
                </a:lnTo>
                <a:lnTo>
                  <a:pt x="570" y="492"/>
                </a:lnTo>
                <a:lnTo>
                  <a:pt x="585" y="467"/>
                </a:lnTo>
                <a:lnTo>
                  <a:pt x="597" y="442"/>
                </a:lnTo>
                <a:lnTo>
                  <a:pt x="607" y="415"/>
                </a:lnTo>
                <a:lnTo>
                  <a:pt x="614" y="387"/>
                </a:lnTo>
                <a:lnTo>
                  <a:pt x="618" y="359"/>
                </a:lnTo>
                <a:lnTo>
                  <a:pt x="621" y="329"/>
                </a:lnTo>
                <a:lnTo>
                  <a:pt x="621" y="329"/>
                </a:lnTo>
                <a:lnTo>
                  <a:pt x="618" y="299"/>
                </a:lnTo>
                <a:lnTo>
                  <a:pt x="614" y="270"/>
                </a:lnTo>
                <a:lnTo>
                  <a:pt x="607" y="242"/>
                </a:lnTo>
                <a:lnTo>
                  <a:pt x="597" y="215"/>
                </a:lnTo>
                <a:lnTo>
                  <a:pt x="585" y="189"/>
                </a:lnTo>
                <a:lnTo>
                  <a:pt x="570" y="166"/>
                </a:lnTo>
                <a:lnTo>
                  <a:pt x="554" y="143"/>
                </a:lnTo>
                <a:lnTo>
                  <a:pt x="535" y="122"/>
                </a:lnTo>
                <a:lnTo>
                  <a:pt x="515" y="103"/>
                </a:lnTo>
                <a:lnTo>
                  <a:pt x="492" y="87"/>
                </a:lnTo>
                <a:lnTo>
                  <a:pt x="468" y="72"/>
                </a:lnTo>
                <a:lnTo>
                  <a:pt x="442" y="60"/>
                </a:lnTo>
                <a:lnTo>
                  <a:pt x="415" y="51"/>
                </a:lnTo>
                <a:lnTo>
                  <a:pt x="387" y="43"/>
                </a:lnTo>
                <a:lnTo>
                  <a:pt x="359" y="39"/>
                </a:lnTo>
                <a:lnTo>
                  <a:pt x="329" y="37"/>
                </a:lnTo>
                <a:lnTo>
                  <a:pt x="32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Open Sans"/>
            </a:endParaRPr>
          </a:p>
        </p:txBody>
      </p:sp>
      <p:pic>
        <p:nvPicPr>
          <p:cNvPr id="130" name="Graphic 129" descr="Lungs with virus with solid fill">
            <a:extLst>
              <a:ext uri="{FF2B5EF4-FFF2-40B4-BE49-F238E27FC236}">
                <a16:creationId xmlns:a16="http://schemas.microsoft.com/office/drawing/2014/main" id="{4AC38ED8-E361-4D92-BF7E-1A4CCB5D0C4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326252" y="3964211"/>
            <a:ext cx="364534" cy="364534"/>
          </a:xfrm>
          <a:prstGeom prst="rect">
            <a:avLst/>
          </a:prstGeom>
        </p:spPr>
      </p:pic>
      <p:sp>
        <p:nvSpPr>
          <p:cNvPr id="136" name="Freeform 905">
            <a:extLst>
              <a:ext uri="{FF2B5EF4-FFF2-40B4-BE49-F238E27FC236}">
                <a16:creationId xmlns:a16="http://schemas.microsoft.com/office/drawing/2014/main" id="{4AEB6FBC-C2C9-4AA0-886B-212AC1A1E448}"/>
              </a:ext>
            </a:extLst>
          </p:cNvPr>
          <p:cNvSpPr>
            <a:spLocks noEditPoints="1"/>
          </p:cNvSpPr>
          <p:nvPr/>
        </p:nvSpPr>
        <p:spPr bwMode="auto">
          <a:xfrm>
            <a:off x="9817838" y="4222540"/>
            <a:ext cx="533432" cy="51215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srgbClr val="FFFFFF"/>
              </a:solidFill>
              <a:effectLst/>
              <a:uLnTx/>
              <a:uFillTx/>
              <a:latin typeface="Open Sans"/>
            </a:endParaRPr>
          </a:p>
        </p:txBody>
      </p:sp>
      <p:sp>
        <p:nvSpPr>
          <p:cNvPr id="141" name="Freeform 90">
            <a:extLst>
              <a:ext uri="{FF2B5EF4-FFF2-40B4-BE49-F238E27FC236}">
                <a16:creationId xmlns:a16="http://schemas.microsoft.com/office/drawing/2014/main" id="{69DC86AA-64CC-4E22-900C-03DDC01F3BC3}"/>
              </a:ext>
            </a:extLst>
          </p:cNvPr>
          <p:cNvSpPr>
            <a:spLocks noEditPoints="1"/>
          </p:cNvSpPr>
          <p:nvPr/>
        </p:nvSpPr>
        <p:spPr bwMode="auto">
          <a:xfrm>
            <a:off x="9874997" y="4250740"/>
            <a:ext cx="476273" cy="520462"/>
          </a:xfrm>
          <a:custGeom>
            <a:avLst/>
            <a:gdLst>
              <a:gd name="T0" fmla="*/ 312 w 659"/>
              <a:gd name="T1" fmla="*/ 657 h 657"/>
              <a:gd name="T2" fmla="*/ 262 w 659"/>
              <a:gd name="T3" fmla="*/ 650 h 657"/>
              <a:gd name="T4" fmla="*/ 202 w 659"/>
              <a:gd name="T5" fmla="*/ 631 h 657"/>
              <a:gd name="T6" fmla="*/ 120 w 659"/>
              <a:gd name="T7" fmla="*/ 582 h 657"/>
              <a:gd name="T8" fmla="*/ 56 w 659"/>
              <a:gd name="T9" fmla="*/ 512 h 657"/>
              <a:gd name="T10" fmla="*/ 15 w 659"/>
              <a:gd name="T11" fmla="*/ 426 h 657"/>
              <a:gd name="T12" fmla="*/ 4 w 659"/>
              <a:gd name="T13" fmla="*/ 379 h 657"/>
              <a:gd name="T14" fmla="*/ 0 w 659"/>
              <a:gd name="T15" fmla="*/ 329 h 657"/>
              <a:gd name="T16" fmla="*/ 1 w 659"/>
              <a:gd name="T17" fmla="*/ 295 h 657"/>
              <a:gd name="T18" fmla="*/ 11 w 659"/>
              <a:gd name="T19" fmla="*/ 247 h 657"/>
              <a:gd name="T20" fmla="*/ 40 w 659"/>
              <a:gd name="T21" fmla="*/ 172 h 657"/>
              <a:gd name="T22" fmla="*/ 97 w 659"/>
              <a:gd name="T23" fmla="*/ 96 h 657"/>
              <a:gd name="T24" fmla="*/ 172 w 659"/>
              <a:gd name="T25" fmla="*/ 39 h 657"/>
              <a:gd name="T26" fmla="*/ 247 w 659"/>
              <a:gd name="T27" fmla="*/ 10 h 657"/>
              <a:gd name="T28" fmla="*/ 296 w 659"/>
              <a:gd name="T29" fmla="*/ 1 h 657"/>
              <a:gd name="T30" fmla="*/ 329 w 659"/>
              <a:gd name="T31" fmla="*/ 0 h 657"/>
              <a:gd name="T32" fmla="*/ 379 w 659"/>
              <a:gd name="T33" fmla="*/ 4 h 657"/>
              <a:gd name="T34" fmla="*/ 426 w 659"/>
              <a:gd name="T35" fmla="*/ 14 h 657"/>
              <a:gd name="T36" fmla="*/ 513 w 659"/>
              <a:gd name="T37" fmla="*/ 56 h 657"/>
              <a:gd name="T38" fmla="*/ 583 w 659"/>
              <a:gd name="T39" fmla="*/ 119 h 657"/>
              <a:gd name="T40" fmla="*/ 632 w 659"/>
              <a:gd name="T41" fmla="*/ 200 h 657"/>
              <a:gd name="T42" fmla="*/ 652 w 659"/>
              <a:gd name="T43" fmla="*/ 262 h 657"/>
              <a:gd name="T44" fmla="*/ 657 w 659"/>
              <a:gd name="T45" fmla="*/ 312 h 657"/>
              <a:gd name="T46" fmla="*/ 657 w 659"/>
              <a:gd name="T47" fmla="*/ 345 h 657"/>
              <a:gd name="T48" fmla="*/ 652 w 659"/>
              <a:gd name="T49" fmla="*/ 395 h 657"/>
              <a:gd name="T50" fmla="*/ 632 w 659"/>
              <a:gd name="T51" fmla="*/ 457 h 657"/>
              <a:gd name="T52" fmla="*/ 583 w 659"/>
              <a:gd name="T53" fmla="*/ 537 h 657"/>
              <a:gd name="T54" fmla="*/ 513 w 659"/>
              <a:gd name="T55" fmla="*/ 602 h 657"/>
              <a:gd name="T56" fmla="*/ 426 w 659"/>
              <a:gd name="T57" fmla="*/ 642 h 657"/>
              <a:gd name="T58" fmla="*/ 379 w 659"/>
              <a:gd name="T59" fmla="*/ 654 h 657"/>
              <a:gd name="T60" fmla="*/ 329 w 659"/>
              <a:gd name="T61" fmla="*/ 657 h 657"/>
              <a:gd name="T62" fmla="*/ 329 w 659"/>
              <a:gd name="T63" fmla="*/ 37 h 657"/>
              <a:gd name="T64" fmla="*/ 242 w 659"/>
              <a:gd name="T65" fmla="*/ 51 h 657"/>
              <a:gd name="T66" fmla="*/ 167 w 659"/>
              <a:gd name="T67" fmla="*/ 87 h 657"/>
              <a:gd name="T68" fmla="*/ 105 w 659"/>
              <a:gd name="T69" fmla="*/ 143 h 657"/>
              <a:gd name="T70" fmla="*/ 60 w 659"/>
              <a:gd name="T71" fmla="*/ 215 h 657"/>
              <a:gd name="T72" fmla="*/ 39 w 659"/>
              <a:gd name="T73" fmla="*/ 299 h 657"/>
              <a:gd name="T74" fmla="*/ 39 w 659"/>
              <a:gd name="T75" fmla="*/ 359 h 657"/>
              <a:gd name="T76" fmla="*/ 60 w 659"/>
              <a:gd name="T77" fmla="*/ 442 h 657"/>
              <a:gd name="T78" fmla="*/ 105 w 659"/>
              <a:gd name="T79" fmla="*/ 513 h 657"/>
              <a:gd name="T80" fmla="*/ 167 w 659"/>
              <a:gd name="T81" fmla="*/ 570 h 657"/>
              <a:gd name="T82" fmla="*/ 242 w 659"/>
              <a:gd name="T83" fmla="*/ 607 h 657"/>
              <a:gd name="T84" fmla="*/ 329 w 659"/>
              <a:gd name="T85" fmla="*/ 619 h 657"/>
              <a:gd name="T86" fmla="*/ 387 w 659"/>
              <a:gd name="T87" fmla="*/ 614 h 657"/>
              <a:gd name="T88" fmla="*/ 468 w 659"/>
              <a:gd name="T89" fmla="*/ 584 h 657"/>
              <a:gd name="T90" fmla="*/ 535 w 659"/>
              <a:gd name="T91" fmla="*/ 535 h 657"/>
              <a:gd name="T92" fmla="*/ 585 w 659"/>
              <a:gd name="T93" fmla="*/ 467 h 657"/>
              <a:gd name="T94" fmla="*/ 614 w 659"/>
              <a:gd name="T95" fmla="*/ 387 h 657"/>
              <a:gd name="T96" fmla="*/ 621 w 659"/>
              <a:gd name="T97" fmla="*/ 329 h 657"/>
              <a:gd name="T98" fmla="*/ 607 w 659"/>
              <a:gd name="T99" fmla="*/ 242 h 657"/>
              <a:gd name="T100" fmla="*/ 570 w 659"/>
              <a:gd name="T101" fmla="*/ 166 h 657"/>
              <a:gd name="T102" fmla="*/ 515 w 659"/>
              <a:gd name="T103" fmla="*/ 103 h 657"/>
              <a:gd name="T104" fmla="*/ 442 w 659"/>
              <a:gd name="T105" fmla="*/ 60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29" y="657"/>
                </a:moveTo>
                <a:lnTo>
                  <a:pt x="329" y="657"/>
                </a:lnTo>
                <a:lnTo>
                  <a:pt x="312" y="657"/>
                </a:lnTo>
                <a:lnTo>
                  <a:pt x="296" y="656"/>
                </a:lnTo>
                <a:lnTo>
                  <a:pt x="280" y="654"/>
                </a:lnTo>
                <a:lnTo>
                  <a:pt x="262" y="650"/>
                </a:lnTo>
                <a:lnTo>
                  <a:pt x="247" y="648"/>
                </a:lnTo>
                <a:lnTo>
                  <a:pt x="231" y="642"/>
                </a:lnTo>
                <a:lnTo>
                  <a:pt x="202" y="631"/>
                </a:lnTo>
                <a:lnTo>
                  <a:pt x="172" y="618"/>
                </a:lnTo>
                <a:lnTo>
                  <a:pt x="145" y="602"/>
                </a:lnTo>
                <a:lnTo>
                  <a:pt x="120" y="582"/>
                </a:lnTo>
                <a:lnTo>
                  <a:pt x="97" y="562"/>
                </a:lnTo>
                <a:lnTo>
                  <a:pt x="75" y="537"/>
                </a:lnTo>
                <a:lnTo>
                  <a:pt x="56" y="512"/>
                </a:lnTo>
                <a:lnTo>
                  <a:pt x="40" y="485"/>
                </a:lnTo>
                <a:lnTo>
                  <a:pt x="26" y="457"/>
                </a:lnTo>
                <a:lnTo>
                  <a:pt x="15" y="426"/>
                </a:lnTo>
                <a:lnTo>
                  <a:pt x="11" y="411"/>
                </a:lnTo>
                <a:lnTo>
                  <a:pt x="7" y="395"/>
                </a:lnTo>
                <a:lnTo>
                  <a:pt x="4" y="379"/>
                </a:lnTo>
                <a:lnTo>
                  <a:pt x="1" y="363"/>
                </a:lnTo>
                <a:lnTo>
                  <a:pt x="0" y="345"/>
                </a:lnTo>
                <a:lnTo>
                  <a:pt x="0" y="329"/>
                </a:lnTo>
                <a:lnTo>
                  <a:pt x="0" y="329"/>
                </a:lnTo>
                <a:lnTo>
                  <a:pt x="0" y="312"/>
                </a:lnTo>
                <a:lnTo>
                  <a:pt x="1" y="295"/>
                </a:lnTo>
                <a:lnTo>
                  <a:pt x="4" y="278"/>
                </a:lnTo>
                <a:lnTo>
                  <a:pt x="7" y="262"/>
                </a:lnTo>
                <a:lnTo>
                  <a:pt x="11" y="247"/>
                </a:lnTo>
                <a:lnTo>
                  <a:pt x="15" y="231"/>
                </a:lnTo>
                <a:lnTo>
                  <a:pt x="26" y="200"/>
                </a:lnTo>
                <a:lnTo>
                  <a:pt x="40" y="172"/>
                </a:lnTo>
                <a:lnTo>
                  <a:pt x="56" y="145"/>
                </a:lnTo>
                <a:lnTo>
                  <a:pt x="75" y="119"/>
                </a:lnTo>
                <a:lnTo>
                  <a:pt x="97" y="96"/>
                </a:lnTo>
                <a:lnTo>
                  <a:pt x="120" y="75"/>
                </a:lnTo>
                <a:lnTo>
                  <a:pt x="145" y="56"/>
                </a:lnTo>
                <a:lnTo>
                  <a:pt x="172" y="39"/>
                </a:lnTo>
                <a:lnTo>
                  <a:pt x="202" y="25"/>
                </a:lnTo>
                <a:lnTo>
                  <a:pt x="231" y="14"/>
                </a:lnTo>
                <a:lnTo>
                  <a:pt x="247" y="10"/>
                </a:lnTo>
                <a:lnTo>
                  <a:pt x="262" y="6"/>
                </a:lnTo>
                <a:lnTo>
                  <a:pt x="280" y="4"/>
                </a:lnTo>
                <a:lnTo>
                  <a:pt x="296" y="1"/>
                </a:lnTo>
                <a:lnTo>
                  <a:pt x="312" y="0"/>
                </a:lnTo>
                <a:lnTo>
                  <a:pt x="329" y="0"/>
                </a:lnTo>
                <a:lnTo>
                  <a:pt x="329" y="0"/>
                </a:lnTo>
                <a:lnTo>
                  <a:pt x="345" y="0"/>
                </a:lnTo>
                <a:lnTo>
                  <a:pt x="363" y="1"/>
                </a:lnTo>
                <a:lnTo>
                  <a:pt x="379" y="4"/>
                </a:lnTo>
                <a:lnTo>
                  <a:pt x="395" y="6"/>
                </a:lnTo>
                <a:lnTo>
                  <a:pt x="411" y="10"/>
                </a:lnTo>
                <a:lnTo>
                  <a:pt x="426" y="14"/>
                </a:lnTo>
                <a:lnTo>
                  <a:pt x="457" y="25"/>
                </a:lnTo>
                <a:lnTo>
                  <a:pt x="485" y="39"/>
                </a:lnTo>
                <a:lnTo>
                  <a:pt x="513" y="56"/>
                </a:lnTo>
                <a:lnTo>
                  <a:pt x="538" y="75"/>
                </a:lnTo>
                <a:lnTo>
                  <a:pt x="562" y="96"/>
                </a:lnTo>
                <a:lnTo>
                  <a:pt x="583" y="119"/>
                </a:lnTo>
                <a:lnTo>
                  <a:pt x="602" y="145"/>
                </a:lnTo>
                <a:lnTo>
                  <a:pt x="618" y="172"/>
                </a:lnTo>
                <a:lnTo>
                  <a:pt x="632" y="200"/>
                </a:lnTo>
                <a:lnTo>
                  <a:pt x="644" y="231"/>
                </a:lnTo>
                <a:lnTo>
                  <a:pt x="648" y="247"/>
                </a:lnTo>
                <a:lnTo>
                  <a:pt x="652" y="262"/>
                </a:lnTo>
                <a:lnTo>
                  <a:pt x="655" y="278"/>
                </a:lnTo>
                <a:lnTo>
                  <a:pt x="656" y="295"/>
                </a:lnTo>
                <a:lnTo>
                  <a:pt x="657" y="312"/>
                </a:lnTo>
                <a:lnTo>
                  <a:pt x="659" y="329"/>
                </a:lnTo>
                <a:lnTo>
                  <a:pt x="659" y="329"/>
                </a:lnTo>
                <a:lnTo>
                  <a:pt x="657" y="345"/>
                </a:lnTo>
                <a:lnTo>
                  <a:pt x="656" y="363"/>
                </a:lnTo>
                <a:lnTo>
                  <a:pt x="655" y="379"/>
                </a:lnTo>
                <a:lnTo>
                  <a:pt x="652" y="395"/>
                </a:lnTo>
                <a:lnTo>
                  <a:pt x="648" y="411"/>
                </a:lnTo>
                <a:lnTo>
                  <a:pt x="644" y="426"/>
                </a:lnTo>
                <a:lnTo>
                  <a:pt x="632" y="457"/>
                </a:lnTo>
                <a:lnTo>
                  <a:pt x="618" y="485"/>
                </a:lnTo>
                <a:lnTo>
                  <a:pt x="602" y="512"/>
                </a:lnTo>
                <a:lnTo>
                  <a:pt x="583" y="537"/>
                </a:lnTo>
                <a:lnTo>
                  <a:pt x="562" y="562"/>
                </a:lnTo>
                <a:lnTo>
                  <a:pt x="538" y="582"/>
                </a:lnTo>
                <a:lnTo>
                  <a:pt x="513" y="602"/>
                </a:lnTo>
                <a:lnTo>
                  <a:pt x="485" y="618"/>
                </a:lnTo>
                <a:lnTo>
                  <a:pt x="457" y="631"/>
                </a:lnTo>
                <a:lnTo>
                  <a:pt x="426" y="642"/>
                </a:lnTo>
                <a:lnTo>
                  <a:pt x="411" y="648"/>
                </a:lnTo>
                <a:lnTo>
                  <a:pt x="395" y="650"/>
                </a:lnTo>
                <a:lnTo>
                  <a:pt x="379" y="654"/>
                </a:lnTo>
                <a:lnTo>
                  <a:pt x="363" y="656"/>
                </a:lnTo>
                <a:lnTo>
                  <a:pt x="345" y="657"/>
                </a:lnTo>
                <a:lnTo>
                  <a:pt x="329" y="657"/>
                </a:lnTo>
                <a:lnTo>
                  <a:pt x="329" y="657"/>
                </a:lnTo>
                <a:close/>
                <a:moveTo>
                  <a:pt x="329" y="37"/>
                </a:moveTo>
                <a:lnTo>
                  <a:pt x="329" y="37"/>
                </a:lnTo>
                <a:lnTo>
                  <a:pt x="300" y="39"/>
                </a:lnTo>
                <a:lnTo>
                  <a:pt x="270" y="43"/>
                </a:lnTo>
                <a:lnTo>
                  <a:pt x="242" y="51"/>
                </a:lnTo>
                <a:lnTo>
                  <a:pt x="215" y="60"/>
                </a:lnTo>
                <a:lnTo>
                  <a:pt x="191" y="72"/>
                </a:lnTo>
                <a:lnTo>
                  <a:pt x="167" y="87"/>
                </a:lnTo>
                <a:lnTo>
                  <a:pt x="144" y="103"/>
                </a:lnTo>
                <a:lnTo>
                  <a:pt x="124" y="122"/>
                </a:lnTo>
                <a:lnTo>
                  <a:pt x="105" y="143"/>
                </a:lnTo>
                <a:lnTo>
                  <a:pt x="87" y="166"/>
                </a:lnTo>
                <a:lnTo>
                  <a:pt x="73" y="189"/>
                </a:lnTo>
                <a:lnTo>
                  <a:pt x="60" y="215"/>
                </a:lnTo>
                <a:lnTo>
                  <a:pt x="51" y="242"/>
                </a:lnTo>
                <a:lnTo>
                  <a:pt x="43" y="270"/>
                </a:lnTo>
                <a:lnTo>
                  <a:pt x="39" y="299"/>
                </a:lnTo>
                <a:lnTo>
                  <a:pt x="38" y="329"/>
                </a:lnTo>
                <a:lnTo>
                  <a:pt x="38" y="329"/>
                </a:lnTo>
                <a:lnTo>
                  <a:pt x="39" y="359"/>
                </a:lnTo>
                <a:lnTo>
                  <a:pt x="43" y="387"/>
                </a:lnTo>
                <a:lnTo>
                  <a:pt x="51" y="415"/>
                </a:lnTo>
                <a:lnTo>
                  <a:pt x="60" y="442"/>
                </a:lnTo>
                <a:lnTo>
                  <a:pt x="73" y="467"/>
                </a:lnTo>
                <a:lnTo>
                  <a:pt x="87" y="492"/>
                </a:lnTo>
                <a:lnTo>
                  <a:pt x="105" y="513"/>
                </a:lnTo>
                <a:lnTo>
                  <a:pt x="124" y="535"/>
                </a:lnTo>
                <a:lnTo>
                  <a:pt x="144" y="553"/>
                </a:lnTo>
                <a:lnTo>
                  <a:pt x="167" y="570"/>
                </a:lnTo>
                <a:lnTo>
                  <a:pt x="191" y="584"/>
                </a:lnTo>
                <a:lnTo>
                  <a:pt x="215" y="596"/>
                </a:lnTo>
                <a:lnTo>
                  <a:pt x="242" y="607"/>
                </a:lnTo>
                <a:lnTo>
                  <a:pt x="270" y="614"/>
                </a:lnTo>
                <a:lnTo>
                  <a:pt x="300" y="618"/>
                </a:lnTo>
                <a:lnTo>
                  <a:pt x="329" y="619"/>
                </a:lnTo>
                <a:lnTo>
                  <a:pt x="329" y="619"/>
                </a:lnTo>
                <a:lnTo>
                  <a:pt x="359" y="618"/>
                </a:lnTo>
                <a:lnTo>
                  <a:pt x="387" y="614"/>
                </a:lnTo>
                <a:lnTo>
                  <a:pt x="415" y="607"/>
                </a:lnTo>
                <a:lnTo>
                  <a:pt x="442" y="596"/>
                </a:lnTo>
                <a:lnTo>
                  <a:pt x="468" y="584"/>
                </a:lnTo>
                <a:lnTo>
                  <a:pt x="492" y="570"/>
                </a:lnTo>
                <a:lnTo>
                  <a:pt x="515" y="553"/>
                </a:lnTo>
                <a:lnTo>
                  <a:pt x="535" y="535"/>
                </a:lnTo>
                <a:lnTo>
                  <a:pt x="554" y="513"/>
                </a:lnTo>
                <a:lnTo>
                  <a:pt x="570" y="492"/>
                </a:lnTo>
                <a:lnTo>
                  <a:pt x="585" y="467"/>
                </a:lnTo>
                <a:lnTo>
                  <a:pt x="597" y="442"/>
                </a:lnTo>
                <a:lnTo>
                  <a:pt x="607" y="415"/>
                </a:lnTo>
                <a:lnTo>
                  <a:pt x="614" y="387"/>
                </a:lnTo>
                <a:lnTo>
                  <a:pt x="618" y="359"/>
                </a:lnTo>
                <a:lnTo>
                  <a:pt x="621" y="329"/>
                </a:lnTo>
                <a:lnTo>
                  <a:pt x="621" y="329"/>
                </a:lnTo>
                <a:lnTo>
                  <a:pt x="618" y="299"/>
                </a:lnTo>
                <a:lnTo>
                  <a:pt x="614" y="270"/>
                </a:lnTo>
                <a:lnTo>
                  <a:pt x="607" y="242"/>
                </a:lnTo>
                <a:lnTo>
                  <a:pt x="597" y="215"/>
                </a:lnTo>
                <a:lnTo>
                  <a:pt x="585" y="189"/>
                </a:lnTo>
                <a:lnTo>
                  <a:pt x="570" y="166"/>
                </a:lnTo>
                <a:lnTo>
                  <a:pt x="554" y="143"/>
                </a:lnTo>
                <a:lnTo>
                  <a:pt x="535" y="122"/>
                </a:lnTo>
                <a:lnTo>
                  <a:pt x="515" y="103"/>
                </a:lnTo>
                <a:lnTo>
                  <a:pt x="492" y="87"/>
                </a:lnTo>
                <a:lnTo>
                  <a:pt x="468" y="72"/>
                </a:lnTo>
                <a:lnTo>
                  <a:pt x="442" y="60"/>
                </a:lnTo>
                <a:lnTo>
                  <a:pt x="415" y="51"/>
                </a:lnTo>
                <a:lnTo>
                  <a:pt x="387" y="43"/>
                </a:lnTo>
                <a:lnTo>
                  <a:pt x="359" y="39"/>
                </a:lnTo>
                <a:lnTo>
                  <a:pt x="329" y="37"/>
                </a:lnTo>
                <a:lnTo>
                  <a:pt x="32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Open Sans"/>
            </a:endParaRPr>
          </a:p>
        </p:txBody>
      </p:sp>
      <p:pic>
        <p:nvPicPr>
          <p:cNvPr id="126" name="Graphic 125" descr="Heart with pulse with solid fill">
            <a:extLst>
              <a:ext uri="{FF2B5EF4-FFF2-40B4-BE49-F238E27FC236}">
                <a16:creationId xmlns:a16="http://schemas.microsoft.com/office/drawing/2014/main" id="{AA0BC264-342F-4118-9BE1-98205076195A}"/>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898871" y="4328745"/>
            <a:ext cx="428523" cy="428523"/>
          </a:xfrm>
          <a:prstGeom prst="rect">
            <a:avLst/>
          </a:prstGeom>
        </p:spPr>
      </p:pic>
      <p:sp>
        <p:nvSpPr>
          <p:cNvPr id="135" name="Freeform 905">
            <a:extLst>
              <a:ext uri="{FF2B5EF4-FFF2-40B4-BE49-F238E27FC236}">
                <a16:creationId xmlns:a16="http://schemas.microsoft.com/office/drawing/2014/main" id="{7862022D-69F3-4360-BCFD-7B48B92701A9}"/>
              </a:ext>
            </a:extLst>
          </p:cNvPr>
          <p:cNvSpPr>
            <a:spLocks noEditPoints="1"/>
          </p:cNvSpPr>
          <p:nvPr/>
        </p:nvSpPr>
        <p:spPr bwMode="auto">
          <a:xfrm>
            <a:off x="10969395" y="4967825"/>
            <a:ext cx="668032" cy="63139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srgbClr val="FFFFFF"/>
              </a:solidFill>
              <a:effectLst/>
              <a:uLnTx/>
              <a:uFillTx/>
              <a:latin typeface="Open Sans"/>
            </a:endParaRPr>
          </a:p>
        </p:txBody>
      </p:sp>
      <p:sp>
        <p:nvSpPr>
          <p:cNvPr id="143" name="Freeform 905">
            <a:extLst>
              <a:ext uri="{FF2B5EF4-FFF2-40B4-BE49-F238E27FC236}">
                <a16:creationId xmlns:a16="http://schemas.microsoft.com/office/drawing/2014/main" id="{D8E3A447-493D-4F35-A503-B0273BA1B2FD}"/>
              </a:ext>
            </a:extLst>
          </p:cNvPr>
          <p:cNvSpPr>
            <a:spLocks noEditPoints="1"/>
          </p:cNvSpPr>
          <p:nvPr/>
        </p:nvSpPr>
        <p:spPr bwMode="auto">
          <a:xfrm>
            <a:off x="10650135" y="3396870"/>
            <a:ext cx="565262" cy="53746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srgbClr val="FFFFFF"/>
              </a:solidFill>
              <a:effectLst/>
              <a:uLnTx/>
              <a:uFillTx/>
              <a:latin typeface="Open Sans"/>
            </a:endParaRPr>
          </a:p>
        </p:txBody>
      </p:sp>
      <p:sp>
        <p:nvSpPr>
          <p:cNvPr id="144" name="Freeform 90">
            <a:extLst>
              <a:ext uri="{FF2B5EF4-FFF2-40B4-BE49-F238E27FC236}">
                <a16:creationId xmlns:a16="http://schemas.microsoft.com/office/drawing/2014/main" id="{B09DF938-9877-46B4-9FEB-DB6D66650C15}"/>
              </a:ext>
            </a:extLst>
          </p:cNvPr>
          <p:cNvSpPr>
            <a:spLocks noEditPoints="1"/>
          </p:cNvSpPr>
          <p:nvPr/>
        </p:nvSpPr>
        <p:spPr bwMode="auto">
          <a:xfrm>
            <a:off x="10670141" y="3407441"/>
            <a:ext cx="546323" cy="522288"/>
          </a:xfrm>
          <a:custGeom>
            <a:avLst/>
            <a:gdLst>
              <a:gd name="T0" fmla="*/ 312 w 659"/>
              <a:gd name="T1" fmla="*/ 657 h 657"/>
              <a:gd name="T2" fmla="*/ 262 w 659"/>
              <a:gd name="T3" fmla="*/ 650 h 657"/>
              <a:gd name="T4" fmla="*/ 202 w 659"/>
              <a:gd name="T5" fmla="*/ 631 h 657"/>
              <a:gd name="T6" fmla="*/ 120 w 659"/>
              <a:gd name="T7" fmla="*/ 582 h 657"/>
              <a:gd name="T8" fmla="*/ 56 w 659"/>
              <a:gd name="T9" fmla="*/ 512 h 657"/>
              <a:gd name="T10" fmla="*/ 15 w 659"/>
              <a:gd name="T11" fmla="*/ 426 h 657"/>
              <a:gd name="T12" fmla="*/ 4 w 659"/>
              <a:gd name="T13" fmla="*/ 379 h 657"/>
              <a:gd name="T14" fmla="*/ 0 w 659"/>
              <a:gd name="T15" fmla="*/ 329 h 657"/>
              <a:gd name="T16" fmla="*/ 1 w 659"/>
              <a:gd name="T17" fmla="*/ 295 h 657"/>
              <a:gd name="T18" fmla="*/ 11 w 659"/>
              <a:gd name="T19" fmla="*/ 247 h 657"/>
              <a:gd name="T20" fmla="*/ 40 w 659"/>
              <a:gd name="T21" fmla="*/ 172 h 657"/>
              <a:gd name="T22" fmla="*/ 97 w 659"/>
              <a:gd name="T23" fmla="*/ 96 h 657"/>
              <a:gd name="T24" fmla="*/ 172 w 659"/>
              <a:gd name="T25" fmla="*/ 39 h 657"/>
              <a:gd name="T26" fmla="*/ 247 w 659"/>
              <a:gd name="T27" fmla="*/ 10 h 657"/>
              <a:gd name="T28" fmla="*/ 296 w 659"/>
              <a:gd name="T29" fmla="*/ 1 h 657"/>
              <a:gd name="T30" fmla="*/ 329 w 659"/>
              <a:gd name="T31" fmla="*/ 0 h 657"/>
              <a:gd name="T32" fmla="*/ 379 w 659"/>
              <a:gd name="T33" fmla="*/ 4 h 657"/>
              <a:gd name="T34" fmla="*/ 426 w 659"/>
              <a:gd name="T35" fmla="*/ 14 h 657"/>
              <a:gd name="T36" fmla="*/ 513 w 659"/>
              <a:gd name="T37" fmla="*/ 56 h 657"/>
              <a:gd name="T38" fmla="*/ 583 w 659"/>
              <a:gd name="T39" fmla="*/ 119 h 657"/>
              <a:gd name="T40" fmla="*/ 632 w 659"/>
              <a:gd name="T41" fmla="*/ 200 h 657"/>
              <a:gd name="T42" fmla="*/ 652 w 659"/>
              <a:gd name="T43" fmla="*/ 262 h 657"/>
              <a:gd name="T44" fmla="*/ 657 w 659"/>
              <a:gd name="T45" fmla="*/ 312 h 657"/>
              <a:gd name="T46" fmla="*/ 657 w 659"/>
              <a:gd name="T47" fmla="*/ 345 h 657"/>
              <a:gd name="T48" fmla="*/ 652 w 659"/>
              <a:gd name="T49" fmla="*/ 395 h 657"/>
              <a:gd name="T50" fmla="*/ 632 w 659"/>
              <a:gd name="T51" fmla="*/ 457 h 657"/>
              <a:gd name="T52" fmla="*/ 583 w 659"/>
              <a:gd name="T53" fmla="*/ 537 h 657"/>
              <a:gd name="T54" fmla="*/ 513 w 659"/>
              <a:gd name="T55" fmla="*/ 602 h 657"/>
              <a:gd name="T56" fmla="*/ 426 w 659"/>
              <a:gd name="T57" fmla="*/ 642 h 657"/>
              <a:gd name="T58" fmla="*/ 379 w 659"/>
              <a:gd name="T59" fmla="*/ 654 h 657"/>
              <a:gd name="T60" fmla="*/ 329 w 659"/>
              <a:gd name="T61" fmla="*/ 657 h 657"/>
              <a:gd name="T62" fmla="*/ 329 w 659"/>
              <a:gd name="T63" fmla="*/ 37 h 657"/>
              <a:gd name="T64" fmla="*/ 242 w 659"/>
              <a:gd name="T65" fmla="*/ 51 h 657"/>
              <a:gd name="T66" fmla="*/ 167 w 659"/>
              <a:gd name="T67" fmla="*/ 87 h 657"/>
              <a:gd name="T68" fmla="*/ 105 w 659"/>
              <a:gd name="T69" fmla="*/ 143 h 657"/>
              <a:gd name="T70" fmla="*/ 60 w 659"/>
              <a:gd name="T71" fmla="*/ 215 h 657"/>
              <a:gd name="T72" fmla="*/ 39 w 659"/>
              <a:gd name="T73" fmla="*/ 299 h 657"/>
              <a:gd name="T74" fmla="*/ 39 w 659"/>
              <a:gd name="T75" fmla="*/ 359 h 657"/>
              <a:gd name="T76" fmla="*/ 60 w 659"/>
              <a:gd name="T77" fmla="*/ 442 h 657"/>
              <a:gd name="T78" fmla="*/ 105 w 659"/>
              <a:gd name="T79" fmla="*/ 513 h 657"/>
              <a:gd name="T80" fmla="*/ 167 w 659"/>
              <a:gd name="T81" fmla="*/ 570 h 657"/>
              <a:gd name="T82" fmla="*/ 242 w 659"/>
              <a:gd name="T83" fmla="*/ 607 h 657"/>
              <a:gd name="T84" fmla="*/ 329 w 659"/>
              <a:gd name="T85" fmla="*/ 619 h 657"/>
              <a:gd name="T86" fmla="*/ 387 w 659"/>
              <a:gd name="T87" fmla="*/ 614 h 657"/>
              <a:gd name="T88" fmla="*/ 468 w 659"/>
              <a:gd name="T89" fmla="*/ 584 h 657"/>
              <a:gd name="T90" fmla="*/ 535 w 659"/>
              <a:gd name="T91" fmla="*/ 535 h 657"/>
              <a:gd name="T92" fmla="*/ 585 w 659"/>
              <a:gd name="T93" fmla="*/ 467 h 657"/>
              <a:gd name="T94" fmla="*/ 614 w 659"/>
              <a:gd name="T95" fmla="*/ 387 h 657"/>
              <a:gd name="T96" fmla="*/ 621 w 659"/>
              <a:gd name="T97" fmla="*/ 329 h 657"/>
              <a:gd name="T98" fmla="*/ 607 w 659"/>
              <a:gd name="T99" fmla="*/ 242 h 657"/>
              <a:gd name="T100" fmla="*/ 570 w 659"/>
              <a:gd name="T101" fmla="*/ 166 h 657"/>
              <a:gd name="T102" fmla="*/ 515 w 659"/>
              <a:gd name="T103" fmla="*/ 103 h 657"/>
              <a:gd name="T104" fmla="*/ 442 w 659"/>
              <a:gd name="T105" fmla="*/ 60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29" y="657"/>
                </a:moveTo>
                <a:lnTo>
                  <a:pt x="329" y="657"/>
                </a:lnTo>
                <a:lnTo>
                  <a:pt x="312" y="657"/>
                </a:lnTo>
                <a:lnTo>
                  <a:pt x="296" y="656"/>
                </a:lnTo>
                <a:lnTo>
                  <a:pt x="280" y="654"/>
                </a:lnTo>
                <a:lnTo>
                  <a:pt x="262" y="650"/>
                </a:lnTo>
                <a:lnTo>
                  <a:pt x="247" y="648"/>
                </a:lnTo>
                <a:lnTo>
                  <a:pt x="231" y="642"/>
                </a:lnTo>
                <a:lnTo>
                  <a:pt x="202" y="631"/>
                </a:lnTo>
                <a:lnTo>
                  <a:pt x="172" y="618"/>
                </a:lnTo>
                <a:lnTo>
                  <a:pt x="145" y="602"/>
                </a:lnTo>
                <a:lnTo>
                  <a:pt x="120" y="582"/>
                </a:lnTo>
                <a:lnTo>
                  <a:pt x="97" y="562"/>
                </a:lnTo>
                <a:lnTo>
                  <a:pt x="75" y="537"/>
                </a:lnTo>
                <a:lnTo>
                  <a:pt x="56" y="512"/>
                </a:lnTo>
                <a:lnTo>
                  <a:pt x="40" y="485"/>
                </a:lnTo>
                <a:lnTo>
                  <a:pt x="26" y="457"/>
                </a:lnTo>
                <a:lnTo>
                  <a:pt x="15" y="426"/>
                </a:lnTo>
                <a:lnTo>
                  <a:pt x="11" y="411"/>
                </a:lnTo>
                <a:lnTo>
                  <a:pt x="7" y="395"/>
                </a:lnTo>
                <a:lnTo>
                  <a:pt x="4" y="379"/>
                </a:lnTo>
                <a:lnTo>
                  <a:pt x="1" y="363"/>
                </a:lnTo>
                <a:lnTo>
                  <a:pt x="0" y="345"/>
                </a:lnTo>
                <a:lnTo>
                  <a:pt x="0" y="329"/>
                </a:lnTo>
                <a:lnTo>
                  <a:pt x="0" y="329"/>
                </a:lnTo>
                <a:lnTo>
                  <a:pt x="0" y="312"/>
                </a:lnTo>
                <a:lnTo>
                  <a:pt x="1" y="295"/>
                </a:lnTo>
                <a:lnTo>
                  <a:pt x="4" y="278"/>
                </a:lnTo>
                <a:lnTo>
                  <a:pt x="7" y="262"/>
                </a:lnTo>
                <a:lnTo>
                  <a:pt x="11" y="247"/>
                </a:lnTo>
                <a:lnTo>
                  <a:pt x="15" y="231"/>
                </a:lnTo>
                <a:lnTo>
                  <a:pt x="26" y="200"/>
                </a:lnTo>
                <a:lnTo>
                  <a:pt x="40" y="172"/>
                </a:lnTo>
                <a:lnTo>
                  <a:pt x="56" y="145"/>
                </a:lnTo>
                <a:lnTo>
                  <a:pt x="75" y="119"/>
                </a:lnTo>
                <a:lnTo>
                  <a:pt x="97" y="96"/>
                </a:lnTo>
                <a:lnTo>
                  <a:pt x="120" y="75"/>
                </a:lnTo>
                <a:lnTo>
                  <a:pt x="145" y="56"/>
                </a:lnTo>
                <a:lnTo>
                  <a:pt x="172" y="39"/>
                </a:lnTo>
                <a:lnTo>
                  <a:pt x="202" y="25"/>
                </a:lnTo>
                <a:lnTo>
                  <a:pt x="231" y="14"/>
                </a:lnTo>
                <a:lnTo>
                  <a:pt x="247" y="10"/>
                </a:lnTo>
                <a:lnTo>
                  <a:pt x="262" y="6"/>
                </a:lnTo>
                <a:lnTo>
                  <a:pt x="280" y="4"/>
                </a:lnTo>
                <a:lnTo>
                  <a:pt x="296" y="1"/>
                </a:lnTo>
                <a:lnTo>
                  <a:pt x="312" y="0"/>
                </a:lnTo>
                <a:lnTo>
                  <a:pt x="329" y="0"/>
                </a:lnTo>
                <a:lnTo>
                  <a:pt x="329" y="0"/>
                </a:lnTo>
                <a:lnTo>
                  <a:pt x="345" y="0"/>
                </a:lnTo>
                <a:lnTo>
                  <a:pt x="363" y="1"/>
                </a:lnTo>
                <a:lnTo>
                  <a:pt x="379" y="4"/>
                </a:lnTo>
                <a:lnTo>
                  <a:pt x="395" y="6"/>
                </a:lnTo>
                <a:lnTo>
                  <a:pt x="411" y="10"/>
                </a:lnTo>
                <a:lnTo>
                  <a:pt x="426" y="14"/>
                </a:lnTo>
                <a:lnTo>
                  <a:pt x="457" y="25"/>
                </a:lnTo>
                <a:lnTo>
                  <a:pt x="485" y="39"/>
                </a:lnTo>
                <a:lnTo>
                  <a:pt x="513" y="56"/>
                </a:lnTo>
                <a:lnTo>
                  <a:pt x="538" y="75"/>
                </a:lnTo>
                <a:lnTo>
                  <a:pt x="562" y="96"/>
                </a:lnTo>
                <a:lnTo>
                  <a:pt x="583" y="119"/>
                </a:lnTo>
                <a:lnTo>
                  <a:pt x="602" y="145"/>
                </a:lnTo>
                <a:lnTo>
                  <a:pt x="618" y="172"/>
                </a:lnTo>
                <a:lnTo>
                  <a:pt x="632" y="200"/>
                </a:lnTo>
                <a:lnTo>
                  <a:pt x="644" y="231"/>
                </a:lnTo>
                <a:lnTo>
                  <a:pt x="648" y="247"/>
                </a:lnTo>
                <a:lnTo>
                  <a:pt x="652" y="262"/>
                </a:lnTo>
                <a:lnTo>
                  <a:pt x="655" y="278"/>
                </a:lnTo>
                <a:lnTo>
                  <a:pt x="656" y="295"/>
                </a:lnTo>
                <a:lnTo>
                  <a:pt x="657" y="312"/>
                </a:lnTo>
                <a:lnTo>
                  <a:pt x="659" y="329"/>
                </a:lnTo>
                <a:lnTo>
                  <a:pt x="659" y="329"/>
                </a:lnTo>
                <a:lnTo>
                  <a:pt x="657" y="345"/>
                </a:lnTo>
                <a:lnTo>
                  <a:pt x="656" y="363"/>
                </a:lnTo>
                <a:lnTo>
                  <a:pt x="655" y="379"/>
                </a:lnTo>
                <a:lnTo>
                  <a:pt x="652" y="395"/>
                </a:lnTo>
                <a:lnTo>
                  <a:pt x="648" y="411"/>
                </a:lnTo>
                <a:lnTo>
                  <a:pt x="644" y="426"/>
                </a:lnTo>
                <a:lnTo>
                  <a:pt x="632" y="457"/>
                </a:lnTo>
                <a:lnTo>
                  <a:pt x="618" y="485"/>
                </a:lnTo>
                <a:lnTo>
                  <a:pt x="602" y="512"/>
                </a:lnTo>
                <a:lnTo>
                  <a:pt x="583" y="537"/>
                </a:lnTo>
                <a:lnTo>
                  <a:pt x="562" y="562"/>
                </a:lnTo>
                <a:lnTo>
                  <a:pt x="538" y="582"/>
                </a:lnTo>
                <a:lnTo>
                  <a:pt x="513" y="602"/>
                </a:lnTo>
                <a:lnTo>
                  <a:pt x="485" y="618"/>
                </a:lnTo>
                <a:lnTo>
                  <a:pt x="457" y="631"/>
                </a:lnTo>
                <a:lnTo>
                  <a:pt x="426" y="642"/>
                </a:lnTo>
                <a:lnTo>
                  <a:pt x="411" y="648"/>
                </a:lnTo>
                <a:lnTo>
                  <a:pt x="395" y="650"/>
                </a:lnTo>
                <a:lnTo>
                  <a:pt x="379" y="654"/>
                </a:lnTo>
                <a:lnTo>
                  <a:pt x="363" y="656"/>
                </a:lnTo>
                <a:lnTo>
                  <a:pt x="345" y="657"/>
                </a:lnTo>
                <a:lnTo>
                  <a:pt x="329" y="657"/>
                </a:lnTo>
                <a:lnTo>
                  <a:pt x="329" y="657"/>
                </a:lnTo>
                <a:close/>
                <a:moveTo>
                  <a:pt x="329" y="37"/>
                </a:moveTo>
                <a:lnTo>
                  <a:pt x="329" y="37"/>
                </a:lnTo>
                <a:lnTo>
                  <a:pt x="300" y="39"/>
                </a:lnTo>
                <a:lnTo>
                  <a:pt x="270" y="43"/>
                </a:lnTo>
                <a:lnTo>
                  <a:pt x="242" y="51"/>
                </a:lnTo>
                <a:lnTo>
                  <a:pt x="215" y="60"/>
                </a:lnTo>
                <a:lnTo>
                  <a:pt x="191" y="72"/>
                </a:lnTo>
                <a:lnTo>
                  <a:pt x="167" y="87"/>
                </a:lnTo>
                <a:lnTo>
                  <a:pt x="144" y="103"/>
                </a:lnTo>
                <a:lnTo>
                  <a:pt x="124" y="122"/>
                </a:lnTo>
                <a:lnTo>
                  <a:pt x="105" y="143"/>
                </a:lnTo>
                <a:lnTo>
                  <a:pt x="87" y="166"/>
                </a:lnTo>
                <a:lnTo>
                  <a:pt x="73" y="189"/>
                </a:lnTo>
                <a:lnTo>
                  <a:pt x="60" y="215"/>
                </a:lnTo>
                <a:lnTo>
                  <a:pt x="51" y="242"/>
                </a:lnTo>
                <a:lnTo>
                  <a:pt x="43" y="270"/>
                </a:lnTo>
                <a:lnTo>
                  <a:pt x="39" y="299"/>
                </a:lnTo>
                <a:lnTo>
                  <a:pt x="38" y="329"/>
                </a:lnTo>
                <a:lnTo>
                  <a:pt x="38" y="329"/>
                </a:lnTo>
                <a:lnTo>
                  <a:pt x="39" y="359"/>
                </a:lnTo>
                <a:lnTo>
                  <a:pt x="43" y="387"/>
                </a:lnTo>
                <a:lnTo>
                  <a:pt x="51" y="415"/>
                </a:lnTo>
                <a:lnTo>
                  <a:pt x="60" y="442"/>
                </a:lnTo>
                <a:lnTo>
                  <a:pt x="73" y="467"/>
                </a:lnTo>
                <a:lnTo>
                  <a:pt x="87" y="492"/>
                </a:lnTo>
                <a:lnTo>
                  <a:pt x="105" y="513"/>
                </a:lnTo>
                <a:lnTo>
                  <a:pt x="124" y="535"/>
                </a:lnTo>
                <a:lnTo>
                  <a:pt x="144" y="553"/>
                </a:lnTo>
                <a:lnTo>
                  <a:pt x="167" y="570"/>
                </a:lnTo>
                <a:lnTo>
                  <a:pt x="191" y="584"/>
                </a:lnTo>
                <a:lnTo>
                  <a:pt x="215" y="596"/>
                </a:lnTo>
                <a:lnTo>
                  <a:pt x="242" y="607"/>
                </a:lnTo>
                <a:lnTo>
                  <a:pt x="270" y="614"/>
                </a:lnTo>
                <a:lnTo>
                  <a:pt x="300" y="618"/>
                </a:lnTo>
                <a:lnTo>
                  <a:pt x="329" y="619"/>
                </a:lnTo>
                <a:lnTo>
                  <a:pt x="329" y="619"/>
                </a:lnTo>
                <a:lnTo>
                  <a:pt x="359" y="618"/>
                </a:lnTo>
                <a:lnTo>
                  <a:pt x="387" y="614"/>
                </a:lnTo>
                <a:lnTo>
                  <a:pt x="415" y="607"/>
                </a:lnTo>
                <a:lnTo>
                  <a:pt x="442" y="596"/>
                </a:lnTo>
                <a:lnTo>
                  <a:pt x="468" y="584"/>
                </a:lnTo>
                <a:lnTo>
                  <a:pt x="492" y="570"/>
                </a:lnTo>
                <a:lnTo>
                  <a:pt x="515" y="553"/>
                </a:lnTo>
                <a:lnTo>
                  <a:pt x="535" y="535"/>
                </a:lnTo>
                <a:lnTo>
                  <a:pt x="554" y="513"/>
                </a:lnTo>
                <a:lnTo>
                  <a:pt x="570" y="492"/>
                </a:lnTo>
                <a:lnTo>
                  <a:pt x="585" y="467"/>
                </a:lnTo>
                <a:lnTo>
                  <a:pt x="597" y="442"/>
                </a:lnTo>
                <a:lnTo>
                  <a:pt x="607" y="415"/>
                </a:lnTo>
                <a:lnTo>
                  <a:pt x="614" y="387"/>
                </a:lnTo>
                <a:lnTo>
                  <a:pt x="618" y="359"/>
                </a:lnTo>
                <a:lnTo>
                  <a:pt x="621" y="329"/>
                </a:lnTo>
                <a:lnTo>
                  <a:pt x="621" y="329"/>
                </a:lnTo>
                <a:lnTo>
                  <a:pt x="618" y="299"/>
                </a:lnTo>
                <a:lnTo>
                  <a:pt x="614" y="270"/>
                </a:lnTo>
                <a:lnTo>
                  <a:pt x="607" y="242"/>
                </a:lnTo>
                <a:lnTo>
                  <a:pt x="597" y="215"/>
                </a:lnTo>
                <a:lnTo>
                  <a:pt x="585" y="189"/>
                </a:lnTo>
                <a:lnTo>
                  <a:pt x="570" y="166"/>
                </a:lnTo>
                <a:lnTo>
                  <a:pt x="554" y="143"/>
                </a:lnTo>
                <a:lnTo>
                  <a:pt x="535" y="122"/>
                </a:lnTo>
                <a:lnTo>
                  <a:pt x="515" y="103"/>
                </a:lnTo>
                <a:lnTo>
                  <a:pt x="492" y="87"/>
                </a:lnTo>
                <a:lnTo>
                  <a:pt x="468" y="72"/>
                </a:lnTo>
                <a:lnTo>
                  <a:pt x="442" y="60"/>
                </a:lnTo>
                <a:lnTo>
                  <a:pt x="415" y="51"/>
                </a:lnTo>
                <a:lnTo>
                  <a:pt x="387" y="43"/>
                </a:lnTo>
                <a:lnTo>
                  <a:pt x="359" y="39"/>
                </a:lnTo>
                <a:lnTo>
                  <a:pt x="329" y="37"/>
                </a:lnTo>
                <a:lnTo>
                  <a:pt x="32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Open Sans"/>
            </a:endParaRPr>
          </a:p>
        </p:txBody>
      </p:sp>
      <p:pic>
        <p:nvPicPr>
          <p:cNvPr id="124" name="Graphic 123" descr="Germ with solid fill">
            <a:extLst>
              <a:ext uri="{FF2B5EF4-FFF2-40B4-BE49-F238E27FC236}">
                <a16:creationId xmlns:a16="http://schemas.microsoft.com/office/drawing/2014/main" id="{B0DC83D1-70FA-4DE0-AF9A-9AF4DB52970F}"/>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738645" y="3458514"/>
            <a:ext cx="377996" cy="377996"/>
          </a:xfrm>
          <a:prstGeom prst="rect">
            <a:avLst/>
          </a:prstGeom>
        </p:spPr>
      </p:pic>
      <p:sp>
        <p:nvSpPr>
          <p:cNvPr id="145" name="Freeform 905">
            <a:extLst>
              <a:ext uri="{FF2B5EF4-FFF2-40B4-BE49-F238E27FC236}">
                <a16:creationId xmlns:a16="http://schemas.microsoft.com/office/drawing/2014/main" id="{56CCD50D-5FB0-48A7-93C3-0F1FD7267F05}"/>
              </a:ext>
            </a:extLst>
          </p:cNvPr>
          <p:cNvSpPr>
            <a:spLocks noEditPoints="1"/>
          </p:cNvSpPr>
          <p:nvPr/>
        </p:nvSpPr>
        <p:spPr bwMode="auto">
          <a:xfrm>
            <a:off x="10046213" y="1900168"/>
            <a:ext cx="565262" cy="53746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srgbClr val="FFFFFF"/>
              </a:solidFill>
              <a:effectLst/>
              <a:uLnTx/>
              <a:uFillTx/>
              <a:latin typeface="Open Sans"/>
            </a:endParaRPr>
          </a:p>
        </p:txBody>
      </p:sp>
      <p:pic>
        <p:nvPicPr>
          <p:cNvPr id="116" name="Graphic 115" descr="DNA with solid fill">
            <a:extLst>
              <a:ext uri="{FF2B5EF4-FFF2-40B4-BE49-F238E27FC236}">
                <a16:creationId xmlns:a16="http://schemas.microsoft.com/office/drawing/2014/main" id="{ADB73D2B-F9A4-4A19-93C9-491B7A1D12A6}"/>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192634" y="2026771"/>
            <a:ext cx="328104" cy="328104"/>
          </a:xfrm>
          <a:prstGeom prst="rect">
            <a:avLst/>
          </a:prstGeom>
        </p:spPr>
      </p:pic>
      <p:sp>
        <p:nvSpPr>
          <p:cNvPr id="150" name="Freeform 90">
            <a:extLst>
              <a:ext uri="{FF2B5EF4-FFF2-40B4-BE49-F238E27FC236}">
                <a16:creationId xmlns:a16="http://schemas.microsoft.com/office/drawing/2014/main" id="{61A335C2-0DF7-4A25-AD03-15BD83329AC3}"/>
              </a:ext>
            </a:extLst>
          </p:cNvPr>
          <p:cNvSpPr>
            <a:spLocks noEditPoints="1"/>
          </p:cNvSpPr>
          <p:nvPr/>
        </p:nvSpPr>
        <p:spPr bwMode="auto">
          <a:xfrm>
            <a:off x="10084554" y="1926638"/>
            <a:ext cx="546323" cy="522288"/>
          </a:xfrm>
          <a:custGeom>
            <a:avLst/>
            <a:gdLst>
              <a:gd name="T0" fmla="*/ 312 w 659"/>
              <a:gd name="T1" fmla="*/ 657 h 657"/>
              <a:gd name="T2" fmla="*/ 262 w 659"/>
              <a:gd name="T3" fmla="*/ 650 h 657"/>
              <a:gd name="T4" fmla="*/ 202 w 659"/>
              <a:gd name="T5" fmla="*/ 631 h 657"/>
              <a:gd name="T6" fmla="*/ 120 w 659"/>
              <a:gd name="T7" fmla="*/ 582 h 657"/>
              <a:gd name="T8" fmla="*/ 56 w 659"/>
              <a:gd name="T9" fmla="*/ 512 h 657"/>
              <a:gd name="T10" fmla="*/ 15 w 659"/>
              <a:gd name="T11" fmla="*/ 426 h 657"/>
              <a:gd name="T12" fmla="*/ 4 w 659"/>
              <a:gd name="T13" fmla="*/ 379 h 657"/>
              <a:gd name="T14" fmla="*/ 0 w 659"/>
              <a:gd name="T15" fmla="*/ 329 h 657"/>
              <a:gd name="T16" fmla="*/ 1 w 659"/>
              <a:gd name="T17" fmla="*/ 295 h 657"/>
              <a:gd name="T18" fmla="*/ 11 w 659"/>
              <a:gd name="T19" fmla="*/ 247 h 657"/>
              <a:gd name="T20" fmla="*/ 40 w 659"/>
              <a:gd name="T21" fmla="*/ 172 h 657"/>
              <a:gd name="T22" fmla="*/ 97 w 659"/>
              <a:gd name="T23" fmla="*/ 96 h 657"/>
              <a:gd name="T24" fmla="*/ 172 w 659"/>
              <a:gd name="T25" fmla="*/ 39 h 657"/>
              <a:gd name="T26" fmla="*/ 247 w 659"/>
              <a:gd name="T27" fmla="*/ 10 h 657"/>
              <a:gd name="T28" fmla="*/ 296 w 659"/>
              <a:gd name="T29" fmla="*/ 1 h 657"/>
              <a:gd name="T30" fmla="*/ 329 w 659"/>
              <a:gd name="T31" fmla="*/ 0 h 657"/>
              <a:gd name="T32" fmla="*/ 379 w 659"/>
              <a:gd name="T33" fmla="*/ 4 h 657"/>
              <a:gd name="T34" fmla="*/ 426 w 659"/>
              <a:gd name="T35" fmla="*/ 14 h 657"/>
              <a:gd name="T36" fmla="*/ 513 w 659"/>
              <a:gd name="T37" fmla="*/ 56 h 657"/>
              <a:gd name="T38" fmla="*/ 583 w 659"/>
              <a:gd name="T39" fmla="*/ 119 h 657"/>
              <a:gd name="T40" fmla="*/ 632 w 659"/>
              <a:gd name="T41" fmla="*/ 200 h 657"/>
              <a:gd name="T42" fmla="*/ 652 w 659"/>
              <a:gd name="T43" fmla="*/ 262 h 657"/>
              <a:gd name="T44" fmla="*/ 657 w 659"/>
              <a:gd name="T45" fmla="*/ 312 h 657"/>
              <a:gd name="T46" fmla="*/ 657 w 659"/>
              <a:gd name="T47" fmla="*/ 345 h 657"/>
              <a:gd name="T48" fmla="*/ 652 w 659"/>
              <a:gd name="T49" fmla="*/ 395 h 657"/>
              <a:gd name="T50" fmla="*/ 632 w 659"/>
              <a:gd name="T51" fmla="*/ 457 h 657"/>
              <a:gd name="T52" fmla="*/ 583 w 659"/>
              <a:gd name="T53" fmla="*/ 537 h 657"/>
              <a:gd name="T54" fmla="*/ 513 w 659"/>
              <a:gd name="T55" fmla="*/ 602 h 657"/>
              <a:gd name="T56" fmla="*/ 426 w 659"/>
              <a:gd name="T57" fmla="*/ 642 h 657"/>
              <a:gd name="T58" fmla="*/ 379 w 659"/>
              <a:gd name="T59" fmla="*/ 654 h 657"/>
              <a:gd name="T60" fmla="*/ 329 w 659"/>
              <a:gd name="T61" fmla="*/ 657 h 657"/>
              <a:gd name="T62" fmla="*/ 329 w 659"/>
              <a:gd name="T63" fmla="*/ 37 h 657"/>
              <a:gd name="T64" fmla="*/ 242 w 659"/>
              <a:gd name="T65" fmla="*/ 51 h 657"/>
              <a:gd name="T66" fmla="*/ 167 w 659"/>
              <a:gd name="T67" fmla="*/ 87 h 657"/>
              <a:gd name="T68" fmla="*/ 105 w 659"/>
              <a:gd name="T69" fmla="*/ 143 h 657"/>
              <a:gd name="T70" fmla="*/ 60 w 659"/>
              <a:gd name="T71" fmla="*/ 215 h 657"/>
              <a:gd name="T72" fmla="*/ 39 w 659"/>
              <a:gd name="T73" fmla="*/ 299 h 657"/>
              <a:gd name="T74" fmla="*/ 39 w 659"/>
              <a:gd name="T75" fmla="*/ 359 h 657"/>
              <a:gd name="T76" fmla="*/ 60 w 659"/>
              <a:gd name="T77" fmla="*/ 442 h 657"/>
              <a:gd name="T78" fmla="*/ 105 w 659"/>
              <a:gd name="T79" fmla="*/ 513 h 657"/>
              <a:gd name="T80" fmla="*/ 167 w 659"/>
              <a:gd name="T81" fmla="*/ 570 h 657"/>
              <a:gd name="T82" fmla="*/ 242 w 659"/>
              <a:gd name="T83" fmla="*/ 607 h 657"/>
              <a:gd name="T84" fmla="*/ 329 w 659"/>
              <a:gd name="T85" fmla="*/ 619 h 657"/>
              <a:gd name="T86" fmla="*/ 387 w 659"/>
              <a:gd name="T87" fmla="*/ 614 h 657"/>
              <a:gd name="T88" fmla="*/ 468 w 659"/>
              <a:gd name="T89" fmla="*/ 584 h 657"/>
              <a:gd name="T90" fmla="*/ 535 w 659"/>
              <a:gd name="T91" fmla="*/ 535 h 657"/>
              <a:gd name="T92" fmla="*/ 585 w 659"/>
              <a:gd name="T93" fmla="*/ 467 h 657"/>
              <a:gd name="T94" fmla="*/ 614 w 659"/>
              <a:gd name="T95" fmla="*/ 387 h 657"/>
              <a:gd name="T96" fmla="*/ 621 w 659"/>
              <a:gd name="T97" fmla="*/ 329 h 657"/>
              <a:gd name="T98" fmla="*/ 607 w 659"/>
              <a:gd name="T99" fmla="*/ 242 h 657"/>
              <a:gd name="T100" fmla="*/ 570 w 659"/>
              <a:gd name="T101" fmla="*/ 166 h 657"/>
              <a:gd name="T102" fmla="*/ 515 w 659"/>
              <a:gd name="T103" fmla="*/ 103 h 657"/>
              <a:gd name="T104" fmla="*/ 442 w 659"/>
              <a:gd name="T105" fmla="*/ 60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29" y="657"/>
                </a:moveTo>
                <a:lnTo>
                  <a:pt x="329" y="657"/>
                </a:lnTo>
                <a:lnTo>
                  <a:pt x="312" y="657"/>
                </a:lnTo>
                <a:lnTo>
                  <a:pt x="296" y="656"/>
                </a:lnTo>
                <a:lnTo>
                  <a:pt x="280" y="654"/>
                </a:lnTo>
                <a:lnTo>
                  <a:pt x="262" y="650"/>
                </a:lnTo>
                <a:lnTo>
                  <a:pt x="247" y="648"/>
                </a:lnTo>
                <a:lnTo>
                  <a:pt x="231" y="642"/>
                </a:lnTo>
                <a:lnTo>
                  <a:pt x="202" y="631"/>
                </a:lnTo>
                <a:lnTo>
                  <a:pt x="172" y="618"/>
                </a:lnTo>
                <a:lnTo>
                  <a:pt x="145" y="602"/>
                </a:lnTo>
                <a:lnTo>
                  <a:pt x="120" y="582"/>
                </a:lnTo>
                <a:lnTo>
                  <a:pt x="97" y="562"/>
                </a:lnTo>
                <a:lnTo>
                  <a:pt x="75" y="537"/>
                </a:lnTo>
                <a:lnTo>
                  <a:pt x="56" y="512"/>
                </a:lnTo>
                <a:lnTo>
                  <a:pt x="40" y="485"/>
                </a:lnTo>
                <a:lnTo>
                  <a:pt x="26" y="457"/>
                </a:lnTo>
                <a:lnTo>
                  <a:pt x="15" y="426"/>
                </a:lnTo>
                <a:lnTo>
                  <a:pt x="11" y="411"/>
                </a:lnTo>
                <a:lnTo>
                  <a:pt x="7" y="395"/>
                </a:lnTo>
                <a:lnTo>
                  <a:pt x="4" y="379"/>
                </a:lnTo>
                <a:lnTo>
                  <a:pt x="1" y="363"/>
                </a:lnTo>
                <a:lnTo>
                  <a:pt x="0" y="345"/>
                </a:lnTo>
                <a:lnTo>
                  <a:pt x="0" y="329"/>
                </a:lnTo>
                <a:lnTo>
                  <a:pt x="0" y="329"/>
                </a:lnTo>
                <a:lnTo>
                  <a:pt x="0" y="312"/>
                </a:lnTo>
                <a:lnTo>
                  <a:pt x="1" y="295"/>
                </a:lnTo>
                <a:lnTo>
                  <a:pt x="4" y="278"/>
                </a:lnTo>
                <a:lnTo>
                  <a:pt x="7" y="262"/>
                </a:lnTo>
                <a:lnTo>
                  <a:pt x="11" y="247"/>
                </a:lnTo>
                <a:lnTo>
                  <a:pt x="15" y="231"/>
                </a:lnTo>
                <a:lnTo>
                  <a:pt x="26" y="200"/>
                </a:lnTo>
                <a:lnTo>
                  <a:pt x="40" y="172"/>
                </a:lnTo>
                <a:lnTo>
                  <a:pt x="56" y="145"/>
                </a:lnTo>
                <a:lnTo>
                  <a:pt x="75" y="119"/>
                </a:lnTo>
                <a:lnTo>
                  <a:pt x="97" y="96"/>
                </a:lnTo>
                <a:lnTo>
                  <a:pt x="120" y="75"/>
                </a:lnTo>
                <a:lnTo>
                  <a:pt x="145" y="56"/>
                </a:lnTo>
                <a:lnTo>
                  <a:pt x="172" y="39"/>
                </a:lnTo>
                <a:lnTo>
                  <a:pt x="202" y="25"/>
                </a:lnTo>
                <a:lnTo>
                  <a:pt x="231" y="14"/>
                </a:lnTo>
                <a:lnTo>
                  <a:pt x="247" y="10"/>
                </a:lnTo>
                <a:lnTo>
                  <a:pt x="262" y="6"/>
                </a:lnTo>
                <a:lnTo>
                  <a:pt x="280" y="4"/>
                </a:lnTo>
                <a:lnTo>
                  <a:pt x="296" y="1"/>
                </a:lnTo>
                <a:lnTo>
                  <a:pt x="312" y="0"/>
                </a:lnTo>
                <a:lnTo>
                  <a:pt x="329" y="0"/>
                </a:lnTo>
                <a:lnTo>
                  <a:pt x="329" y="0"/>
                </a:lnTo>
                <a:lnTo>
                  <a:pt x="345" y="0"/>
                </a:lnTo>
                <a:lnTo>
                  <a:pt x="363" y="1"/>
                </a:lnTo>
                <a:lnTo>
                  <a:pt x="379" y="4"/>
                </a:lnTo>
                <a:lnTo>
                  <a:pt x="395" y="6"/>
                </a:lnTo>
                <a:lnTo>
                  <a:pt x="411" y="10"/>
                </a:lnTo>
                <a:lnTo>
                  <a:pt x="426" y="14"/>
                </a:lnTo>
                <a:lnTo>
                  <a:pt x="457" y="25"/>
                </a:lnTo>
                <a:lnTo>
                  <a:pt x="485" y="39"/>
                </a:lnTo>
                <a:lnTo>
                  <a:pt x="513" y="56"/>
                </a:lnTo>
                <a:lnTo>
                  <a:pt x="538" y="75"/>
                </a:lnTo>
                <a:lnTo>
                  <a:pt x="562" y="96"/>
                </a:lnTo>
                <a:lnTo>
                  <a:pt x="583" y="119"/>
                </a:lnTo>
                <a:lnTo>
                  <a:pt x="602" y="145"/>
                </a:lnTo>
                <a:lnTo>
                  <a:pt x="618" y="172"/>
                </a:lnTo>
                <a:lnTo>
                  <a:pt x="632" y="200"/>
                </a:lnTo>
                <a:lnTo>
                  <a:pt x="644" y="231"/>
                </a:lnTo>
                <a:lnTo>
                  <a:pt x="648" y="247"/>
                </a:lnTo>
                <a:lnTo>
                  <a:pt x="652" y="262"/>
                </a:lnTo>
                <a:lnTo>
                  <a:pt x="655" y="278"/>
                </a:lnTo>
                <a:lnTo>
                  <a:pt x="656" y="295"/>
                </a:lnTo>
                <a:lnTo>
                  <a:pt x="657" y="312"/>
                </a:lnTo>
                <a:lnTo>
                  <a:pt x="659" y="329"/>
                </a:lnTo>
                <a:lnTo>
                  <a:pt x="659" y="329"/>
                </a:lnTo>
                <a:lnTo>
                  <a:pt x="657" y="345"/>
                </a:lnTo>
                <a:lnTo>
                  <a:pt x="656" y="363"/>
                </a:lnTo>
                <a:lnTo>
                  <a:pt x="655" y="379"/>
                </a:lnTo>
                <a:lnTo>
                  <a:pt x="652" y="395"/>
                </a:lnTo>
                <a:lnTo>
                  <a:pt x="648" y="411"/>
                </a:lnTo>
                <a:lnTo>
                  <a:pt x="644" y="426"/>
                </a:lnTo>
                <a:lnTo>
                  <a:pt x="632" y="457"/>
                </a:lnTo>
                <a:lnTo>
                  <a:pt x="618" y="485"/>
                </a:lnTo>
                <a:lnTo>
                  <a:pt x="602" y="512"/>
                </a:lnTo>
                <a:lnTo>
                  <a:pt x="583" y="537"/>
                </a:lnTo>
                <a:lnTo>
                  <a:pt x="562" y="562"/>
                </a:lnTo>
                <a:lnTo>
                  <a:pt x="538" y="582"/>
                </a:lnTo>
                <a:lnTo>
                  <a:pt x="513" y="602"/>
                </a:lnTo>
                <a:lnTo>
                  <a:pt x="485" y="618"/>
                </a:lnTo>
                <a:lnTo>
                  <a:pt x="457" y="631"/>
                </a:lnTo>
                <a:lnTo>
                  <a:pt x="426" y="642"/>
                </a:lnTo>
                <a:lnTo>
                  <a:pt x="411" y="648"/>
                </a:lnTo>
                <a:lnTo>
                  <a:pt x="395" y="650"/>
                </a:lnTo>
                <a:lnTo>
                  <a:pt x="379" y="654"/>
                </a:lnTo>
                <a:lnTo>
                  <a:pt x="363" y="656"/>
                </a:lnTo>
                <a:lnTo>
                  <a:pt x="345" y="657"/>
                </a:lnTo>
                <a:lnTo>
                  <a:pt x="329" y="657"/>
                </a:lnTo>
                <a:lnTo>
                  <a:pt x="329" y="657"/>
                </a:lnTo>
                <a:close/>
                <a:moveTo>
                  <a:pt x="329" y="37"/>
                </a:moveTo>
                <a:lnTo>
                  <a:pt x="329" y="37"/>
                </a:lnTo>
                <a:lnTo>
                  <a:pt x="300" y="39"/>
                </a:lnTo>
                <a:lnTo>
                  <a:pt x="270" y="43"/>
                </a:lnTo>
                <a:lnTo>
                  <a:pt x="242" y="51"/>
                </a:lnTo>
                <a:lnTo>
                  <a:pt x="215" y="60"/>
                </a:lnTo>
                <a:lnTo>
                  <a:pt x="191" y="72"/>
                </a:lnTo>
                <a:lnTo>
                  <a:pt x="167" y="87"/>
                </a:lnTo>
                <a:lnTo>
                  <a:pt x="144" y="103"/>
                </a:lnTo>
                <a:lnTo>
                  <a:pt x="124" y="122"/>
                </a:lnTo>
                <a:lnTo>
                  <a:pt x="105" y="143"/>
                </a:lnTo>
                <a:lnTo>
                  <a:pt x="87" y="166"/>
                </a:lnTo>
                <a:lnTo>
                  <a:pt x="73" y="189"/>
                </a:lnTo>
                <a:lnTo>
                  <a:pt x="60" y="215"/>
                </a:lnTo>
                <a:lnTo>
                  <a:pt x="51" y="242"/>
                </a:lnTo>
                <a:lnTo>
                  <a:pt x="43" y="270"/>
                </a:lnTo>
                <a:lnTo>
                  <a:pt x="39" y="299"/>
                </a:lnTo>
                <a:lnTo>
                  <a:pt x="38" y="329"/>
                </a:lnTo>
                <a:lnTo>
                  <a:pt x="38" y="329"/>
                </a:lnTo>
                <a:lnTo>
                  <a:pt x="39" y="359"/>
                </a:lnTo>
                <a:lnTo>
                  <a:pt x="43" y="387"/>
                </a:lnTo>
                <a:lnTo>
                  <a:pt x="51" y="415"/>
                </a:lnTo>
                <a:lnTo>
                  <a:pt x="60" y="442"/>
                </a:lnTo>
                <a:lnTo>
                  <a:pt x="73" y="467"/>
                </a:lnTo>
                <a:lnTo>
                  <a:pt x="87" y="492"/>
                </a:lnTo>
                <a:lnTo>
                  <a:pt x="105" y="513"/>
                </a:lnTo>
                <a:lnTo>
                  <a:pt x="124" y="535"/>
                </a:lnTo>
                <a:lnTo>
                  <a:pt x="144" y="553"/>
                </a:lnTo>
                <a:lnTo>
                  <a:pt x="167" y="570"/>
                </a:lnTo>
                <a:lnTo>
                  <a:pt x="191" y="584"/>
                </a:lnTo>
                <a:lnTo>
                  <a:pt x="215" y="596"/>
                </a:lnTo>
                <a:lnTo>
                  <a:pt x="242" y="607"/>
                </a:lnTo>
                <a:lnTo>
                  <a:pt x="270" y="614"/>
                </a:lnTo>
                <a:lnTo>
                  <a:pt x="300" y="618"/>
                </a:lnTo>
                <a:lnTo>
                  <a:pt x="329" y="619"/>
                </a:lnTo>
                <a:lnTo>
                  <a:pt x="329" y="619"/>
                </a:lnTo>
                <a:lnTo>
                  <a:pt x="359" y="618"/>
                </a:lnTo>
                <a:lnTo>
                  <a:pt x="387" y="614"/>
                </a:lnTo>
                <a:lnTo>
                  <a:pt x="415" y="607"/>
                </a:lnTo>
                <a:lnTo>
                  <a:pt x="442" y="596"/>
                </a:lnTo>
                <a:lnTo>
                  <a:pt x="468" y="584"/>
                </a:lnTo>
                <a:lnTo>
                  <a:pt x="492" y="570"/>
                </a:lnTo>
                <a:lnTo>
                  <a:pt x="515" y="553"/>
                </a:lnTo>
                <a:lnTo>
                  <a:pt x="535" y="535"/>
                </a:lnTo>
                <a:lnTo>
                  <a:pt x="554" y="513"/>
                </a:lnTo>
                <a:lnTo>
                  <a:pt x="570" y="492"/>
                </a:lnTo>
                <a:lnTo>
                  <a:pt x="585" y="467"/>
                </a:lnTo>
                <a:lnTo>
                  <a:pt x="597" y="442"/>
                </a:lnTo>
                <a:lnTo>
                  <a:pt x="607" y="415"/>
                </a:lnTo>
                <a:lnTo>
                  <a:pt x="614" y="387"/>
                </a:lnTo>
                <a:lnTo>
                  <a:pt x="618" y="359"/>
                </a:lnTo>
                <a:lnTo>
                  <a:pt x="621" y="329"/>
                </a:lnTo>
                <a:lnTo>
                  <a:pt x="621" y="329"/>
                </a:lnTo>
                <a:lnTo>
                  <a:pt x="618" y="299"/>
                </a:lnTo>
                <a:lnTo>
                  <a:pt x="614" y="270"/>
                </a:lnTo>
                <a:lnTo>
                  <a:pt x="607" y="242"/>
                </a:lnTo>
                <a:lnTo>
                  <a:pt x="597" y="215"/>
                </a:lnTo>
                <a:lnTo>
                  <a:pt x="585" y="189"/>
                </a:lnTo>
                <a:lnTo>
                  <a:pt x="570" y="166"/>
                </a:lnTo>
                <a:lnTo>
                  <a:pt x="554" y="143"/>
                </a:lnTo>
                <a:lnTo>
                  <a:pt x="535" y="122"/>
                </a:lnTo>
                <a:lnTo>
                  <a:pt x="515" y="103"/>
                </a:lnTo>
                <a:lnTo>
                  <a:pt x="492" y="87"/>
                </a:lnTo>
                <a:lnTo>
                  <a:pt x="468" y="72"/>
                </a:lnTo>
                <a:lnTo>
                  <a:pt x="442" y="60"/>
                </a:lnTo>
                <a:lnTo>
                  <a:pt x="415" y="51"/>
                </a:lnTo>
                <a:lnTo>
                  <a:pt x="387" y="43"/>
                </a:lnTo>
                <a:lnTo>
                  <a:pt x="359" y="39"/>
                </a:lnTo>
                <a:lnTo>
                  <a:pt x="329" y="37"/>
                </a:lnTo>
                <a:lnTo>
                  <a:pt x="32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Open Sans"/>
            </a:endParaRPr>
          </a:p>
        </p:txBody>
      </p:sp>
      <p:sp>
        <p:nvSpPr>
          <p:cNvPr id="133" name="Freeform 905">
            <a:extLst>
              <a:ext uri="{FF2B5EF4-FFF2-40B4-BE49-F238E27FC236}">
                <a16:creationId xmlns:a16="http://schemas.microsoft.com/office/drawing/2014/main" id="{F79EFEE6-EAFA-47AE-B55D-F293C3E60EA8}"/>
              </a:ext>
            </a:extLst>
          </p:cNvPr>
          <p:cNvSpPr>
            <a:spLocks noEditPoints="1"/>
          </p:cNvSpPr>
          <p:nvPr/>
        </p:nvSpPr>
        <p:spPr bwMode="auto">
          <a:xfrm>
            <a:off x="8203218" y="2225697"/>
            <a:ext cx="607178" cy="473121"/>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srgbClr val="FFFFFF"/>
              </a:solidFill>
              <a:effectLst/>
              <a:uLnTx/>
              <a:uFillTx/>
              <a:latin typeface="Open Sans"/>
            </a:endParaRPr>
          </a:p>
        </p:txBody>
      </p:sp>
      <p:sp>
        <p:nvSpPr>
          <p:cNvPr id="151" name="Freeform 90">
            <a:extLst>
              <a:ext uri="{FF2B5EF4-FFF2-40B4-BE49-F238E27FC236}">
                <a16:creationId xmlns:a16="http://schemas.microsoft.com/office/drawing/2014/main" id="{95603945-0494-4C0A-93C3-2078D29A29E2}"/>
              </a:ext>
            </a:extLst>
          </p:cNvPr>
          <p:cNvSpPr>
            <a:spLocks noEditPoints="1"/>
          </p:cNvSpPr>
          <p:nvPr/>
        </p:nvSpPr>
        <p:spPr bwMode="auto">
          <a:xfrm>
            <a:off x="8233251" y="2202354"/>
            <a:ext cx="546323" cy="522288"/>
          </a:xfrm>
          <a:custGeom>
            <a:avLst/>
            <a:gdLst>
              <a:gd name="T0" fmla="*/ 312 w 659"/>
              <a:gd name="T1" fmla="*/ 657 h 657"/>
              <a:gd name="T2" fmla="*/ 262 w 659"/>
              <a:gd name="T3" fmla="*/ 650 h 657"/>
              <a:gd name="T4" fmla="*/ 202 w 659"/>
              <a:gd name="T5" fmla="*/ 631 h 657"/>
              <a:gd name="T6" fmla="*/ 120 w 659"/>
              <a:gd name="T7" fmla="*/ 582 h 657"/>
              <a:gd name="T8" fmla="*/ 56 w 659"/>
              <a:gd name="T9" fmla="*/ 512 h 657"/>
              <a:gd name="T10" fmla="*/ 15 w 659"/>
              <a:gd name="T11" fmla="*/ 426 h 657"/>
              <a:gd name="T12" fmla="*/ 4 w 659"/>
              <a:gd name="T13" fmla="*/ 379 h 657"/>
              <a:gd name="T14" fmla="*/ 0 w 659"/>
              <a:gd name="T15" fmla="*/ 329 h 657"/>
              <a:gd name="T16" fmla="*/ 1 w 659"/>
              <a:gd name="T17" fmla="*/ 295 h 657"/>
              <a:gd name="T18" fmla="*/ 11 w 659"/>
              <a:gd name="T19" fmla="*/ 247 h 657"/>
              <a:gd name="T20" fmla="*/ 40 w 659"/>
              <a:gd name="T21" fmla="*/ 172 h 657"/>
              <a:gd name="T22" fmla="*/ 97 w 659"/>
              <a:gd name="T23" fmla="*/ 96 h 657"/>
              <a:gd name="T24" fmla="*/ 172 w 659"/>
              <a:gd name="T25" fmla="*/ 39 h 657"/>
              <a:gd name="T26" fmla="*/ 247 w 659"/>
              <a:gd name="T27" fmla="*/ 10 h 657"/>
              <a:gd name="T28" fmla="*/ 296 w 659"/>
              <a:gd name="T29" fmla="*/ 1 h 657"/>
              <a:gd name="T30" fmla="*/ 329 w 659"/>
              <a:gd name="T31" fmla="*/ 0 h 657"/>
              <a:gd name="T32" fmla="*/ 379 w 659"/>
              <a:gd name="T33" fmla="*/ 4 h 657"/>
              <a:gd name="T34" fmla="*/ 426 w 659"/>
              <a:gd name="T35" fmla="*/ 14 h 657"/>
              <a:gd name="T36" fmla="*/ 513 w 659"/>
              <a:gd name="T37" fmla="*/ 56 h 657"/>
              <a:gd name="T38" fmla="*/ 583 w 659"/>
              <a:gd name="T39" fmla="*/ 119 h 657"/>
              <a:gd name="T40" fmla="*/ 632 w 659"/>
              <a:gd name="T41" fmla="*/ 200 h 657"/>
              <a:gd name="T42" fmla="*/ 652 w 659"/>
              <a:gd name="T43" fmla="*/ 262 h 657"/>
              <a:gd name="T44" fmla="*/ 657 w 659"/>
              <a:gd name="T45" fmla="*/ 312 h 657"/>
              <a:gd name="T46" fmla="*/ 657 w 659"/>
              <a:gd name="T47" fmla="*/ 345 h 657"/>
              <a:gd name="T48" fmla="*/ 652 w 659"/>
              <a:gd name="T49" fmla="*/ 395 h 657"/>
              <a:gd name="T50" fmla="*/ 632 w 659"/>
              <a:gd name="T51" fmla="*/ 457 h 657"/>
              <a:gd name="T52" fmla="*/ 583 w 659"/>
              <a:gd name="T53" fmla="*/ 537 h 657"/>
              <a:gd name="T54" fmla="*/ 513 w 659"/>
              <a:gd name="T55" fmla="*/ 602 h 657"/>
              <a:gd name="T56" fmla="*/ 426 w 659"/>
              <a:gd name="T57" fmla="*/ 642 h 657"/>
              <a:gd name="T58" fmla="*/ 379 w 659"/>
              <a:gd name="T59" fmla="*/ 654 h 657"/>
              <a:gd name="T60" fmla="*/ 329 w 659"/>
              <a:gd name="T61" fmla="*/ 657 h 657"/>
              <a:gd name="T62" fmla="*/ 329 w 659"/>
              <a:gd name="T63" fmla="*/ 37 h 657"/>
              <a:gd name="T64" fmla="*/ 242 w 659"/>
              <a:gd name="T65" fmla="*/ 51 h 657"/>
              <a:gd name="T66" fmla="*/ 167 w 659"/>
              <a:gd name="T67" fmla="*/ 87 h 657"/>
              <a:gd name="T68" fmla="*/ 105 w 659"/>
              <a:gd name="T69" fmla="*/ 143 h 657"/>
              <a:gd name="T70" fmla="*/ 60 w 659"/>
              <a:gd name="T71" fmla="*/ 215 h 657"/>
              <a:gd name="T72" fmla="*/ 39 w 659"/>
              <a:gd name="T73" fmla="*/ 299 h 657"/>
              <a:gd name="T74" fmla="*/ 39 w 659"/>
              <a:gd name="T75" fmla="*/ 359 h 657"/>
              <a:gd name="T76" fmla="*/ 60 w 659"/>
              <a:gd name="T77" fmla="*/ 442 h 657"/>
              <a:gd name="T78" fmla="*/ 105 w 659"/>
              <a:gd name="T79" fmla="*/ 513 h 657"/>
              <a:gd name="T80" fmla="*/ 167 w 659"/>
              <a:gd name="T81" fmla="*/ 570 h 657"/>
              <a:gd name="T82" fmla="*/ 242 w 659"/>
              <a:gd name="T83" fmla="*/ 607 h 657"/>
              <a:gd name="T84" fmla="*/ 329 w 659"/>
              <a:gd name="T85" fmla="*/ 619 h 657"/>
              <a:gd name="T86" fmla="*/ 387 w 659"/>
              <a:gd name="T87" fmla="*/ 614 h 657"/>
              <a:gd name="T88" fmla="*/ 468 w 659"/>
              <a:gd name="T89" fmla="*/ 584 h 657"/>
              <a:gd name="T90" fmla="*/ 535 w 659"/>
              <a:gd name="T91" fmla="*/ 535 h 657"/>
              <a:gd name="T92" fmla="*/ 585 w 659"/>
              <a:gd name="T93" fmla="*/ 467 h 657"/>
              <a:gd name="T94" fmla="*/ 614 w 659"/>
              <a:gd name="T95" fmla="*/ 387 h 657"/>
              <a:gd name="T96" fmla="*/ 621 w 659"/>
              <a:gd name="T97" fmla="*/ 329 h 657"/>
              <a:gd name="T98" fmla="*/ 607 w 659"/>
              <a:gd name="T99" fmla="*/ 242 h 657"/>
              <a:gd name="T100" fmla="*/ 570 w 659"/>
              <a:gd name="T101" fmla="*/ 166 h 657"/>
              <a:gd name="T102" fmla="*/ 515 w 659"/>
              <a:gd name="T103" fmla="*/ 103 h 657"/>
              <a:gd name="T104" fmla="*/ 442 w 659"/>
              <a:gd name="T105" fmla="*/ 60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29" y="657"/>
                </a:moveTo>
                <a:lnTo>
                  <a:pt x="329" y="657"/>
                </a:lnTo>
                <a:lnTo>
                  <a:pt x="312" y="657"/>
                </a:lnTo>
                <a:lnTo>
                  <a:pt x="296" y="656"/>
                </a:lnTo>
                <a:lnTo>
                  <a:pt x="280" y="654"/>
                </a:lnTo>
                <a:lnTo>
                  <a:pt x="262" y="650"/>
                </a:lnTo>
                <a:lnTo>
                  <a:pt x="247" y="648"/>
                </a:lnTo>
                <a:lnTo>
                  <a:pt x="231" y="642"/>
                </a:lnTo>
                <a:lnTo>
                  <a:pt x="202" y="631"/>
                </a:lnTo>
                <a:lnTo>
                  <a:pt x="172" y="618"/>
                </a:lnTo>
                <a:lnTo>
                  <a:pt x="145" y="602"/>
                </a:lnTo>
                <a:lnTo>
                  <a:pt x="120" y="582"/>
                </a:lnTo>
                <a:lnTo>
                  <a:pt x="97" y="562"/>
                </a:lnTo>
                <a:lnTo>
                  <a:pt x="75" y="537"/>
                </a:lnTo>
                <a:lnTo>
                  <a:pt x="56" y="512"/>
                </a:lnTo>
                <a:lnTo>
                  <a:pt x="40" y="485"/>
                </a:lnTo>
                <a:lnTo>
                  <a:pt x="26" y="457"/>
                </a:lnTo>
                <a:lnTo>
                  <a:pt x="15" y="426"/>
                </a:lnTo>
                <a:lnTo>
                  <a:pt x="11" y="411"/>
                </a:lnTo>
                <a:lnTo>
                  <a:pt x="7" y="395"/>
                </a:lnTo>
                <a:lnTo>
                  <a:pt x="4" y="379"/>
                </a:lnTo>
                <a:lnTo>
                  <a:pt x="1" y="363"/>
                </a:lnTo>
                <a:lnTo>
                  <a:pt x="0" y="345"/>
                </a:lnTo>
                <a:lnTo>
                  <a:pt x="0" y="329"/>
                </a:lnTo>
                <a:lnTo>
                  <a:pt x="0" y="329"/>
                </a:lnTo>
                <a:lnTo>
                  <a:pt x="0" y="312"/>
                </a:lnTo>
                <a:lnTo>
                  <a:pt x="1" y="295"/>
                </a:lnTo>
                <a:lnTo>
                  <a:pt x="4" y="278"/>
                </a:lnTo>
                <a:lnTo>
                  <a:pt x="7" y="262"/>
                </a:lnTo>
                <a:lnTo>
                  <a:pt x="11" y="247"/>
                </a:lnTo>
                <a:lnTo>
                  <a:pt x="15" y="231"/>
                </a:lnTo>
                <a:lnTo>
                  <a:pt x="26" y="200"/>
                </a:lnTo>
                <a:lnTo>
                  <a:pt x="40" y="172"/>
                </a:lnTo>
                <a:lnTo>
                  <a:pt x="56" y="145"/>
                </a:lnTo>
                <a:lnTo>
                  <a:pt x="75" y="119"/>
                </a:lnTo>
                <a:lnTo>
                  <a:pt x="97" y="96"/>
                </a:lnTo>
                <a:lnTo>
                  <a:pt x="120" y="75"/>
                </a:lnTo>
                <a:lnTo>
                  <a:pt x="145" y="56"/>
                </a:lnTo>
                <a:lnTo>
                  <a:pt x="172" y="39"/>
                </a:lnTo>
                <a:lnTo>
                  <a:pt x="202" y="25"/>
                </a:lnTo>
                <a:lnTo>
                  <a:pt x="231" y="14"/>
                </a:lnTo>
                <a:lnTo>
                  <a:pt x="247" y="10"/>
                </a:lnTo>
                <a:lnTo>
                  <a:pt x="262" y="6"/>
                </a:lnTo>
                <a:lnTo>
                  <a:pt x="280" y="4"/>
                </a:lnTo>
                <a:lnTo>
                  <a:pt x="296" y="1"/>
                </a:lnTo>
                <a:lnTo>
                  <a:pt x="312" y="0"/>
                </a:lnTo>
                <a:lnTo>
                  <a:pt x="329" y="0"/>
                </a:lnTo>
                <a:lnTo>
                  <a:pt x="329" y="0"/>
                </a:lnTo>
                <a:lnTo>
                  <a:pt x="345" y="0"/>
                </a:lnTo>
                <a:lnTo>
                  <a:pt x="363" y="1"/>
                </a:lnTo>
                <a:lnTo>
                  <a:pt x="379" y="4"/>
                </a:lnTo>
                <a:lnTo>
                  <a:pt x="395" y="6"/>
                </a:lnTo>
                <a:lnTo>
                  <a:pt x="411" y="10"/>
                </a:lnTo>
                <a:lnTo>
                  <a:pt x="426" y="14"/>
                </a:lnTo>
                <a:lnTo>
                  <a:pt x="457" y="25"/>
                </a:lnTo>
                <a:lnTo>
                  <a:pt x="485" y="39"/>
                </a:lnTo>
                <a:lnTo>
                  <a:pt x="513" y="56"/>
                </a:lnTo>
                <a:lnTo>
                  <a:pt x="538" y="75"/>
                </a:lnTo>
                <a:lnTo>
                  <a:pt x="562" y="96"/>
                </a:lnTo>
                <a:lnTo>
                  <a:pt x="583" y="119"/>
                </a:lnTo>
                <a:lnTo>
                  <a:pt x="602" y="145"/>
                </a:lnTo>
                <a:lnTo>
                  <a:pt x="618" y="172"/>
                </a:lnTo>
                <a:lnTo>
                  <a:pt x="632" y="200"/>
                </a:lnTo>
                <a:lnTo>
                  <a:pt x="644" y="231"/>
                </a:lnTo>
                <a:lnTo>
                  <a:pt x="648" y="247"/>
                </a:lnTo>
                <a:lnTo>
                  <a:pt x="652" y="262"/>
                </a:lnTo>
                <a:lnTo>
                  <a:pt x="655" y="278"/>
                </a:lnTo>
                <a:lnTo>
                  <a:pt x="656" y="295"/>
                </a:lnTo>
                <a:lnTo>
                  <a:pt x="657" y="312"/>
                </a:lnTo>
                <a:lnTo>
                  <a:pt x="659" y="329"/>
                </a:lnTo>
                <a:lnTo>
                  <a:pt x="659" y="329"/>
                </a:lnTo>
                <a:lnTo>
                  <a:pt x="657" y="345"/>
                </a:lnTo>
                <a:lnTo>
                  <a:pt x="656" y="363"/>
                </a:lnTo>
                <a:lnTo>
                  <a:pt x="655" y="379"/>
                </a:lnTo>
                <a:lnTo>
                  <a:pt x="652" y="395"/>
                </a:lnTo>
                <a:lnTo>
                  <a:pt x="648" y="411"/>
                </a:lnTo>
                <a:lnTo>
                  <a:pt x="644" y="426"/>
                </a:lnTo>
                <a:lnTo>
                  <a:pt x="632" y="457"/>
                </a:lnTo>
                <a:lnTo>
                  <a:pt x="618" y="485"/>
                </a:lnTo>
                <a:lnTo>
                  <a:pt x="602" y="512"/>
                </a:lnTo>
                <a:lnTo>
                  <a:pt x="583" y="537"/>
                </a:lnTo>
                <a:lnTo>
                  <a:pt x="562" y="562"/>
                </a:lnTo>
                <a:lnTo>
                  <a:pt x="538" y="582"/>
                </a:lnTo>
                <a:lnTo>
                  <a:pt x="513" y="602"/>
                </a:lnTo>
                <a:lnTo>
                  <a:pt x="485" y="618"/>
                </a:lnTo>
                <a:lnTo>
                  <a:pt x="457" y="631"/>
                </a:lnTo>
                <a:lnTo>
                  <a:pt x="426" y="642"/>
                </a:lnTo>
                <a:lnTo>
                  <a:pt x="411" y="648"/>
                </a:lnTo>
                <a:lnTo>
                  <a:pt x="395" y="650"/>
                </a:lnTo>
                <a:lnTo>
                  <a:pt x="379" y="654"/>
                </a:lnTo>
                <a:lnTo>
                  <a:pt x="363" y="656"/>
                </a:lnTo>
                <a:lnTo>
                  <a:pt x="345" y="657"/>
                </a:lnTo>
                <a:lnTo>
                  <a:pt x="329" y="657"/>
                </a:lnTo>
                <a:lnTo>
                  <a:pt x="329" y="657"/>
                </a:lnTo>
                <a:close/>
                <a:moveTo>
                  <a:pt x="329" y="37"/>
                </a:moveTo>
                <a:lnTo>
                  <a:pt x="329" y="37"/>
                </a:lnTo>
                <a:lnTo>
                  <a:pt x="300" y="39"/>
                </a:lnTo>
                <a:lnTo>
                  <a:pt x="270" y="43"/>
                </a:lnTo>
                <a:lnTo>
                  <a:pt x="242" y="51"/>
                </a:lnTo>
                <a:lnTo>
                  <a:pt x="215" y="60"/>
                </a:lnTo>
                <a:lnTo>
                  <a:pt x="191" y="72"/>
                </a:lnTo>
                <a:lnTo>
                  <a:pt x="167" y="87"/>
                </a:lnTo>
                <a:lnTo>
                  <a:pt x="144" y="103"/>
                </a:lnTo>
                <a:lnTo>
                  <a:pt x="124" y="122"/>
                </a:lnTo>
                <a:lnTo>
                  <a:pt x="105" y="143"/>
                </a:lnTo>
                <a:lnTo>
                  <a:pt x="87" y="166"/>
                </a:lnTo>
                <a:lnTo>
                  <a:pt x="73" y="189"/>
                </a:lnTo>
                <a:lnTo>
                  <a:pt x="60" y="215"/>
                </a:lnTo>
                <a:lnTo>
                  <a:pt x="51" y="242"/>
                </a:lnTo>
                <a:lnTo>
                  <a:pt x="43" y="270"/>
                </a:lnTo>
                <a:lnTo>
                  <a:pt x="39" y="299"/>
                </a:lnTo>
                <a:lnTo>
                  <a:pt x="38" y="329"/>
                </a:lnTo>
                <a:lnTo>
                  <a:pt x="38" y="329"/>
                </a:lnTo>
                <a:lnTo>
                  <a:pt x="39" y="359"/>
                </a:lnTo>
                <a:lnTo>
                  <a:pt x="43" y="387"/>
                </a:lnTo>
                <a:lnTo>
                  <a:pt x="51" y="415"/>
                </a:lnTo>
                <a:lnTo>
                  <a:pt x="60" y="442"/>
                </a:lnTo>
                <a:lnTo>
                  <a:pt x="73" y="467"/>
                </a:lnTo>
                <a:lnTo>
                  <a:pt x="87" y="492"/>
                </a:lnTo>
                <a:lnTo>
                  <a:pt x="105" y="513"/>
                </a:lnTo>
                <a:lnTo>
                  <a:pt x="124" y="535"/>
                </a:lnTo>
                <a:lnTo>
                  <a:pt x="144" y="553"/>
                </a:lnTo>
                <a:lnTo>
                  <a:pt x="167" y="570"/>
                </a:lnTo>
                <a:lnTo>
                  <a:pt x="191" y="584"/>
                </a:lnTo>
                <a:lnTo>
                  <a:pt x="215" y="596"/>
                </a:lnTo>
                <a:lnTo>
                  <a:pt x="242" y="607"/>
                </a:lnTo>
                <a:lnTo>
                  <a:pt x="270" y="614"/>
                </a:lnTo>
                <a:lnTo>
                  <a:pt x="300" y="618"/>
                </a:lnTo>
                <a:lnTo>
                  <a:pt x="329" y="619"/>
                </a:lnTo>
                <a:lnTo>
                  <a:pt x="329" y="619"/>
                </a:lnTo>
                <a:lnTo>
                  <a:pt x="359" y="618"/>
                </a:lnTo>
                <a:lnTo>
                  <a:pt x="387" y="614"/>
                </a:lnTo>
                <a:lnTo>
                  <a:pt x="415" y="607"/>
                </a:lnTo>
                <a:lnTo>
                  <a:pt x="442" y="596"/>
                </a:lnTo>
                <a:lnTo>
                  <a:pt x="468" y="584"/>
                </a:lnTo>
                <a:lnTo>
                  <a:pt x="492" y="570"/>
                </a:lnTo>
                <a:lnTo>
                  <a:pt x="515" y="553"/>
                </a:lnTo>
                <a:lnTo>
                  <a:pt x="535" y="535"/>
                </a:lnTo>
                <a:lnTo>
                  <a:pt x="554" y="513"/>
                </a:lnTo>
                <a:lnTo>
                  <a:pt x="570" y="492"/>
                </a:lnTo>
                <a:lnTo>
                  <a:pt x="585" y="467"/>
                </a:lnTo>
                <a:lnTo>
                  <a:pt x="597" y="442"/>
                </a:lnTo>
                <a:lnTo>
                  <a:pt x="607" y="415"/>
                </a:lnTo>
                <a:lnTo>
                  <a:pt x="614" y="387"/>
                </a:lnTo>
                <a:lnTo>
                  <a:pt x="618" y="359"/>
                </a:lnTo>
                <a:lnTo>
                  <a:pt x="621" y="329"/>
                </a:lnTo>
                <a:lnTo>
                  <a:pt x="621" y="329"/>
                </a:lnTo>
                <a:lnTo>
                  <a:pt x="618" y="299"/>
                </a:lnTo>
                <a:lnTo>
                  <a:pt x="614" y="270"/>
                </a:lnTo>
                <a:lnTo>
                  <a:pt x="607" y="242"/>
                </a:lnTo>
                <a:lnTo>
                  <a:pt x="597" y="215"/>
                </a:lnTo>
                <a:lnTo>
                  <a:pt x="585" y="189"/>
                </a:lnTo>
                <a:lnTo>
                  <a:pt x="570" y="166"/>
                </a:lnTo>
                <a:lnTo>
                  <a:pt x="554" y="143"/>
                </a:lnTo>
                <a:lnTo>
                  <a:pt x="535" y="122"/>
                </a:lnTo>
                <a:lnTo>
                  <a:pt x="515" y="103"/>
                </a:lnTo>
                <a:lnTo>
                  <a:pt x="492" y="87"/>
                </a:lnTo>
                <a:lnTo>
                  <a:pt x="468" y="72"/>
                </a:lnTo>
                <a:lnTo>
                  <a:pt x="442" y="60"/>
                </a:lnTo>
                <a:lnTo>
                  <a:pt x="415" y="51"/>
                </a:lnTo>
                <a:lnTo>
                  <a:pt x="387" y="43"/>
                </a:lnTo>
                <a:lnTo>
                  <a:pt x="359" y="39"/>
                </a:lnTo>
                <a:lnTo>
                  <a:pt x="329" y="37"/>
                </a:lnTo>
                <a:lnTo>
                  <a:pt x="32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Open Sans"/>
            </a:endParaRPr>
          </a:p>
        </p:txBody>
      </p:sp>
      <p:pic>
        <p:nvPicPr>
          <p:cNvPr id="104" name="Graphic 103" descr="Brain with solid fill">
            <a:extLst>
              <a:ext uri="{FF2B5EF4-FFF2-40B4-BE49-F238E27FC236}">
                <a16:creationId xmlns:a16="http://schemas.microsoft.com/office/drawing/2014/main" id="{13EA852C-3393-499D-96C9-7F95C5278B4C}"/>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8277959" y="2263972"/>
            <a:ext cx="442437" cy="442437"/>
          </a:xfrm>
          <a:prstGeom prst="rect">
            <a:avLst/>
          </a:prstGeom>
        </p:spPr>
      </p:pic>
      <p:cxnSp>
        <p:nvCxnSpPr>
          <p:cNvPr id="61" name="Straight Connector 68">
            <a:extLst>
              <a:ext uri="{FF2B5EF4-FFF2-40B4-BE49-F238E27FC236}">
                <a16:creationId xmlns:a16="http://schemas.microsoft.com/office/drawing/2014/main" id="{2D57D4B3-45CA-4949-A6E0-AB59FE4CE223}"/>
              </a:ext>
            </a:extLst>
          </p:cNvPr>
          <p:cNvCxnSpPr>
            <a:cxnSpLocks/>
          </p:cNvCxnSpPr>
          <p:nvPr/>
        </p:nvCxnSpPr>
        <p:spPr>
          <a:xfrm flipH="1">
            <a:off x="58938" y="1015895"/>
            <a:ext cx="12192000" cy="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2" name="Oval 5">
            <a:extLst>
              <a:ext uri="{FF2B5EF4-FFF2-40B4-BE49-F238E27FC236}">
                <a16:creationId xmlns:a16="http://schemas.microsoft.com/office/drawing/2014/main" id="{B8DB853A-E49B-4841-8359-60D82B7D6E0E}"/>
              </a:ext>
            </a:extLst>
          </p:cNvPr>
          <p:cNvSpPr/>
          <p:nvPr/>
        </p:nvSpPr>
        <p:spPr>
          <a:xfrm>
            <a:off x="384058" y="2782504"/>
            <a:ext cx="1328763" cy="1300491"/>
          </a:xfrm>
          <a:prstGeom prst="ellipse">
            <a:avLst/>
          </a:prstGeom>
          <a:noFill/>
          <a:ln w="76200" cap="flat" cmpd="sng" algn="ctr">
            <a:solidFill>
              <a:srgbClr val="86F2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ndParaRPr>
          </a:p>
        </p:txBody>
      </p:sp>
      <p:cxnSp>
        <p:nvCxnSpPr>
          <p:cNvPr id="69" name="Straight Connector 3">
            <a:extLst>
              <a:ext uri="{FF2B5EF4-FFF2-40B4-BE49-F238E27FC236}">
                <a16:creationId xmlns:a16="http://schemas.microsoft.com/office/drawing/2014/main" id="{44AB49C8-1BD4-4B7E-B098-7F08C74907FB}"/>
              </a:ext>
            </a:extLst>
          </p:cNvPr>
          <p:cNvCxnSpPr>
            <a:cxnSpLocks/>
          </p:cNvCxnSpPr>
          <p:nvPr/>
        </p:nvCxnSpPr>
        <p:spPr>
          <a:xfrm flipV="1">
            <a:off x="2759646" y="2600819"/>
            <a:ext cx="5018" cy="108890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0" name="Straight Connector 3">
            <a:extLst>
              <a:ext uri="{FF2B5EF4-FFF2-40B4-BE49-F238E27FC236}">
                <a16:creationId xmlns:a16="http://schemas.microsoft.com/office/drawing/2014/main" id="{E135DA7A-CCEB-486A-BB2D-D0AF0D3D7508}"/>
              </a:ext>
            </a:extLst>
          </p:cNvPr>
          <p:cNvCxnSpPr>
            <a:cxnSpLocks/>
            <a:stCxn id="30" idx="15"/>
          </p:cNvCxnSpPr>
          <p:nvPr/>
        </p:nvCxnSpPr>
        <p:spPr>
          <a:xfrm flipV="1">
            <a:off x="4801285" y="3266635"/>
            <a:ext cx="0" cy="294072"/>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3" name="Straight Connector 3">
            <a:extLst>
              <a:ext uri="{FF2B5EF4-FFF2-40B4-BE49-F238E27FC236}">
                <a16:creationId xmlns:a16="http://schemas.microsoft.com/office/drawing/2014/main" id="{CC7C2BF2-58A7-4D9C-9EB1-C9982A9A2C6A}"/>
              </a:ext>
            </a:extLst>
          </p:cNvPr>
          <p:cNvCxnSpPr>
            <a:cxnSpLocks/>
          </p:cNvCxnSpPr>
          <p:nvPr/>
        </p:nvCxnSpPr>
        <p:spPr>
          <a:xfrm flipV="1">
            <a:off x="6844130" y="2614920"/>
            <a:ext cx="0" cy="240616"/>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6" name="Straight Connector 3">
            <a:extLst>
              <a:ext uri="{FF2B5EF4-FFF2-40B4-BE49-F238E27FC236}">
                <a16:creationId xmlns:a16="http://schemas.microsoft.com/office/drawing/2014/main" id="{8B1060E7-D8B9-4FEE-AB57-8EDCA0EAFC70}"/>
              </a:ext>
            </a:extLst>
          </p:cNvPr>
          <p:cNvCxnSpPr>
            <a:cxnSpLocks/>
          </p:cNvCxnSpPr>
          <p:nvPr/>
        </p:nvCxnSpPr>
        <p:spPr>
          <a:xfrm flipV="1">
            <a:off x="5806438" y="3686163"/>
            <a:ext cx="0" cy="294072"/>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7" name="Straight Connector 3">
            <a:extLst>
              <a:ext uri="{FF2B5EF4-FFF2-40B4-BE49-F238E27FC236}">
                <a16:creationId xmlns:a16="http://schemas.microsoft.com/office/drawing/2014/main" id="{69F675B1-E3B7-40DC-940B-0760E30FC488}"/>
              </a:ext>
            </a:extLst>
          </p:cNvPr>
          <p:cNvCxnSpPr>
            <a:cxnSpLocks/>
          </p:cNvCxnSpPr>
          <p:nvPr/>
        </p:nvCxnSpPr>
        <p:spPr>
          <a:xfrm flipV="1">
            <a:off x="3709605" y="4550720"/>
            <a:ext cx="0" cy="417105"/>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636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id="{1ED271B8-9F21-4083-A206-DC99A19696DF}"/>
              </a:ext>
            </a:extLst>
          </p:cNvPr>
          <p:cNvSpPr/>
          <p:nvPr/>
        </p:nvSpPr>
        <p:spPr>
          <a:xfrm>
            <a:off x="6492184" y="3837776"/>
            <a:ext cx="3943838" cy="463600"/>
          </a:xfrm>
          <a:prstGeom prst="rect">
            <a:avLst/>
          </a:prstGeom>
          <a:solidFill>
            <a:srgbClr val="FFFFFF"/>
          </a:solidFill>
          <a:ln w="60960" cap="flat" cmpd="sng" algn="ctr">
            <a:solidFill>
              <a:srgbClr val="5E3E7B"/>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300" normalizeH="0" baseline="0" noProof="0" dirty="0">
              <a:ln>
                <a:noFill/>
              </a:ln>
              <a:solidFill>
                <a:srgbClr val="000000"/>
              </a:solidFill>
              <a:effectLst/>
              <a:uLnTx/>
              <a:uFillTx/>
              <a:latin typeface="Open Sans"/>
              <a:ea typeface="+mn-ea"/>
              <a:cs typeface="+mn-cs"/>
            </a:endParaRPr>
          </a:p>
        </p:txBody>
      </p:sp>
      <p:sp>
        <p:nvSpPr>
          <p:cNvPr id="33" name="Rectangle 2">
            <a:extLst>
              <a:ext uri="{FF2B5EF4-FFF2-40B4-BE49-F238E27FC236}">
                <a16:creationId xmlns:a16="http://schemas.microsoft.com/office/drawing/2014/main" id="{BDA14234-4360-420C-A6D8-FA5E892CC0D5}"/>
              </a:ext>
            </a:extLst>
          </p:cNvPr>
          <p:cNvSpPr/>
          <p:nvPr/>
        </p:nvSpPr>
        <p:spPr>
          <a:xfrm>
            <a:off x="3762531" y="2067086"/>
            <a:ext cx="5153186" cy="415526"/>
          </a:xfrm>
          <a:prstGeom prst="rect">
            <a:avLst/>
          </a:prstGeom>
          <a:solidFill>
            <a:srgbClr val="FFFFFF"/>
          </a:solidFill>
          <a:ln w="60960" cap="flat" cmpd="sng" algn="ctr">
            <a:solidFill>
              <a:srgbClr val="E1587B"/>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300" normalizeH="0" baseline="0" noProof="0" dirty="0">
              <a:ln>
                <a:noFill/>
              </a:ln>
              <a:solidFill>
                <a:srgbClr val="000000"/>
              </a:solidFill>
              <a:effectLst/>
              <a:uLnTx/>
              <a:uFillTx/>
              <a:latin typeface="Open Sans"/>
              <a:ea typeface="+mn-ea"/>
              <a:cs typeface="+mn-cs"/>
            </a:endParaRPr>
          </a:p>
        </p:txBody>
      </p:sp>
      <p:sp>
        <p:nvSpPr>
          <p:cNvPr id="29" name="Rectangle 4">
            <a:extLst>
              <a:ext uri="{FF2B5EF4-FFF2-40B4-BE49-F238E27FC236}">
                <a16:creationId xmlns:a16="http://schemas.microsoft.com/office/drawing/2014/main" id="{D120E852-B311-4A14-9837-381B7B688697}"/>
              </a:ext>
            </a:extLst>
          </p:cNvPr>
          <p:cNvSpPr/>
          <p:nvPr/>
        </p:nvSpPr>
        <p:spPr>
          <a:xfrm>
            <a:off x="5981076" y="3288799"/>
            <a:ext cx="2092752" cy="415526"/>
          </a:xfrm>
          <a:prstGeom prst="rect">
            <a:avLst/>
          </a:prstGeom>
          <a:solidFill>
            <a:srgbClr val="FFFFFF"/>
          </a:solidFill>
          <a:ln w="60960" cap="flat" cmpd="sng" algn="ctr">
            <a:solidFill>
              <a:srgbClr val="FDD3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300" normalizeH="0" baseline="0" noProof="0" dirty="0">
              <a:ln>
                <a:noFill/>
              </a:ln>
              <a:solidFill>
                <a:srgbClr val="000000"/>
              </a:solidFill>
              <a:effectLst/>
              <a:uLnTx/>
              <a:uFillTx/>
              <a:latin typeface="Open Sans"/>
              <a:ea typeface="+mn-ea"/>
              <a:cs typeface="+mn-cs"/>
            </a:endParaRPr>
          </a:p>
        </p:txBody>
      </p:sp>
      <p:sp>
        <p:nvSpPr>
          <p:cNvPr id="28" name="Rectangle 3">
            <a:extLst>
              <a:ext uri="{FF2B5EF4-FFF2-40B4-BE49-F238E27FC236}">
                <a16:creationId xmlns:a16="http://schemas.microsoft.com/office/drawing/2014/main" id="{DBD54D82-66D5-4F3D-9F59-03094BC1640B}"/>
              </a:ext>
            </a:extLst>
          </p:cNvPr>
          <p:cNvSpPr/>
          <p:nvPr/>
        </p:nvSpPr>
        <p:spPr>
          <a:xfrm>
            <a:off x="3762531" y="4851443"/>
            <a:ext cx="5291528" cy="352994"/>
          </a:xfrm>
          <a:prstGeom prst="rect">
            <a:avLst/>
          </a:prstGeom>
          <a:solidFill>
            <a:srgbClr val="FFFFFF"/>
          </a:solidFill>
          <a:ln w="60960" cap="flat" cmpd="sng" algn="ctr">
            <a:solidFill>
              <a:srgbClr val="86F2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300" normalizeH="0" baseline="0" noProof="0" dirty="0">
              <a:ln>
                <a:noFill/>
              </a:ln>
              <a:solidFill>
                <a:srgbClr val="000000"/>
              </a:solidFill>
              <a:effectLst/>
              <a:uLnTx/>
              <a:uFillTx/>
              <a:latin typeface="Open Sans"/>
              <a:ea typeface="+mn-ea"/>
              <a:cs typeface="+mn-cs"/>
            </a:endParaRPr>
          </a:p>
        </p:txBody>
      </p:sp>
      <p:sp>
        <p:nvSpPr>
          <p:cNvPr id="27" name="Rectangle 2">
            <a:extLst>
              <a:ext uri="{FF2B5EF4-FFF2-40B4-BE49-F238E27FC236}">
                <a16:creationId xmlns:a16="http://schemas.microsoft.com/office/drawing/2014/main" id="{D4B871F3-C3B8-47B1-B7B0-391BC41E1563}"/>
              </a:ext>
            </a:extLst>
          </p:cNvPr>
          <p:cNvSpPr/>
          <p:nvPr/>
        </p:nvSpPr>
        <p:spPr>
          <a:xfrm>
            <a:off x="5048196" y="2660808"/>
            <a:ext cx="3867522" cy="449795"/>
          </a:xfrm>
          <a:prstGeom prst="rect">
            <a:avLst/>
          </a:prstGeom>
          <a:solidFill>
            <a:srgbClr val="FFFFFF"/>
          </a:solidFill>
          <a:ln w="60960" cap="flat" cmpd="sng" algn="ctr">
            <a:solidFill>
              <a:srgbClr val="34F0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300" normalizeH="0" baseline="0" noProof="0" dirty="0">
              <a:ln>
                <a:noFill/>
              </a:ln>
              <a:solidFill>
                <a:srgbClr val="000000"/>
              </a:solidFill>
              <a:effectLst/>
              <a:uLnTx/>
              <a:uFillTx/>
              <a:latin typeface="Open Sans"/>
              <a:ea typeface="+mn-ea"/>
              <a:cs typeface="+mn-cs"/>
            </a:endParaRPr>
          </a:p>
        </p:txBody>
      </p:sp>
      <p:sp>
        <p:nvSpPr>
          <p:cNvPr id="6" name="Oval 5">
            <a:extLst>
              <a:ext uri="{FF2B5EF4-FFF2-40B4-BE49-F238E27FC236}">
                <a16:creationId xmlns:a16="http://schemas.microsoft.com/office/drawing/2014/main" id="{8A8CE34A-4C94-41FF-A741-AD6A41156DB7}"/>
              </a:ext>
            </a:extLst>
          </p:cNvPr>
          <p:cNvSpPr/>
          <p:nvPr/>
        </p:nvSpPr>
        <p:spPr>
          <a:xfrm>
            <a:off x="2245572" y="240606"/>
            <a:ext cx="767462" cy="730826"/>
          </a:xfrm>
          <a:prstGeom prst="ellipse">
            <a:avLst/>
          </a:prstGeom>
          <a:noFill/>
          <a:ln w="12700"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srgbClr val="FFFFFF"/>
              </a:solidFill>
              <a:effectLst/>
              <a:uLnTx/>
              <a:uFillTx/>
              <a:latin typeface="Open Sans"/>
              <a:ea typeface="+mn-ea"/>
              <a:cs typeface="+mn-cs"/>
            </a:endParaRPr>
          </a:p>
        </p:txBody>
      </p:sp>
      <p:sp>
        <p:nvSpPr>
          <p:cNvPr id="7" name="Freeform 391">
            <a:extLst>
              <a:ext uri="{FF2B5EF4-FFF2-40B4-BE49-F238E27FC236}">
                <a16:creationId xmlns:a16="http://schemas.microsoft.com/office/drawing/2014/main" id="{73734CF4-6C4F-4DDC-8D3C-FEE0F53BFFF0}"/>
              </a:ext>
            </a:extLst>
          </p:cNvPr>
          <p:cNvSpPr>
            <a:spLocks noEditPoints="1"/>
          </p:cNvSpPr>
          <p:nvPr/>
        </p:nvSpPr>
        <p:spPr bwMode="auto">
          <a:xfrm>
            <a:off x="2470296" y="380167"/>
            <a:ext cx="358588" cy="423022"/>
          </a:xfrm>
          <a:custGeom>
            <a:avLst/>
            <a:gdLst>
              <a:gd name="T0" fmla="*/ 115 w 198"/>
              <a:gd name="T1" fmla="*/ 70 h 233"/>
              <a:gd name="T2" fmla="*/ 157 w 198"/>
              <a:gd name="T3" fmla="*/ 31 h 233"/>
              <a:gd name="T4" fmla="*/ 133 w 198"/>
              <a:gd name="T5" fmla="*/ 9 h 233"/>
              <a:gd name="T6" fmla="*/ 59 w 198"/>
              <a:gd name="T7" fmla="*/ 0 h 233"/>
              <a:gd name="T8" fmla="*/ 32 w 198"/>
              <a:gd name="T9" fmla="*/ 29 h 233"/>
              <a:gd name="T10" fmla="*/ 5 w 198"/>
              <a:gd name="T11" fmla="*/ 70 h 233"/>
              <a:gd name="T12" fmla="*/ 0 w 198"/>
              <a:gd name="T13" fmla="*/ 120 h 233"/>
              <a:gd name="T14" fmla="*/ 11 w 198"/>
              <a:gd name="T15" fmla="*/ 125 h 233"/>
              <a:gd name="T16" fmla="*/ 15 w 198"/>
              <a:gd name="T17" fmla="*/ 233 h 233"/>
              <a:gd name="T18" fmla="*/ 115 w 198"/>
              <a:gd name="T19" fmla="*/ 233 h 233"/>
              <a:gd name="T20" fmla="*/ 188 w 198"/>
              <a:gd name="T21" fmla="*/ 229 h 233"/>
              <a:gd name="T22" fmla="*/ 194 w 198"/>
              <a:gd name="T23" fmla="*/ 125 h 233"/>
              <a:gd name="T24" fmla="*/ 198 w 198"/>
              <a:gd name="T25" fmla="*/ 74 h 233"/>
              <a:gd name="T26" fmla="*/ 189 w 198"/>
              <a:gd name="T27" fmla="*/ 112 h 233"/>
              <a:gd name="T28" fmla="*/ 120 w 198"/>
              <a:gd name="T29" fmla="*/ 111 h 233"/>
              <a:gd name="T30" fmla="*/ 189 w 198"/>
              <a:gd name="T31" fmla="*/ 79 h 233"/>
              <a:gd name="T32" fmla="*/ 133 w 198"/>
              <a:gd name="T33" fmla="*/ 18 h 233"/>
              <a:gd name="T34" fmla="*/ 148 w 198"/>
              <a:gd name="T35" fmla="*/ 30 h 233"/>
              <a:gd name="T36" fmla="*/ 133 w 198"/>
              <a:gd name="T37" fmla="*/ 18 h 233"/>
              <a:gd name="T38" fmla="*/ 48 w 198"/>
              <a:gd name="T39" fmla="*/ 13 h 233"/>
              <a:gd name="T40" fmla="*/ 90 w 198"/>
              <a:gd name="T41" fmla="*/ 64 h 233"/>
              <a:gd name="T42" fmla="*/ 79 w 198"/>
              <a:gd name="T43" fmla="*/ 79 h 233"/>
              <a:gd name="T44" fmla="*/ 10 w 198"/>
              <a:gd name="T45" fmla="*/ 111 h 233"/>
              <a:gd name="T46" fmla="*/ 9 w 198"/>
              <a:gd name="T47" fmla="*/ 79 h 233"/>
              <a:gd name="T48" fmla="*/ 20 w 198"/>
              <a:gd name="T49" fmla="*/ 121 h 233"/>
              <a:gd name="T50" fmla="*/ 79 w 198"/>
              <a:gd name="T51" fmla="*/ 224 h 233"/>
              <a:gd name="T52" fmla="*/ 20 w 198"/>
              <a:gd name="T53" fmla="*/ 121 h 233"/>
              <a:gd name="T54" fmla="*/ 89 w 198"/>
              <a:gd name="T55" fmla="*/ 79 h 233"/>
              <a:gd name="T56" fmla="*/ 110 w 198"/>
              <a:gd name="T57" fmla="*/ 224 h 233"/>
              <a:gd name="T58" fmla="*/ 120 w 198"/>
              <a:gd name="T59" fmla="*/ 224 h 233"/>
              <a:gd name="T60" fmla="*/ 178 w 198"/>
              <a:gd name="T61" fmla="*/ 121 h 233"/>
              <a:gd name="T62" fmla="*/ 120 w 198"/>
              <a:gd name="T63"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8" h="233">
                <a:moveTo>
                  <a:pt x="194" y="70"/>
                </a:moveTo>
                <a:cubicBezTo>
                  <a:pt x="115" y="70"/>
                  <a:pt x="115" y="70"/>
                  <a:pt x="115" y="70"/>
                </a:cubicBezTo>
                <a:cubicBezTo>
                  <a:pt x="112" y="70"/>
                  <a:pt x="112" y="70"/>
                  <a:pt x="112" y="70"/>
                </a:cubicBezTo>
                <a:cubicBezTo>
                  <a:pt x="126" y="63"/>
                  <a:pt x="155" y="48"/>
                  <a:pt x="157" y="31"/>
                </a:cubicBezTo>
                <a:cubicBezTo>
                  <a:pt x="157" y="27"/>
                  <a:pt x="156" y="20"/>
                  <a:pt x="148" y="14"/>
                </a:cubicBezTo>
                <a:cubicBezTo>
                  <a:pt x="143" y="11"/>
                  <a:pt x="138" y="9"/>
                  <a:pt x="133" y="9"/>
                </a:cubicBezTo>
                <a:cubicBezTo>
                  <a:pt x="111" y="9"/>
                  <a:pt x="102" y="46"/>
                  <a:pt x="99" y="61"/>
                </a:cubicBezTo>
                <a:cubicBezTo>
                  <a:pt x="95" y="42"/>
                  <a:pt x="82" y="0"/>
                  <a:pt x="59" y="0"/>
                </a:cubicBezTo>
                <a:cubicBezTo>
                  <a:pt x="53" y="0"/>
                  <a:pt x="48" y="2"/>
                  <a:pt x="43" y="6"/>
                </a:cubicBezTo>
                <a:cubicBezTo>
                  <a:pt x="34" y="13"/>
                  <a:pt x="30" y="20"/>
                  <a:pt x="32" y="29"/>
                </a:cubicBezTo>
                <a:cubicBezTo>
                  <a:pt x="35" y="46"/>
                  <a:pt x="61" y="61"/>
                  <a:pt x="79" y="70"/>
                </a:cubicBezTo>
                <a:cubicBezTo>
                  <a:pt x="5" y="70"/>
                  <a:pt x="5" y="70"/>
                  <a:pt x="5" y="70"/>
                </a:cubicBezTo>
                <a:cubicBezTo>
                  <a:pt x="2" y="70"/>
                  <a:pt x="0" y="72"/>
                  <a:pt x="0" y="74"/>
                </a:cubicBezTo>
                <a:cubicBezTo>
                  <a:pt x="0" y="120"/>
                  <a:pt x="0" y="120"/>
                  <a:pt x="0" y="120"/>
                </a:cubicBezTo>
                <a:cubicBezTo>
                  <a:pt x="0" y="123"/>
                  <a:pt x="2" y="125"/>
                  <a:pt x="5" y="125"/>
                </a:cubicBezTo>
                <a:cubicBezTo>
                  <a:pt x="11" y="125"/>
                  <a:pt x="11" y="125"/>
                  <a:pt x="11" y="125"/>
                </a:cubicBezTo>
                <a:cubicBezTo>
                  <a:pt x="11" y="229"/>
                  <a:pt x="11" y="229"/>
                  <a:pt x="11" y="229"/>
                </a:cubicBezTo>
                <a:cubicBezTo>
                  <a:pt x="11" y="231"/>
                  <a:pt x="13" y="233"/>
                  <a:pt x="15" y="233"/>
                </a:cubicBezTo>
                <a:cubicBezTo>
                  <a:pt x="84" y="233"/>
                  <a:pt x="84" y="233"/>
                  <a:pt x="84" y="233"/>
                </a:cubicBezTo>
                <a:cubicBezTo>
                  <a:pt x="115" y="233"/>
                  <a:pt x="115" y="233"/>
                  <a:pt x="115" y="233"/>
                </a:cubicBezTo>
                <a:cubicBezTo>
                  <a:pt x="183" y="233"/>
                  <a:pt x="183" y="233"/>
                  <a:pt x="183" y="233"/>
                </a:cubicBezTo>
                <a:cubicBezTo>
                  <a:pt x="186" y="233"/>
                  <a:pt x="188" y="231"/>
                  <a:pt x="188" y="229"/>
                </a:cubicBezTo>
                <a:cubicBezTo>
                  <a:pt x="188" y="125"/>
                  <a:pt x="188" y="125"/>
                  <a:pt x="188" y="125"/>
                </a:cubicBezTo>
                <a:cubicBezTo>
                  <a:pt x="194" y="125"/>
                  <a:pt x="194" y="125"/>
                  <a:pt x="194" y="125"/>
                </a:cubicBezTo>
                <a:cubicBezTo>
                  <a:pt x="196" y="125"/>
                  <a:pt x="198" y="123"/>
                  <a:pt x="198" y="120"/>
                </a:cubicBezTo>
                <a:cubicBezTo>
                  <a:pt x="198" y="74"/>
                  <a:pt x="198" y="74"/>
                  <a:pt x="198" y="74"/>
                </a:cubicBezTo>
                <a:cubicBezTo>
                  <a:pt x="198" y="72"/>
                  <a:pt x="196" y="70"/>
                  <a:pt x="194" y="70"/>
                </a:cubicBezTo>
                <a:close/>
                <a:moveTo>
                  <a:pt x="189" y="112"/>
                </a:moveTo>
                <a:cubicBezTo>
                  <a:pt x="188" y="111"/>
                  <a:pt x="188" y="111"/>
                  <a:pt x="187" y="111"/>
                </a:cubicBezTo>
                <a:cubicBezTo>
                  <a:pt x="120" y="111"/>
                  <a:pt x="120" y="111"/>
                  <a:pt x="120" y="111"/>
                </a:cubicBezTo>
                <a:cubicBezTo>
                  <a:pt x="120" y="79"/>
                  <a:pt x="120" y="79"/>
                  <a:pt x="120" y="79"/>
                </a:cubicBezTo>
                <a:cubicBezTo>
                  <a:pt x="189" y="79"/>
                  <a:pt x="189" y="79"/>
                  <a:pt x="189" y="79"/>
                </a:cubicBezTo>
                <a:lnTo>
                  <a:pt x="189" y="112"/>
                </a:lnTo>
                <a:close/>
                <a:moveTo>
                  <a:pt x="133" y="18"/>
                </a:moveTo>
                <a:cubicBezTo>
                  <a:pt x="136" y="18"/>
                  <a:pt x="139" y="19"/>
                  <a:pt x="142" y="22"/>
                </a:cubicBezTo>
                <a:cubicBezTo>
                  <a:pt x="148" y="26"/>
                  <a:pt x="148" y="29"/>
                  <a:pt x="148" y="30"/>
                </a:cubicBezTo>
                <a:cubicBezTo>
                  <a:pt x="146" y="40"/>
                  <a:pt x="126" y="53"/>
                  <a:pt x="109" y="61"/>
                </a:cubicBezTo>
                <a:cubicBezTo>
                  <a:pt x="112" y="44"/>
                  <a:pt x="120" y="18"/>
                  <a:pt x="133" y="18"/>
                </a:cubicBezTo>
                <a:close/>
                <a:moveTo>
                  <a:pt x="41" y="27"/>
                </a:moveTo>
                <a:cubicBezTo>
                  <a:pt x="40" y="22"/>
                  <a:pt x="43" y="18"/>
                  <a:pt x="48" y="13"/>
                </a:cubicBezTo>
                <a:cubicBezTo>
                  <a:pt x="52" y="11"/>
                  <a:pt x="56" y="9"/>
                  <a:pt x="59" y="9"/>
                </a:cubicBezTo>
                <a:cubicBezTo>
                  <a:pt x="73" y="9"/>
                  <a:pt x="85" y="40"/>
                  <a:pt x="90" y="64"/>
                </a:cubicBezTo>
                <a:cubicBezTo>
                  <a:pt x="70" y="56"/>
                  <a:pt x="43" y="40"/>
                  <a:pt x="41" y="27"/>
                </a:cubicBezTo>
                <a:close/>
                <a:moveTo>
                  <a:pt x="79" y="79"/>
                </a:moveTo>
                <a:cubicBezTo>
                  <a:pt x="79" y="111"/>
                  <a:pt x="79" y="111"/>
                  <a:pt x="79" y="111"/>
                </a:cubicBezTo>
                <a:cubicBezTo>
                  <a:pt x="10" y="111"/>
                  <a:pt x="10" y="111"/>
                  <a:pt x="10" y="111"/>
                </a:cubicBezTo>
                <a:cubicBezTo>
                  <a:pt x="10" y="111"/>
                  <a:pt x="10" y="111"/>
                  <a:pt x="9" y="111"/>
                </a:cubicBezTo>
                <a:cubicBezTo>
                  <a:pt x="9" y="79"/>
                  <a:pt x="9" y="79"/>
                  <a:pt x="9" y="79"/>
                </a:cubicBezTo>
                <a:lnTo>
                  <a:pt x="79" y="79"/>
                </a:lnTo>
                <a:close/>
                <a:moveTo>
                  <a:pt x="20" y="121"/>
                </a:moveTo>
                <a:cubicBezTo>
                  <a:pt x="79" y="121"/>
                  <a:pt x="79" y="121"/>
                  <a:pt x="79" y="121"/>
                </a:cubicBezTo>
                <a:cubicBezTo>
                  <a:pt x="79" y="224"/>
                  <a:pt x="79" y="224"/>
                  <a:pt x="79" y="224"/>
                </a:cubicBezTo>
                <a:cubicBezTo>
                  <a:pt x="20" y="224"/>
                  <a:pt x="20" y="224"/>
                  <a:pt x="20" y="224"/>
                </a:cubicBezTo>
                <a:lnTo>
                  <a:pt x="20" y="121"/>
                </a:lnTo>
                <a:close/>
                <a:moveTo>
                  <a:pt x="89" y="224"/>
                </a:moveTo>
                <a:cubicBezTo>
                  <a:pt x="89" y="79"/>
                  <a:pt x="89" y="79"/>
                  <a:pt x="89" y="79"/>
                </a:cubicBezTo>
                <a:cubicBezTo>
                  <a:pt x="110" y="79"/>
                  <a:pt x="110" y="79"/>
                  <a:pt x="110" y="79"/>
                </a:cubicBezTo>
                <a:cubicBezTo>
                  <a:pt x="110" y="224"/>
                  <a:pt x="110" y="224"/>
                  <a:pt x="110" y="224"/>
                </a:cubicBezTo>
                <a:lnTo>
                  <a:pt x="89" y="224"/>
                </a:lnTo>
                <a:close/>
                <a:moveTo>
                  <a:pt x="120" y="224"/>
                </a:moveTo>
                <a:cubicBezTo>
                  <a:pt x="120" y="121"/>
                  <a:pt x="120" y="121"/>
                  <a:pt x="120" y="121"/>
                </a:cubicBezTo>
                <a:cubicBezTo>
                  <a:pt x="178" y="121"/>
                  <a:pt x="178" y="121"/>
                  <a:pt x="178" y="121"/>
                </a:cubicBezTo>
                <a:cubicBezTo>
                  <a:pt x="178" y="224"/>
                  <a:pt x="178" y="224"/>
                  <a:pt x="178" y="224"/>
                </a:cubicBezTo>
                <a:lnTo>
                  <a:pt x="120" y="22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9" name="Straight Connector 68">
            <a:extLst>
              <a:ext uri="{FF2B5EF4-FFF2-40B4-BE49-F238E27FC236}">
                <a16:creationId xmlns:a16="http://schemas.microsoft.com/office/drawing/2014/main" id="{D6E8788C-E5E0-4AFF-A2CE-F6AD71CC1983}"/>
              </a:ext>
            </a:extLst>
          </p:cNvPr>
          <p:cNvCxnSpPr>
            <a:cxnSpLocks/>
          </p:cNvCxnSpPr>
          <p:nvPr/>
        </p:nvCxnSpPr>
        <p:spPr>
          <a:xfrm flipH="1">
            <a:off x="0" y="1187847"/>
            <a:ext cx="12192000" cy="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68">
            <a:extLst>
              <a:ext uri="{FF2B5EF4-FFF2-40B4-BE49-F238E27FC236}">
                <a16:creationId xmlns:a16="http://schemas.microsoft.com/office/drawing/2014/main" id="{DB4D661C-677B-411F-9B6E-BA2BBD15B0C2}"/>
              </a:ext>
            </a:extLst>
          </p:cNvPr>
          <p:cNvCxnSpPr>
            <a:cxnSpLocks/>
          </p:cNvCxnSpPr>
          <p:nvPr/>
        </p:nvCxnSpPr>
        <p:spPr>
          <a:xfrm flipH="1">
            <a:off x="11364" y="1144325"/>
            <a:ext cx="12192000" cy="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תיבת טקסט 17">
            <a:extLst>
              <a:ext uri="{FF2B5EF4-FFF2-40B4-BE49-F238E27FC236}">
                <a16:creationId xmlns:a16="http://schemas.microsoft.com/office/drawing/2014/main" id="{5386C5B0-829B-4926-B6A1-3B0CB0A815C9}"/>
              </a:ext>
            </a:extLst>
          </p:cNvPr>
          <p:cNvSpPr txBox="1"/>
          <p:nvPr/>
        </p:nvSpPr>
        <p:spPr>
          <a:xfrm>
            <a:off x="1786821" y="383240"/>
            <a:ext cx="10258425" cy="584775"/>
          </a:xfrm>
          <a:prstGeom prst="rect">
            <a:avLst/>
          </a:prstGeom>
          <a:noFill/>
        </p:spPr>
        <p:txBody>
          <a:bodyPr wrap="square">
            <a:spAutoFit/>
          </a:bodyPr>
          <a:lstStyle/>
          <a:p>
            <a:r>
              <a:rPr lang="he-IL" sz="3200" b="1" dirty="0" err="1">
                <a:solidFill>
                  <a:srgbClr val="002060"/>
                </a:solidFill>
                <a:latin typeface="Calibri" panose="020F0502020204030204" pitchFamily="34" charset="0"/>
                <a:cs typeface="Calibri" panose="020F0502020204030204" pitchFamily="34" charset="0"/>
              </a:rPr>
              <a:t>תמנ"ע</a:t>
            </a:r>
            <a:r>
              <a:rPr lang="he-IL" sz="3200" b="1" dirty="0">
                <a:solidFill>
                  <a:srgbClr val="002060"/>
                </a:solidFill>
                <a:latin typeface="Calibri" panose="020F0502020204030204" pitchFamily="34" charset="0"/>
                <a:cs typeface="Calibri" panose="020F0502020204030204" pitchFamily="34" charset="0"/>
              </a:rPr>
              <a:t> – לשיפור איכות הרפואה ולקידום הבריאות בישראל</a:t>
            </a:r>
            <a:endParaRPr lang="en-US" sz="3200" b="1" dirty="0">
              <a:solidFill>
                <a:srgbClr val="002060"/>
              </a:solidFill>
              <a:latin typeface="Calibri" panose="020F0502020204030204" pitchFamily="34" charset="0"/>
              <a:cs typeface="Calibri" panose="020F0502020204030204" pitchFamily="34" charset="0"/>
            </a:endParaRPr>
          </a:p>
        </p:txBody>
      </p:sp>
      <p:pic>
        <p:nvPicPr>
          <p:cNvPr id="15" name="Picture 79">
            <a:extLst>
              <a:ext uri="{FF2B5EF4-FFF2-40B4-BE49-F238E27FC236}">
                <a16:creationId xmlns:a16="http://schemas.microsoft.com/office/drawing/2014/main" id="{CE775ACE-1B95-4E73-A1BA-202F30E5D4B5}"/>
              </a:ext>
            </a:extLst>
          </p:cNvPr>
          <p:cNvPicPr>
            <a:picLocks noChangeAspect="1"/>
          </p:cNvPicPr>
          <p:nvPr/>
        </p:nvPicPr>
        <p:blipFill>
          <a:blip r:embed="rId2"/>
          <a:stretch>
            <a:fillRect/>
          </a:stretch>
        </p:blipFill>
        <p:spPr>
          <a:xfrm>
            <a:off x="176774" y="6001814"/>
            <a:ext cx="1820538" cy="812740"/>
          </a:xfrm>
          <a:prstGeom prst="rect">
            <a:avLst/>
          </a:prstGeom>
        </p:spPr>
      </p:pic>
      <p:sp>
        <p:nvSpPr>
          <p:cNvPr id="3" name="Content Placeholder 2">
            <a:extLst>
              <a:ext uri="{FF2B5EF4-FFF2-40B4-BE49-F238E27FC236}">
                <a16:creationId xmlns:a16="http://schemas.microsoft.com/office/drawing/2014/main" id="{1C4A41C0-BDD8-4F1C-91BC-63F49697760C}"/>
              </a:ext>
            </a:extLst>
          </p:cNvPr>
          <p:cNvSpPr>
            <a:spLocks noGrp="1"/>
          </p:cNvSpPr>
          <p:nvPr>
            <p:ph idx="1"/>
          </p:nvPr>
        </p:nvSpPr>
        <p:spPr>
          <a:xfrm>
            <a:off x="1229194" y="2045052"/>
            <a:ext cx="10292454" cy="3434304"/>
          </a:xfrm>
          <a:ln>
            <a:noFill/>
          </a:ln>
        </p:spPr>
        <p:txBody>
          <a:bodyPr>
            <a:noAutofit/>
          </a:bodyPr>
          <a:lstStyle/>
          <a:p>
            <a:pPr marL="0" indent="0" algn="ctr" rtl="1">
              <a:buNone/>
            </a:pPr>
            <a:r>
              <a:rPr lang="he-IL" sz="3200" b="1" dirty="0">
                <a:solidFill>
                  <a:srgbClr val="002060"/>
                </a:solidFill>
                <a:latin typeface="Calibri" panose="020F0502020204030204" pitchFamily="34" charset="0"/>
                <a:cs typeface="Calibri" panose="020F0502020204030204" pitchFamily="34" charset="0"/>
              </a:rPr>
              <a:t>קידום הבריאות והרפואה בישראל,</a:t>
            </a:r>
          </a:p>
          <a:p>
            <a:pPr marL="0" indent="0" algn="ctr" rtl="1">
              <a:buNone/>
            </a:pPr>
            <a:r>
              <a:rPr lang="he-IL" sz="3200" b="1" dirty="0">
                <a:solidFill>
                  <a:srgbClr val="002060"/>
                </a:solidFill>
                <a:latin typeface="Calibri" panose="020F0502020204030204" pitchFamily="34" charset="0"/>
                <a:cs typeface="Calibri" panose="020F0502020204030204" pitchFamily="34" charset="0"/>
              </a:rPr>
              <a:t>באמצעות הנגשת נתונים בריאותיים וקליניים לחוקרים </a:t>
            </a:r>
          </a:p>
          <a:p>
            <a:pPr marL="0" indent="0" algn="ctr" rtl="1">
              <a:buNone/>
            </a:pPr>
            <a:r>
              <a:rPr lang="he-IL" sz="3200" b="1" dirty="0">
                <a:solidFill>
                  <a:srgbClr val="002060"/>
                </a:solidFill>
                <a:latin typeface="Calibri" panose="020F0502020204030204" pitchFamily="34" charset="0"/>
                <a:cs typeface="Calibri" panose="020F0502020204030204" pitchFamily="34" charset="0"/>
              </a:rPr>
              <a:t>באופן </a:t>
            </a:r>
            <a:r>
              <a:rPr lang="he-IL" sz="3200" b="1" dirty="0" err="1">
                <a:solidFill>
                  <a:srgbClr val="002060"/>
                </a:solidFill>
                <a:latin typeface="Calibri" panose="020F0502020204030204" pitchFamily="34" charset="0"/>
                <a:cs typeface="Calibri" panose="020F0502020204030204" pitchFamily="34" charset="0"/>
              </a:rPr>
              <a:t>מותמם</a:t>
            </a:r>
            <a:r>
              <a:rPr lang="he-IL" sz="3200" b="1" dirty="0">
                <a:solidFill>
                  <a:srgbClr val="002060"/>
                </a:solidFill>
                <a:latin typeface="Calibri" panose="020F0502020204030204" pitchFamily="34" charset="0"/>
                <a:cs typeface="Calibri" panose="020F0502020204030204" pitchFamily="34" charset="0"/>
              </a:rPr>
              <a:t> ואנונימי, </a:t>
            </a:r>
          </a:p>
          <a:p>
            <a:pPr marL="0" indent="0" algn="ctr" rtl="1">
              <a:buNone/>
            </a:pPr>
            <a:r>
              <a:rPr lang="he-IL" sz="3200" b="1" dirty="0">
                <a:solidFill>
                  <a:srgbClr val="002060"/>
                </a:solidFill>
                <a:latin typeface="Calibri" panose="020F0502020204030204" pitchFamily="34" charset="0"/>
                <a:cs typeface="Calibri" panose="020F0502020204030204" pitchFamily="34" charset="0"/>
              </a:rPr>
              <a:t>לשם עריכת מחקרים פורצי דרך, תמיכה בקבלת החלטות, בקביעת מדיניות והטמעת התוצרים במערכת הבריאות</a:t>
            </a:r>
          </a:p>
          <a:p>
            <a:pPr marL="0" indent="0" algn="ctr" rtl="1">
              <a:buNone/>
            </a:pPr>
            <a:r>
              <a:rPr lang="he-IL" sz="3200" b="1" dirty="0">
                <a:solidFill>
                  <a:srgbClr val="002060"/>
                </a:solidFill>
                <a:latin typeface="Calibri" panose="020F0502020204030204" pitchFamily="34" charset="0"/>
                <a:cs typeface="Calibri" panose="020F0502020204030204" pitchFamily="34" charset="0"/>
              </a:rPr>
              <a:t>בשיטות מתקדמות לניתוח נתונים</a:t>
            </a:r>
          </a:p>
          <a:p>
            <a:pPr marL="0" indent="0" algn="ctr" rtl="1">
              <a:buNone/>
            </a:pPr>
            <a:r>
              <a:rPr lang="he-IL" dirty="0">
                <a:latin typeface="Open Sans Hebrew" panose="00000500000000000000" pitchFamily="2" charset="-79"/>
                <a:cs typeface="Open Sans Hebrew" panose="00000500000000000000" pitchFamily="2" charset="-79"/>
              </a:rPr>
              <a:t> </a:t>
            </a:r>
          </a:p>
        </p:txBody>
      </p:sp>
      <p:pic>
        <p:nvPicPr>
          <p:cNvPr id="17" name="Picture 3">
            <a:extLst>
              <a:ext uri="{FF2B5EF4-FFF2-40B4-BE49-F238E27FC236}">
                <a16:creationId xmlns:a16="http://schemas.microsoft.com/office/drawing/2014/main" id="{89753796-43AF-E3FF-F158-4967B369FA20}"/>
              </a:ext>
            </a:extLst>
          </p:cNvPr>
          <p:cNvPicPr>
            <a:picLocks noChangeAspect="1"/>
          </p:cNvPicPr>
          <p:nvPr/>
        </p:nvPicPr>
        <p:blipFill>
          <a:blip r:embed="rId3"/>
          <a:stretch>
            <a:fillRect/>
          </a:stretch>
        </p:blipFill>
        <p:spPr>
          <a:xfrm>
            <a:off x="10412241" y="6019597"/>
            <a:ext cx="1633005" cy="722061"/>
          </a:xfrm>
          <a:prstGeom prst="rect">
            <a:avLst/>
          </a:prstGeom>
        </p:spPr>
      </p:pic>
    </p:spTree>
    <p:extLst>
      <p:ext uri="{BB962C8B-B14F-4D97-AF65-F5344CB8AC3E}">
        <p14:creationId xmlns:p14="http://schemas.microsoft.com/office/powerpoint/2010/main" val="1898969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peech Bubble: Rectangle 26">
            <a:extLst>
              <a:ext uri="{FF2B5EF4-FFF2-40B4-BE49-F238E27FC236}">
                <a16:creationId xmlns:a16="http://schemas.microsoft.com/office/drawing/2014/main" id="{42043200-ACFB-42BC-A4A4-0C11DCCD82B9}"/>
              </a:ext>
            </a:extLst>
          </p:cNvPr>
          <p:cNvSpPr/>
          <p:nvPr/>
        </p:nvSpPr>
        <p:spPr>
          <a:xfrm>
            <a:off x="475274" y="4377765"/>
            <a:ext cx="3149932" cy="2352659"/>
          </a:xfrm>
          <a:prstGeom prst="wedgeRectCallout">
            <a:avLst>
              <a:gd name="adj1" fmla="val 13943"/>
              <a:gd name="adj2" fmla="val -62773"/>
            </a:avLst>
          </a:prstGeom>
          <a:solidFill>
            <a:srgbClr val="FFFFFF"/>
          </a:solidFill>
          <a:ln w="12700" cap="flat" cmpd="sng" algn="ctr">
            <a:solidFill>
              <a:srgbClr val="00D5E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D5E6"/>
              </a:solidFill>
              <a:effectLst/>
              <a:uLnTx/>
              <a:uFillTx/>
              <a:latin typeface="Open Sans"/>
              <a:ea typeface="+mn-ea"/>
              <a:cs typeface="+mn-cs"/>
            </a:endParaRPr>
          </a:p>
        </p:txBody>
      </p:sp>
      <p:sp>
        <p:nvSpPr>
          <p:cNvPr id="22" name="Speech Bubble: Rectangle 26">
            <a:extLst>
              <a:ext uri="{FF2B5EF4-FFF2-40B4-BE49-F238E27FC236}">
                <a16:creationId xmlns:a16="http://schemas.microsoft.com/office/drawing/2014/main" id="{6AB49177-914E-4F15-9FAC-2D8718A812B9}"/>
              </a:ext>
            </a:extLst>
          </p:cNvPr>
          <p:cNvSpPr/>
          <p:nvPr/>
        </p:nvSpPr>
        <p:spPr>
          <a:xfrm>
            <a:off x="4356683" y="4353697"/>
            <a:ext cx="3650455" cy="2352659"/>
          </a:xfrm>
          <a:prstGeom prst="wedgeRectCallout">
            <a:avLst>
              <a:gd name="adj1" fmla="val 13943"/>
              <a:gd name="adj2" fmla="val -62773"/>
            </a:avLst>
          </a:prstGeom>
          <a:solidFill>
            <a:srgbClr val="FFFFFF"/>
          </a:solidFill>
          <a:ln w="12700" cap="flat" cmpd="sng" algn="ctr">
            <a:solidFill>
              <a:srgbClr val="00D5E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D5E6"/>
              </a:solidFill>
              <a:effectLst/>
              <a:uLnTx/>
              <a:uFillTx/>
              <a:latin typeface="Open Sans"/>
              <a:ea typeface="+mn-ea"/>
              <a:cs typeface="+mn-cs"/>
            </a:endParaRPr>
          </a:p>
        </p:txBody>
      </p:sp>
      <p:sp>
        <p:nvSpPr>
          <p:cNvPr id="19" name="Speech Bubble: Rectangle 26">
            <a:extLst>
              <a:ext uri="{FF2B5EF4-FFF2-40B4-BE49-F238E27FC236}">
                <a16:creationId xmlns:a16="http://schemas.microsoft.com/office/drawing/2014/main" id="{CAF0646C-DBFC-4F15-BD6E-93DCC25B576B}"/>
              </a:ext>
            </a:extLst>
          </p:cNvPr>
          <p:cNvSpPr/>
          <p:nvPr/>
        </p:nvSpPr>
        <p:spPr>
          <a:xfrm>
            <a:off x="8738616" y="4353697"/>
            <a:ext cx="3149932" cy="2352659"/>
          </a:xfrm>
          <a:prstGeom prst="wedgeRectCallout">
            <a:avLst>
              <a:gd name="adj1" fmla="val 13943"/>
              <a:gd name="adj2" fmla="val -62773"/>
            </a:avLst>
          </a:prstGeom>
          <a:solidFill>
            <a:srgbClr val="FFFFFF"/>
          </a:solidFill>
          <a:ln w="12700" cap="flat" cmpd="sng" algn="ctr">
            <a:solidFill>
              <a:srgbClr val="00D5E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D5E6"/>
              </a:solidFill>
              <a:effectLst/>
              <a:uLnTx/>
              <a:uFillTx/>
              <a:latin typeface="Open Sans"/>
              <a:ea typeface="+mn-ea"/>
              <a:cs typeface="+mn-cs"/>
            </a:endParaRPr>
          </a:p>
        </p:txBody>
      </p:sp>
      <p:sp>
        <p:nvSpPr>
          <p:cNvPr id="3" name="מציין מיקום תוכן 2">
            <a:extLst>
              <a:ext uri="{FF2B5EF4-FFF2-40B4-BE49-F238E27FC236}">
                <a16:creationId xmlns:a16="http://schemas.microsoft.com/office/drawing/2014/main" id="{31672638-D839-4301-A761-ACFAB84BFAA1}"/>
              </a:ext>
            </a:extLst>
          </p:cNvPr>
          <p:cNvSpPr>
            <a:spLocks noGrp="1"/>
          </p:cNvSpPr>
          <p:nvPr>
            <p:ph idx="1"/>
          </p:nvPr>
        </p:nvSpPr>
        <p:spPr>
          <a:xfrm>
            <a:off x="253388" y="856920"/>
            <a:ext cx="11440099" cy="1200329"/>
          </a:xfrm>
        </p:spPr>
        <p:txBody>
          <a:bodyPr/>
          <a:lstStyle/>
          <a:p>
            <a:pPr marL="0" indent="0">
              <a:buNone/>
            </a:pP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מונח המתאר כמויות אדירות של מידע המגיע ממקורות שונים, אותו יש לשמור, לנהל, לתחזק ולעשות בו שימוש בקלות וביעילות, תוך השקעה של מינימום משאבים</a:t>
            </a:r>
            <a:endParaRPr lang="he-IL" sz="2400" b="1" i="0" dirty="0">
              <a:solidFill>
                <a:srgbClr val="011813"/>
              </a:solidFill>
              <a:effectLst/>
              <a:latin typeface="Opensanshebrew"/>
            </a:endParaRPr>
          </a:p>
          <a:p>
            <a:endParaRPr lang="he-IL" dirty="0"/>
          </a:p>
        </p:txBody>
      </p:sp>
      <p:sp>
        <p:nvSpPr>
          <p:cNvPr id="5" name="כותרת 1">
            <a:extLst>
              <a:ext uri="{FF2B5EF4-FFF2-40B4-BE49-F238E27FC236}">
                <a16:creationId xmlns:a16="http://schemas.microsoft.com/office/drawing/2014/main" id="{C88E582C-D221-4B47-866A-CCBD04F25D04}"/>
              </a:ext>
            </a:extLst>
          </p:cNvPr>
          <p:cNvSpPr txBox="1">
            <a:spLocks/>
          </p:cNvSpPr>
          <p:nvPr/>
        </p:nvSpPr>
        <p:spPr>
          <a:xfrm>
            <a:off x="1177887" y="55085"/>
            <a:ext cx="10515600" cy="881617"/>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3200" b="1" dirty="0">
                <a:solidFill>
                  <a:srgbClr val="002060"/>
                </a:solidFill>
                <a:latin typeface="Calibri" panose="020F0502020204030204" pitchFamily="34" charset="0"/>
                <a:ea typeface="+mn-ea"/>
                <a:cs typeface="Calibri" panose="020F0502020204030204" pitchFamily="34" charset="0"/>
              </a:rPr>
              <a:t>ביג דאטה </a:t>
            </a:r>
            <a:r>
              <a:rPr lang="en-US" sz="3200" b="1" dirty="0">
                <a:solidFill>
                  <a:srgbClr val="002060"/>
                </a:solidFill>
                <a:latin typeface="Calibri" panose="020F0502020204030204" pitchFamily="34" charset="0"/>
                <a:ea typeface="Calibri" panose="020F0502020204030204" pitchFamily="34" charset="0"/>
                <a:cs typeface="Calibri" panose="020F0502020204030204" pitchFamily="34" charset="0"/>
              </a:rPr>
              <a:t>Big Data</a:t>
            </a:r>
            <a:r>
              <a:rPr lang="he-IL"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 נתוני עתק</a:t>
            </a:r>
            <a:endParaRPr lang="he-IL" sz="3200" b="1" dirty="0">
              <a:solidFill>
                <a:srgbClr val="002060"/>
              </a:solidFill>
              <a:latin typeface="Calibri" panose="020F0502020204030204" pitchFamily="34" charset="0"/>
              <a:ea typeface="+mn-ea"/>
              <a:cs typeface="Calibri" panose="020F0502020204030204" pitchFamily="34" charset="0"/>
            </a:endParaRPr>
          </a:p>
        </p:txBody>
      </p:sp>
      <p:sp>
        <p:nvSpPr>
          <p:cNvPr id="7" name="תיבת טקסט 6">
            <a:extLst>
              <a:ext uri="{FF2B5EF4-FFF2-40B4-BE49-F238E27FC236}">
                <a16:creationId xmlns:a16="http://schemas.microsoft.com/office/drawing/2014/main" id="{FB1F4822-6A10-4A4E-9740-7F4A663A8EE0}"/>
              </a:ext>
            </a:extLst>
          </p:cNvPr>
          <p:cNvSpPr txBox="1"/>
          <p:nvPr/>
        </p:nvSpPr>
        <p:spPr>
          <a:xfrm>
            <a:off x="3983515" y="4429713"/>
            <a:ext cx="3979843" cy="2308324"/>
          </a:xfrm>
          <a:prstGeom prst="rect">
            <a:avLst/>
          </a:prstGeom>
          <a:noFill/>
        </p:spPr>
        <p:txBody>
          <a:bodyPr wrap="square">
            <a:spAutoFit/>
          </a:bodyPr>
          <a:lstStyle/>
          <a:p>
            <a:r>
              <a:rPr lang="he-IL" sz="2400" b="1" dirty="0">
                <a:solidFill>
                  <a:srgbClr val="002060"/>
                </a:solidFill>
                <a:latin typeface="Calibri" panose="020F0502020204030204" pitchFamily="34" charset="0"/>
                <a:ea typeface="Calibri" panose="020F0502020204030204" pitchFamily="34" charset="0"/>
                <a:cs typeface="Calibri" panose="020F0502020204030204" pitchFamily="34" charset="0"/>
              </a:rPr>
              <a:t>נתונים מובנים </a:t>
            </a: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 טבלאות</a:t>
            </a:r>
          </a:p>
          <a:p>
            <a:r>
              <a:rPr lang="he-IL" sz="2400" b="1" dirty="0">
                <a:solidFill>
                  <a:srgbClr val="002060"/>
                </a:solidFill>
                <a:latin typeface="Calibri" panose="020F0502020204030204" pitchFamily="34" charset="0"/>
                <a:ea typeface="Calibri" panose="020F0502020204030204" pitchFamily="34" charset="0"/>
                <a:cs typeface="Calibri" panose="020F0502020204030204" pitchFamily="34" charset="0"/>
              </a:rPr>
              <a:t>נתונים לא מובנים </a:t>
            </a: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 טקסטים, אודיו, וידאו, תמונות, רנטגן, </a:t>
            </a:r>
            <a:r>
              <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CT</a:t>
            </a: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he-IL"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אקג</a:t>
            </a: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 סיגנלים וסנסורים </a:t>
            </a:r>
          </a:p>
          <a:p>
            <a:r>
              <a:rPr lang="he-IL" sz="2400" b="1" dirty="0">
                <a:solidFill>
                  <a:srgbClr val="002060"/>
                </a:solidFill>
                <a:latin typeface="Calibri" panose="020F0502020204030204" pitchFamily="34" charset="0"/>
                <a:ea typeface="Calibri" panose="020F0502020204030204" pitchFamily="34" charset="0"/>
                <a:cs typeface="Calibri" panose="020F0502020204030204" pitchFamily="34" charset="0"/>
              </a:rPr>
              <a:t>נתונים מובנים למחצה </a:t>
            </a: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 יכולים להכיל את שתי צורות הנתונים</a:t>
            </a:r>
          </a:p>
        </p:txBody>
      </p:sp>
      <p:sp>
        <p:nvSpPr>
          <p:cNvPr id="12" name="תיבת טקסט 11">
            <a:extLst>
              <a:ext uri="{FF2B5EF4-FFF2-40B4-BE49-F238E27FC236}">
                <a16:creationId xmlns:a16="http://schemas.microsoft.com/office/drawing/2014/main" id="{A213205C-EC3A-4755-B4F1-723290F40991}"/>
              </a:ext>
            </a:extLst>
          </p:cNvPr>
          <p:cNvSpPr txBox="1"/>
          <p:nvPr/>
        </p:nvSpPr>
        <p:spPr>
          <a:xfrm>
            <a:off x="475274" y="4429713"/>
            <a:ext cx="2952976" cy="1938992"/>
          </a:xfrm>
          <a:prstGeom prst="rect">
            <a:avLst/>
          </a:prstGeom>
          <a:noFill/>
        </p:spPr>
        <p:txBody>
          <a:bodyPr wrap="square">
            <a:spAutoFit/>
          </a:bodyPr>
          <a:lstStyle/>
          <a:p>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הסקת מסקנות, שיפור תהליכים, קבלת החלטות וקביעת מדיניות, שיפור איכות הטיפול וחווית המטופל</a:t>
            </a:r>
          </a:p>
        </p:txBody>
      </p:sp>
      <p:sp>
        <p:nvSpPr>
          <p:cNvPr id="14" name="תיבת טקסט 13">
            <a:extLst>
              <a:ext uri="{FF2B5EF4-FFF2-40B4-BE49-F238E27FC236}">
                <a16:creationId xmlns:a16="http://schemas.microsoft.com/office/drawing/2014/main" id="{2F57F246-1F66-4401-9427-DC1B8AC525A6}"/>
              </a:ext>
            </a:extLst>
          </p:cNvPr>
          <p:cNvSpPr txBox="1"/>
          <p:nvPr/>
        </p:nvSpPr>
        <p:spPr>
          <a:xfrm>
            <a:off x="8814385" y="4413151"/>
            <a:ext cx="2938865" cy="1938992"/>
          </a:xfrm>
          <a:prstGeom prst="rect">
            <a:avLst/>
          </a:prstGeom>
          <a:noFill/>
        </p:spPr>
        <p:txBody>
          <a:bodyPr wrap="square">
            <a:spAutoFit/>
          </a:bodyPr>
          <a:lstStyle/>
          <a:p>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ארגונים ועסקים, נתוני שימוש צריכה או ליין, רשתות חברתיות, שעונים חכמים, נתונים רפואיים וקליניים ועוד...</a:t>
            </a:r>
          </a:p>
        </p:txBody>
      </p:sp>
      <p:cxnSp>
        <p:nvCxnSpPr>
          <p:cNvPr id="17" name="Straight Connector 68">
            <a:extLst>
              <a:ext uri="{FF2B5EF4-FFF2-40B4-BE49-F238E27FC236}">
                <a16:creationId xmlns:a16="http://schemas.microsoft.com/office/drawing/2014/main" id="{DD5F83A7-8F4B-4029-96BB-C99C70EE95A1}"/>
              </a:ext>
            </a:extLst>
          </p:cNvPr>
          <p:cNvCxnSpPr>
            <a:cxnSpLocks/>
          </p:cNvCxnSpPr>
          <p:nvPr/>
        </p:nvCxnSpPr>
        <p:spPr>
          <a:xfrm flipH="1">
            <a:off x="0" y="834886"/>
            <a:ext cx="12192000" cy="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תיבת טקסט 20">
            <a:extLst>
              <a:ext uri="{FF2B5EF4-FFF2-40B4-BE49-F238E27FC236}">
                <a16:creationId xmlns:a16="http://schemas.microsoft.com/office/drawing/2014/main" id="{42EF10E8-BCA5-48BC-9A42-5DBC9AC46284}"/>
              </a:ext>
            </a:extLst>
          </p:cNvPr>
          <p:cNvSpPr txBox="1"/>
          <p:nvPr/>
        </p:nvSpPr>
        <p:spPr>
          <a:xfrm>
            <a:off x="9132733" y="3596701"/>
            <a:ext cx="2205180" cy="461665"/>
          </a:xfrm>
          <a:prstGeom prst="rect">
            <a:avLst/>
          </a:prstGeom>
          <a:noFill/>
        </p:spPr>
        <p:txBody>
          <a:bodyPr wrap="square">
            <a:spAutoFit/>
          </a:bodyPr>
          <a:lstStyle/>
          <a:p>
            <a:r>
              <a:rPr lang="he-IL" sz="2400" b="1" dirty="0">
                <a:solidFill>
                  <a:srgbClr val="00D5E6"/>
                </a:solidFill>
                <a:latin typeface="Calibri" panose="020F0502020204030204" pitchFamily="34" charset="0"/>
                <a:ea typeface="Calibri" panose="020F0502020204030204" pitchFamily="34" charset="0"/>
                <a:cs typeface="Calibri" panose="020F0502020204030204" pitchFamily="34" charset="0"/>
              </a:rPr>
              <a:t>מקורות המידע </a:t>
            </a:r>
          </a:p>
        </p:txBody>
      </p:sp>
      <p:sp>
        <p:nvSpPr>
          <p:cNvPr id="23" name="תיבת טקסט 22">
            <a:extLst>
              <a:ext uri="{FF2B5EF4-FFF2-40B4-BE49-F238E27FC236}">
                <a16:creationId xmlns:a16="http://schemas.microsoft.com/office/drawing/2014/main" id="{E9F32408-5E2C-4465-9160-A7AD14ED6A07}"/>
              </a:ext>
            </a:extLst>
          </p:cNvPr>
          <p:cNvSpPr txBox="1"/>
          <p:nvPr/>
        </p:nvSpPr>
        <p:spPr>
          <a:xfrm>
            <a:off x="5017832" y="3572964"/>
            <a:ext cx="2205180" cy="461665"/>
          </a:xfrm>
          <a:prstGeom prst="rect">
            <a:avLst/>
          </a:prstGeom>
          <a:noFill/>
        </p:spPr>
        <p:txBody>
          <a:bodyPr wrap="square">
            <a:spAutoFit/>
          </a:bodyPr>
          <a:lstStyle/>
          <a:p>
            <a:r>
              <a:rPr lang="he-IL" sz="2400" b="1" dirty="0">
                <a:solidFill>
                  <a:srgbClr val="00D5E6"/>
                </a:solidFill>
                <a:latin typeface="Calibri" panose="020F0502020204030204" pitchFamily="34" charset="0"/>
                <a:ea typeface="Calibri" panose="020F0502020204030204" pitchFamily="34" charset="0"/>
                <a:cs typeface="Calibri" panose="020F0502020204030204" pitchFamily="34" charset="0"/>
              </a:rPr>
              <a:t>סוגי הנתונים</a:t>
            </a:r>
          </a:p>
        </p:txBody>
      </p:sp>
      <p:sp>
        <p:nvSpPr>
          <p:cNvPr id="25" name="תיבת טקסט 24">
            <a:extLst>
              <a:ext uri="{FF2B5EF4-FFF2-40B4-BE49-F238E27FC236}">
                <a16:creationId xmlns:a16="http://schemas.microsoft.com/office/drawing/2014/main" id="{08B97640-5539-483E-9C30-7AB5CD47571F}"/>
              </a:ext>
            </a:extLst>
          </p:cNvPr>
          <p:cNvSpPr txBox="1"/>
          <p:nvPr/>
        </p:nvSpPr>
        <p:spPr>
          <a:xfrm>
            <a:off x="904314" y="3626130"/>
            <a:ext cx="2205180" cy="461665"/>
          </a:xfrm>
          <a:prstGeom prst="rect">
            <a:avLst/>
          </a:prstGeom>
          <a:noFill/>
        </p:spPr>
        <p:txBody>
          <a:bodyPr wrap="square">
            <a:spAutoFit/>
          </a:bodyPr>
          <a:lstStyle/>
          <a:p>
            <a:r>
              <a:rPr lang="he-IL" sz="2400" b="1" dirty="0">
                <a:solidFill>
                  <a:srgbClr val="00D5E6"/>
                </a:solidFill>
                <a:latin typeface="Calibri" panose="020F0502020204030204" pitchFamily="34" charset="0"/>
                <a:ea typeface="Calibri" panose="020F0502020204030204" pitchFamily="34" charset="0"/>
                <a:cs typeface="Calibri" panose="020F0502020204030204" pitchFamily="34" charset="0"/>
              </a:rPr>
              <a:t>שימוש בנתונים</a:t>
            </a:r>
          </a:p>
        </p:txBody>
      </p:sp>
      <p:pic>
        <p:nvPicPr>
          <p:cNvPr id="7174" name="Picture 6" descr="Big data Free Stock Photos, Images, and Pictures of Big data">
            <a:extLst>
              <a:ext uri="{FF2B5EF4-FFF2-40B4-BE49-F238E27FC236}">
                <a16:creationId xmlns:a16="http://schemas.microsoft.com/office/drawing/2014/main" id="{B1797A68-2956-46B1-8BC5-D472E0C28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0883" y="1586640"/>
            <a:ext cx="2769607" cy="18856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891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val 76"/>
          <p:cNvSpPr>
            <a:spLocks noChangeAspect="1"/>
          </p:cNvSpPr>
          <p:nvPr/>
        </p:nvSpPr>
        <p:spPr bwMode="auto">
          <a:xfrm>
            <a:off x="4947214" y="1927305"/>
            <a:ext cx="1002085" cy="1002345"/>
          </a:xfrm>
          <a:prstGeom prst="ellipse">
            <a:avLst/>
          </a:prstGeom>
          <a:solidFill>
            <a:srgbClr val="9B3A5B"/>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5226" rtl="0" eaLnBrk="1" fontAlgn="auto" latinLnBrk="0" hangingPunct="1">
              <a:lnSpc>
                <a:spcPct val="100000"/>
              </a:lnSpc>
              <a:spcBef>
                <a:spcPts val="0"/>
              </a:spcBef>
              <a:spcAft>
                <a:spcPts val="0"/>
              </a:spcAft>
              <a:buClrTx/>
              <a:buSzTx/>
              <a:buFontTx/>
              <a:buNone/>
              <a:tabLst/>
              <a:defRPr/>
            </a:pPr>
            <a:endParaRPr kumimoji="0" lang="en-US" sz="150" b="1" i="0" u="none" strike="noStrike" kern="1200" cap="none" spc="0" normalizeH="0" baseline="0" noProof="0" dirty="0">
              <a:ln>
                <a:noFill/>
              </a:ln>
              <a:solidFill>
                <a:srgbClr val="FFFFFF"/>
              </a:solidFill>
              <a:effectLst/>
              <a:uLnTx/>
              <a:uFillTx/>
              <a:latin typeface="Chronicle Display Black"/>
              <a:ea typeface="+mn-ea"/>
              <a:cs typeface="+mn-cs"/>
            </a:endParaRPr>
          </a:p>
        </p:txBody>
      </p:sp>
      <p:sp>
        <p:nvSpPr>
          <p:cNvPr id="65" name="Oval 64"/>
          <p:cNvSpPr>
            <a:spLocks noChangeAspect="1"/>
          </p:cNvSpPr>
          <p:nvPr/>
        </p:nvSpPr>
        <p:spPr bwMode="auto">
          <a:xfrm>
            <a:off x="7017729" y="3755422"/>
            <a:ext cx="1002084" cy="1002345"/>
          </a:xfrm>
          <a:prstGeom prst="ellipse">
            <a:avLst/>
          </a:prstGeom>
          <a:solidFill>
            <a:srgbClr val="00D5E6"/>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5226"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D5E6"/>
              </a:solidFill>
              <a:effectLst/>
              <a:uLnTx/>
              <a:uFillTx/>
              <a:latin typeface="Chronicle Display Black"/>
              <a:ea typeface="+mn-ea"/>
              <a:cs typeface="+mn-cs"/>
            </a:endParaRPr>
          </a:p>
        </p:txBody>
      </p:sp>
      <p:sp>
        <p:nvSpPr>
          <p:cNvPr id="74" name="Oval 73"/>
          <p:cNvSpPr>
            <a:spLocks noChangeAspect="1"/>
          </p:cNvSpPr>
          <p:nvPr/>
        </p:nvSpPr>
        <p:spPr bwMode="auto">
          <a:xfrm>
            <a:off x="4238208" y="2862020"/>
            <a:ext cx="1002084" cy="1002345"/>
          </a:xfrm>
          <a:prstGeom prst="ellipse">
            <a:avLst/>
          </a:prstGeom>
          <a:solidFill>
            <a:srgbClr val="FF7C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5226"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Chronicle Display Black"/>
              <a:ea typeface="+mn-ea"/>
              <a:cs typeface="+mn-cs"/>
            </a:endParaRPr>
          </a:p>
        </p:txBody>
      </p:sp>
      <p:sp>
        <p:nvSpPr>
          <p:cNvPr id="68" name="Oval 67"/>
          <p:cNvSpPr>
            <a:spLocks noChangeAspect="1"/>
          </p:cNvSpPr>
          <p:nvPr/>
        </p:nvSpPr>
        <p:spPr bwMode="auto">
          <a:xfrm>
            <a:off x="5205576" y="4681460"/>
            <a:ext cx="1002084" cy="1002345"/>
          </a:xfrm>
          <a:prstGeom prst="ellipse">
            <a:avLst/>
          </a:prstGeom>
          <a:solidFill>
            <a:srgbClr val="FFCC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5226"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Chronicle Display Black"/>
              <a:ea typeface="+mn-ea"/>
              <a:cs typeface="+mn-cs"/>
            </a:endParaRPr>
          </a:p>
        </p:txBody>
      </p:sp>
      <p:sp>
        <p:nvSpPr>
          <p:cNvPr id="71" name="Oval 70"/>
          <p:cNvSpPr>
            <a:spLocks noChangeAspect="1"/>
          </p:cNvSpPr>
          <p:nvPr/>
        </p:nvSpPr>
        <p:spPr bwMode="auto">
          <a:xfrm>
            <a:off x="4281182" y="3928351"/>
            <a:ext cx="1002085" cy="1002345"/>
          </a:xfrm>
          <a:prstGeom prst="ellipse">
            <a:avLst/>
          </a:prstGeom>
          <a:solidFill>
            <a:srgbClr val="787878"/>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5226"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Chronicle Display Black"/>
              <a:ea typeface="+mn-ea"/>
              <a:cs typeface="+mn-cs"/>
            </a:endParaRPr>
          </a:p>
        </p:txBody>
      </p:sp>
      <p:sp>
        <p:nvSpPr>
          <p:cNvPr id="62" name="Oval 61"/>
          <p:cNvSpPr>
            <a:spLocks noChangeAspect="1"/>
          </p:cNvSpPr>
          <p:nvPr/>
        </p:nvSpPr>
        <p:spPr bwMode="auto">
          <a:xfrm>
            <a:off x="7014790" y="2712660"/>
            <a:ext cx="1002084" cy="1002345"/>
          </a:xfrm>
          <a:prstGeom prst="ellipse">
            <a:avLst/>
          </a:prstGeom>
          <a:solidFill>
            <a:srgbClr val="FDD3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5226" rtl="0" eaLnBrk="1" fontAlgn="auto" latinLnBrk="0" hangingPunct="1">
              <a:lnSpc>
                <a:spcPct val="100000"/>
              </a:lnSpc>
              <a:spcBef>
                <a:spcPts val="0"/>
              </a:spcBef>
              <a:spcAft>
                <a:spcPts val="0"/>
              </a:spcAft>
              <a:buClrTx/>
              <a:buSzTx/>
              <a:buFontTx/>
              <a:buNone/>
              <a:tabLst/>
              <a:defRPr/>
            </a:pPr>
            <a:endParaRPr kumimoji="0" lang="en-US" sz="1850" b="1" i="0" u="none" strike="noStrike" kern="1200" cap="none" spc="0" normalizeH="0" baseline="0" noProof="0" dirty="0">
              <a:ln>
                <a:noFill/>
              </a:ln>
              <a:solidFill>
                <a:srgbClr val="FFFFFF"/>
              </a:solidFill>
              <a:effectLst/>
              <a:uLnTx/>
              <a:uFillTx/>
              <a:latin typeface="Chronicle Display Black"/>
              <a:ea typeface="+mn-ea"/>
              <a:cs typeface="+mn-cs"/>
            </a:endParaRPr>
          </a:p>
        </p:txBody>
      </p:sp>
      <p:sp>
        <p:nvSpPr>
          <p:cNvPr id="51" name="Freeform 5"/>
          <p:cNvSpPr>
            <a:spLocks noChangeArrowheads="1"/>
          </p:cNvSpPr>
          <p:nvPr/>
        </p:nvSpPr>
        <p:spPr bwMode="auto">
          <a:xfrm rot="14860295">
            <a:off x="5783962" y="2984102"/>
            <a:ext cx="191715" cy="331685"/>
          </a:xfrm>
          <a:custGeom>
            <a:avLst/>
            <a:gdLst>
              <a:gd name="T0" fmla="*/ 2534 w 228"/>
              <a:gd name="T1" fmla="*/ 17679 h 396"/>
              <a:gd name="T2" fmla="*/ 2534 w 228"/>
              <a:gd name="T3" fmla="*/ 17679 h 396"/>
              <a:gd name="T4" fmla="*/ 56482 w 228"/>
              <a:gd name="T5" fmla="*/ 71077 h 396"/>
              <a:gd name="T6" fmla="*/ 2534 w 228"/>
              <a:gd name="T7" fmla="*/ 127361 h 396"/>
              <a:gd name="T8" fmla="*/ 2534 w 228"/>
              <a:gd name="T9" fmla="*/ 127361 h 396"/>
              <a:gd name="T10" fmla="*/ 0 w 228"/>
              <a:gd name="T11" fmla="*/ 132412 h 396"/>
              <a:gd name="T12" fmla="*/ 10500 w 228"/>
              <a:gd name="T13" fmla="*/ 142514 h 396"/>
              <a:gd name="T14" fmla="*/ 18103 w 228"/>
              <a:gd name="T15" fmla="*/ 139989 h 396"/>
              <a:gd name="T16" fmla="*/ 18103 w 228"/>
              <a:gd name="T17" fmla="*/ 139989 h 396"/>
              <a:gd name="T18" fmla="*/ 79654 w 228"/>
              <a:gd name="T19" fmla="*/ 79014 h 396"/>
              <a:gd name="T20" fmla="*/ 79654 w 228"/>
              <a:gd name="T21" fmla="*/ 79014 h 396"/>
              <a:gd name="T22" fmla="*/ 82188 w 228"/>
              <a:gd name="T23" fmla="*/ 71077 h 396"/>
              <a:gd name="T24" fmla="*/ 82188 w 228"/>
              <a:gd name="T25" fmla="*/ 71077 h 396"/>
              <a:gd name="T26" fmla="*/ 82188 w 228"/>
              <a:gd name="T27" fmla="*/ 71077 h 396"/>
              <a:gd name="T28" fmla="*/ 79654 w 228"/>
              <a:gd name="T29" fmla="*/ 63500 h 396"/>
              <a:gd name="T30" fmla="*/ 79654 w 228"/>
              <a:gd name="T31" fmla="*/ 63500 h 396"/>
              <a:gd name="T32" fmla="*/ 18103 w 228"/>
              <a:gd name="T33" fmla="*/ 2526 h 396"/>
              <a:gd name="T34" fmla="*/ 18103 w 228"/>
              <a:gd name="T35" fmla="*/ 2526 h 396"/>
              <a:gd name="T36" fmla="*/ 10500 w 228"/>
              <a:gd name="T37" fmla="*/ 0 h 396"/>
              <a:gd name="T38" fmla="*/ 0 w 228"/>
              <a:gd name="T39" fmla="*/ 10102 h 396"/>
              <a:gd name="T40" fmla="*/ 2534 w 228"/>
              <a:gd name="T41" fmla="*/ 17679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rgbClr val="9B3A5B"/>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srgbClr val="000000"/>
              </a:solidFill>
              <a:effectLst/>
              <a:uLnTx/>
              <a:uFillTx/>
              <a:latin typeface="Chronicle Display Black"/>
              <a:ea typeface="+mn-ea"/>
              <a:cs typeface="+mn-cs"/>
            </a:endParaRPr>
          </a:p>
        </p:txBody>
      </p:sp>
      <p:sp>
        <p:nvSpPr>
          <p:cNvPr id="52" name="Freeform 5"/>
          <p:cNvSpPr>
            <a:spLocks noChangeArrowheads="1"/>
          </p:cNvSpPr>
          <p:nvPr/>
        </p:nvSpPr>
        <p:spPr bwMode="auto">
          <a:xfrm rot="20395307">
            <a:off x="6710511" y="3369397"/>
            <a:ext cx="191640" cy="331815"/>
          </a:xfrm>
          <a:custGeom>
            <a:avLst/>
            <a:gdLst>
              <a:gd name="T0" fmla="*/ 2534 w 228"/>
              <a:gd name="T1" fmla="*/ 17679 h 396"/>
              <a:gd name="T2" fmla="*/ 2534 w 228"/>
              <a:gd name="T3" fmla="*/ 17679 h 396"/>
              <a:gd name="T4" fmla="*/ 56482 w 228"/>
              <a:gd name="T5" fmla="*/ 71077 h 396"/>
              <a:gd name="T6" fmla="*/ 2534 w 228"/>
              <a:gd name="T7" fmla="*/ 127361 h 396"/>
              <a:gd name="T8" fmla="*/ 2534 w 228"/>
              <a:gd name="T9" fmla="*/ 127361 h 396"/>
              <a:gd name="T10" fmla="*/ 0 w 228"/>
              <a:gd name="T11" fmla="*/ 132412 h 396"/>
              <a:gd name="T12" fmla="*/ 10500 w 228"/>
              <a:gd name="T13" fmla="*/ 142514 h 396"/>
              <a:gd name="T14" fmla="*/ 18103 w 228"/>
              <a:gd name="T15" fmla="*/ 139989 h 396"/>
              <a:gd name="T16" fmla="*/ 18103 w 228"/>
              <a:gd name="T17" fmla="*/ 139989 h 396"/>
              <a:gd name="T18" fmla="*/ 79654 w 228"/>
              <a:gd name="T19" fmla="*/ 79014 h 396"/>
              <a:gd name="T20" fmla="*/ 79654 w 228"/>
              <a:gd name="T21" fmla="*/ 79014 h 396"/>
              <a:gd name="T22" fmla="*/ 82188 w 228"/>
              <a:gd name="T23" fmla="*/ 71077 h 396"/>
              <a:gd name="T24" fmla="*/ 82188 w 228"/>
              <a:gd name="T25" fmla="*/ 71077 h 396"/>
              <a:gd name="T26" fmla="*/ 82188 w 228"/>
              <a:gd name="T27" fmla="*/ 71077 h 396"/>
              <a:gd name="T28" fmla="*/ 79654 w 228"/>
              <a:gd name="T29" fmla="*/ 63500 h 396"/>
              <a:gd name="T30" fmla="*/ 79654 w 228"/>
              <a:gd name="T31" fmla="*/ 63500 h 396"/>
              <a:gd name="T32" fmla="*/ 18103 w 228"/>
              <a:gd name="T33" fmla="*/ 2526 h 396"/>
              <a:gd name="T34" fmla="*/ 18103 w 228"/>
              <a:gd name="T35" fmla="*/ 2526 h 396"/>
              <a:gd name="T36" fmla="*/ 10500 w 228"/>
              <a:gd name="T37" fmla="*/ 0 h 396"/>
              <a:gd name="T38" fmla="*/ 0 w 228"/>
              <a:gd name="T39" fmla="*/ 10102 h 396"/>
              <a:gd name="T40" fmla="*/ 2534 w 228"/>
              <a:gd name="T41" fmla="*/ 17679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rgbClr val="FFC000"/>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srgbClr val="000000"/>
              </a:solidFill>
              <a:effectLst/>
              <a:uLnTx/>
              <a:uFillTx/>
              <a:latin typeface="Chronicle Display Black"/>
              <a:ea typeface="+mn-ea"/>
              <a:cs typeface="+mn-cs"/>
            </a:endParaRPr>
          </a:p>
        </p:txBody>
      </p:sp>
      <p:sp>
        <p:nvSpPr>
          <p:cNvPr id="55" name="Freeform 5"/>
          <p:cNvSpPr>
            <a:spLocks noChangeArrowheads="1"/>
          </p:cNvSpPr>
          <p:nvPr/>
        </p:nvSpPr>
        <p:spPr bwMode="auto">
          <a:xfrm rot="1800000">
            <a:off x="6682943" y="3909676"/>
            <a:ext cx="191640" cy="331815"/>
          </a:xfrm>
          <a:custGeom>
            <a:avLst/>
            <a:gdLst>
              <a:gd name="T0" fmla="*/ 2534 w 228"/>
              <a:gd name="T1" fmla="*/ 17679 h 396"/>
              <a:gd name="T2" fmla="*/ 2534 w 228"/>
              <a:gd name="T3" fmla="*/ 17679 h 396"/>
              <a:gd name="T4" fmla="*/ 56482 w 228"/>
              <a:gd name="T5" fmla="*/ 71077 h 396"/>
              <a:gd name="T6" fmla="*/ 2534 w 228"/>
              <a:gd name="T7" fmla="*/ 127361 h 396"/>
              <a:gd name="T8" fmla="*/ 2534 w 228"/>
              <a:gd name="T9" fmla="*/ 127361 h 396"/>
              <a:gd name="T10" fmla="*/ 0 w 228"/>
              <a:gd name="T11" fmla="*/ 132412 h 396"/>
              <a:gd name="T12" fmla="*/ 10500 w 228"/>
              <a:gd name="T13" fmla="*/ 142514 h 396"/>
              <a:gd name="T14" fmla="*/ 18103 w 228"/>
              <a:gd name="T15" fmla="*/ 139989 h 396"/>
              <a:gd name="T16" fmla="*/ 18103 w 228"/>
              <a:gd name="T17" fmla="*/ 139989 h 396"/>
              <a:gd name="T18" fmla="*/ 79654 w 228"/>
              <a:gd name="T19" fmla="*/ 79014 h 396"/>
              <a:gd name="T20" fmla="*/ 79654 w 228"/>
              <a:gd name="T21" fmla="*/ 79014 h 396"/>
              <a:gd name="T22" fmla="*/ 82188 w 228"/>
              <a:gd name="T23" fmla="*/ 71077 h 396"/>
              <a:gd name="T24" fmla="*/ 82188 w 228"/>
              <a:gd name="T25" fmla="*/ 71077 h 396"/>
              <a:gd name="T26" fmla="*/ 82188 w 228"/>
              <a:gd name="T27" fmla="*/ 71077 h 396"/>
              <a:gd name="T28" fmla="*/ 79654 w 228"/>
              <a:gd name="T29" fmla="*/ 63500 h 396"/>
              <a:gd name="T30" fmla="*/ 79654 w 228"/>
              <a:gd name="T31" fmla="*/ 63500 h 396"/>
              <a:gd name="T32" fmla="*/ 18103 w 228"/>
              <a:gd name="T33" fmla="*/ 2526 h 396"/>
              <a:gd name="T34" fmla="*/ 18103 w 228"/>
              <a:gd name="T35" fmla="*/ 2526 h 396"/>
              <a:gd name="T36" fmla="*/ 10500 w 228"/>
              <a:gd name="T37" fmla="*/ 0 h 396"/>
              <a:gd name="T38" fmla="*/ 0 w 228"/>
              <a:gd name="T39" fmla="*/ 10102 h 396"/>
              <a:gd name="T40" fmla="*/ 2534 w 228"/>
              <a:gd name="T41" fmla="*/ 17679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rgbClr val="00D5E6"/>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srgbClr val="000000"/>
              </a:solidFill>
              <a:effectLst/>
              <a:uLnTx/>
              <a:uFillTx/>
              <a:latin typeface="Chronicle Display Black"/>
              <a:ea typeface="+mn-ea"/>
              <a:cs typeface="+mn-cs"/>
            </a:endParaRPr>
          </a:p>
        </p:txBody>
      </p:sp>
      <p:sp>
        <p:nvSpPr>
          <p:cNvPr id="58" name="Freeform 5"/>
          <p:cNvSpPr>
            <a:spLocks noChangeArrowheads="1"/>
          </p:cNvSpPr>
          <p:nvPr/>
        </p:nvSpPr>
        <p:spPr bwMode="auto">
          <a:xfrm rot="6256532">
            <a:off x="5815053" y="4274774"/>
            <a:ext cx="191715" cy="331685"/>
          </a:xfrm>
          <a:custGeom>
            <a:avLst/>
            <a:gdLst>
              <a:gd name="T0" fmla="*/ 2534 w 228"/>
              <a:gd name="T1" fmla="*/ 17679 h 396"/>
              <a:gd name="T2" fmla="*/ 2534 w 228"/>
              <a:gd name="T3" fmla="*/ 17679 h 396"/>
              <a:gd name="T4" fmla="*/ 56482 w 228"/>
              <a:gd name="T5" fmla="*/ 71077 h 396"/>
              <a:gd name="T6" fmla="*/ 2534 w 228"/>
              <a:gd name="T7" fmla="*/ 127361 h 396"/>
              <a:gd name="T8" fmla="*/ 2534 w 228"/>
              <a:gd name="T9" fmla="*/ 127361 h 396"/>
              <a:gd name="T10" fmla="*/ 0 w 228"/>
              <a:gd name="T11" fmla="*/ 132412 h 396"/>
              <a:gd name="T12" fmla="*/ 10500 w 228"/>
              <a:gd name="T13" fmla="*/ 142514 h 396"/>
              <a:gd name="T14" fmla="*/ 18103 w 228"/>
              <a:gd name="T15" fmla="*/ 139989 h 396"/>
              <a:gd name="T16" fmla="*/ 18103 w 228"/>
              <a:gd name="T17" fmla="*/ 139989 h 396"/>
              <a:gd name="T18" fmla="*/ 79654 w 228"/>
              <a:gd name="T19" fmla="*/ 79014 h 396"/>
              <a:gd name="T20" fmla="*/ 79654 w 228"/>
              <a:gd name="T21" fmla="*/ 79014 h 396"/>
              <a:gd name="T22" fmla="*/ 82188 w 228"/>
              <a:gd name="T23" fmla="*/ 71077 h 396"/>
              <a:gd name="T24" fmla="*/ 82188 w 228"/>
              <a:gd name="T25" fmla="*/ 71077 h 396"/>
              <a:gd name="T26" fmla="*/ 82188 w 228"/>
              <a:gd name="T27" fmla="*/ 71077 h 396"/>
              <a:gd name="T28" fmla="*/ 79654 w 228"/>
              <a:gd name="T29" fmla="*/ 63500 h 396"/>
              <a:gd name="T30" fmla="*/ 79654 w 228"/>
              <a:gd name="T31" fmla="*/ 63500 h 396"/>
              <a:gd name="T32" fmla="*/ 18103 w 228"/>
              <a:gd name="T33" fmla="*/ 2526 h 396"/>
              <a:gd name="T34" fmla="*/ 18103 w 228"/>
              <a:gd name="T35" fmla="*/ 2526 h 396"/>
              <a:gd name="T36" fmla="*/ 10500 w 228"/>
              <a:gd name="T37" fmla="*/ 0 h 396"/>
              <a:gd name="T38" fmla="*/ 0 w 228"/>
              <a:gd name="T39" fmla="*/ 10102 h 396"/>
              <a:gd name="T40" fmla="*/ 2534 w 228"/>
              <a:gd name="T41" fmla="*/ 17679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rgbClr val="FFCCCC"/>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srgbClr val="000000"/>
              </a:solidFill>
              <a:effectLst/>
              <a:uLnTx/>
              <a:uFillTx/>
              <a:latin typeface="Chronicle Display Black"/>
              <a:ea typeface="+mn-ea"/>
              <a:cs typeface="+mn-cs"/>
            </a:endParaRPr>
          </a:p>
        </p:txBody>
      </p:sp>
      <p:sp>
        <p:nvSpPr>
          <p:cNvPr id="59" name="Freeform 5"/>
          <p:cNvSpPr>
            <a:spLocks noChangeArrowheads="1"/>
          </p:cNvSpPr>
          <p:nvPr/>
        </p:nvSpPr>
        <p:spPr bwMode="auto">
          <a:xfrm rot="9900000">
            <a:off x="5421202" y="3903140"/>
            <a:ext cx="191640" cy="331815"/>
          </a:xfrm>
          <a:custGeom>
            <a:avLst/>
            <a:gdLst>
              <a:gd name="T0" fmla="*/ 2534 w 228"/>
              <a:gd name="T1" fmla="*/ 17679 h 396"/>
              <a:gd name="T2" fmla="*/ 2534 w 228"/>
              <a:gd name="T3" fmla="*/ 17679 h 396"/>
              <a:gd name="T4" fmla="*/ 56482 w 228"/>
              <a:gd name="T5" fmla="*/ 71077 h 396"/>
              <a:gd name="T6" fmla="*/ 2534 w 228"/>
              <a:gd name="T7" fmla="*/ 127361 h 396"/>
              <a:gd name="T8" fmla="*/ 2534 w 228"/>
              <a:gd name="T9" fmla="*/ 127361 h 396"/>
              <a:gd name="T10" fmla="*/ 0 w 228"/>
              <a:gd name="T11" fmla="*/ 132412 h 396"/>
              <a:gd name="T12" fmla="*/ 10500 w 228"/>
              <a:gd name="T13" fmla="*/ 142514 h 396"/>
              <a:gd name="T14" fmla="*/ 18103 w 228"/>
              <a:gd name="T15" fmla="*/ 139989 h 396"/>
              <a:gd name="T16" fmla="*/ 18103 w 228"/>
              <a:gd name="T17" fmla="*/ 139989 h 396"/>
              <a:gd name="T18" fmla="*/ 79654 w 228"/>
              <a:gd name="T19" fmla="*/ 79014 h 396"/>
              <a:gd name="T20" fmla="*/ 79654 w 228"/>
              <a:gd name="T21" fmla="*/ 79014 h 396"/>
              <a:gd name="T22" fmla="*/ 82188 w 228"/>
              <a:gd name="T23" fmla="*/ 71077 h 396"/>
              <a:gd name="T24" fmla="*/ 82188 w 228"/>
              <a:gd name="T25" fmla="*/ 71077 h 396"/>
              <a:gd name="T26" fmla="*/ 82188 w 228"/>
              <a:gd name="T27" fmla="*/ 71077 h 396"/>
              <a:gd name="T28" fmla="*/ 79654 w 228"/>
              <a:gd name="T29" fmla="*/ 63500 h 396"/>
              <a:gd name="T30" fmla="*/ 79654 w 228"/>
              <a:gd name="T31" fmla="*/ 63500 h 396"/>
              <a:gd name="T32" fmla="*/ 18103 w 228"/>
              <a:gd name="T33" fmla="*/ 2526 h 396"/>
              <a:gd name="T34" fmla="*/ 18103 w 228"/>
              <a:gd name="T35" fmla="*/ 2526 h 396"/>
              <a:gd name="T36" fmla="*/ 10500 w 228"/>
              <a:gd name="T37" fmla="*/ 0 h 396"/>
              <a:gd name="T38" fmla="*/ 0 w 228"/>
              <a:gd name="T39" fmla="*/ 10102 h 396"/>
              <a:gd name="T40" fmla="*/ 2534 w 228"/>
              <a:gd name="T41" fmla="*/ 17679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accent5"/>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srgbClr val="000000"/>
              </a:solidFill>
              <a:effectLst/>
              <a:uLnTx/>
              <a:uFillTx/>
              <a:latin typeface="Chronicle Display Black"/>
              <a:ea typeface="+mn-ea"/>
              <a:cs typeface="+mn-cs"/>
            </a:endParaRPr>
          </a:p>
        </p:txBody>
      </p:sp>
      <p:sp>
        <p:nvSpPr>
          <p:cNvPr id="60" name="Freeform 5"/>
          <p:cNvSpPr>
            <a:spLocks noChangeArrowheads="1"/>
          </p:cNvSpPr>
          <p:nvPr/>
        </p:nvSpPr>
        <p:spPr bwMode="auto">
          <a:xfrm rot="12131728">
            <a:off x="5439035" y="3337542"/>
            <a:ext cx="191640" cy="331815"/>
          </a:xfrm>
          <a:custGeom>
            <a:avLst/>
            <a:gdLst>
              <a:gd name="T0" fmla="*/ 2534 w 228"/>
              <a:gd name="T1" fmla="*/ 17679 h 396"/>
              <a:gd name="T2" fmla="*/ 2534 w 228"/>
              <a:gd name="T3" fmla="*/ 17679 h 396"/>
              <a:gd name="T4" fmla="*/ 56482 w 228"/>
              <a:gd name="T5" fmla="*/ 71077 h 396"/>
              <a:gd name="T6" fmla="*/ 2534 w 228"/>
              <a:gd name="T7" fmla="*/ 127361 h 396"/>
              <a:gd name="T8" fmla="*/ 2534 w 228"/>
              <a:gd name="T9" fmla="*/ 127361 h 396"/>
              <a:gd name="T10" fmla="*/ 0 w 228"/>
              <a:gd name="T11" fmla="*/ 132412 h 396"/>
              <a:gd name="T12" fmla="*/ 10500 w 228"/>
              <a:gd name="T13" fmla="*/ 142514 h 396"/>
              <a:gd name="T14" fmla="*/ 18103 w 228"/>
              <a:gd name="T15" fmla="*/ 139989 h 396"/>
              <a:gd name="T16" fmla="*/ 18103 w 228"/>
              <a:gd name="T17" fmla="*/ 139989 h 396"/>
              <a:gd name="T18" fmla="*/ 79654 w 228"/>
              <a:gd name="T19" fmla="*/ 79014 h 396"/>
              <a:gd name="T20" fmla="*/ 79654 w 228"/>
              <a:gd name="T21" fmla="*/ 79014 h 396"/>
              <a:gd name="T22" fmla="*/ 82188 w 228"/>
              <a:gd name="T23" fmla="*/ 71077 h 396"/>
              <a:gd name="T24" fmla="*/ 82188 w 228"/>
              <a:gd name="T25" fmla="*/ 71077 h 396"/>
              <a:gd name="T26" fmla="*/ 82188 w 228"/>
              <a:gd name="T27" fmla="*/ 71077 h 396"/>
              <a:gd name="T28" fmla="*/ 79654 w 228"/>
              <a:gd name="T29" fmla="*/ 63500 h 396"/>
              <a:gd name="T30" fmla="*/ 79654 w 228"/>
              <a:gd name="T31" fmla="*/ 63500 h 396"/>
              <a:gd name="T32" fmla="*/ 18103 w 228"/>
              <a:gd name="T33" fmla="*/ 2526 h 396"/>
              <a:gd name="T34" fmla="*/ 18103 w 228"/>
              <a:gd name="T35" fmla="*/ 2526 h 396"/>
              <a:gd name="T36" fmla="*/ 10500 w 228"/>
              <a:gd name="T37" fmla="*/ 0 h 396"/>
              <a:gd name="T38" fmla="*/ 0 w 228"/>
              <a:gd name="T39" fmla="*/ 10102 h 396"/>
              <a:gd name="T40" fmla="*/ 2534 w 228"/>
              <a:gd name="T41" fmla="*/ 17679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rgbClr val="CCFFFF"/>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srgbClr val="000000"/>
              </a:solidFill>
              <a:effectLst/>
              <a:uLnTx/>
              <a:uFillTx/>
              <a:latin typeface="Chronicle Display Black"/>
              <a:ea typeface="+mn-ea"/>
              <a:cs typeface="+mn-cs"/>
            </a:endParaRPr>
          </a:p>
        </p:txBody>
      </p:sp>
      <p:sp>
        <p:nvSpPr>
          <p:cNvPr id="80" name="TextBox 79"/>
          <p:cNvSpPr txBox="1"/>
          <p:nvPr/>
        </p:nvSpPr>
        <p:spPr>
          <a:xfrm>
            <a:off x="2129292" y="2080117"/>
            <a:ext cx="3700645" cy="461622"/>
          </a:xfrm>
          <a:prstGeom prst="rect">
            <a:avLst/>
          </a:prstGeom>
          <a:noFill/>
        </p:spPr>
        <p:txBody>
          <a:bodyPr wrap="square" lIns="91398" tIns="45699" rIns="91398" bIns="45699" rtlCol="0">
            <a:spAutoFit/>
          </a:bodyPr>
          <a:lstStyle/>
          <a:p>
            <a:pPr marL="0" marR="0" lvl="0" indent="0" algn="ctr" defTabSz="914400" rtl="0" eaLnBrk="1" fontAlgn="auto" latinLnBrk="0" hangingPunct="1">
              <a:lnSpc>
                <a:spcPct val="100000"/>
              </a:lnSpc>
              <a:spcBef>
                <a:spcPts val="0"/>
              </a:spcBef>
              <a:spcAft>
                <a:spcPts val="0"/>
              </a:spcAft>
              <a:buClr>
                <a:srgbClr val="3EFAC5"/>
              </a:buClr>
              <a:buSzTx/>
              <a:buFontTx/>
              <a:buNone/>
              <a:tabLst/>
              <a:defRPr/>
            </a:pPr>
            <a:r>
              <a:rPr lang="he-IL" sz="2400" b="1" dirty="0">
                <a:solidFill>
                  <a:srgbClr val="002060"/>
                </a:solidFill>
                <a:latin typeface="Calibri" panose="020F0502020204030204" pitchFamily="34" charset="0"/>
                <a:cs typeface="Calibri" panose="020F0502020204030204" pitchFamily="34" charset="0"/>
              </a:rPr>
              <a:t>מחשבה בריאה</a:t>
            </a:r>
            <a:endParaRPr lang="en-US" sz="2400" b="1" dirty="0">
              <a:solidFill>
                <a:srgbClr val="002060"/>
              </a:solidFill>
              <a:latin typeface="Calibri" panose="020F0502020204030204" pitchFamily="34" charset="0"/>
              <a:cs typeface="Calibri" panose="020F0502020204030204" pitchFamily="34" charset="0"/>
            </a:endParaRPr>
          </a:p>
        </p:txBody>
      </p:sp>
      <p:sp>
        <p:nvSpPr>
          <p:cNvPr id="81" name="Oval 80">
            <a:extLst>
              <a:ext uri="{FF2B5EF4-FFF2-40B4-BE49-F238E27FC236}">
                <a16:creationId xmlns:a16="http://schemas.microsoft.com/office/drawing/2014/main" id="{B5BB1625-F2E8-486A-87A6-DAEF407740A8}"/>
              </a:ext>
            </a:extLst>
          </p:cNvPr>
          <p:cNvSpPr>
            <a:spLocks noChangeAspect="1"/>
          </p:cNvSpPr>
          <p:nvPr/>
        </p:nvSpPr>
        <p:spPr bwMode="auto">
          <a:xfrm>
            <a:off x="6165654" y="1980633"/>
            <a:ext cx="1002085" cy="1002345"/>
          </a:xfrm>
          <a:prstGeom prst="ellipse">
            <a:avLst/>
          </a:prstGeom>
          <a:solidFill>
            <a:srgbClr val="06E4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5226" rtl="0" eaLnBrk="1" fontAlgn="auto" latinLnBrk="0" hangingPunct="1">
              <a:lnSpc>
                <a:spcPct val="100000"/>
              </a:lnSpc>
              <a:spcBef>
                <a:spcPts val="0"/>
              </a:spcBef>
              <a:spcAft>
                <a:spcPts val="0"/>
              </a:spcAft>
              <a:buClrTx/>
              <a:buSzTx/>
              <a:buFontTx/>
              <a:buNone/>
              <a:tabLst/>
              <a:defRPr/>
            </a:pPr>
            <a:endParaRPr kumimoji="0" lang="en-US" sz="150" b="1" i="0" u="none" strike="noStrike" kern="1200" cap="none" spc="0" normalizeH="0" baseline="0" noProof="0" dirty="0">
              <a:ln>
                <a:noFill/>
              </a:ln>
              <a:solidFill>
                <a:srgbClr val="FFFFFF"/>
              </a:solidFill>
              <a:effectLst/>
              <a:uLnTx/>
              <a:uFillTx/>
              <a:latin typeface="Chronicle Display Black"/>
              <a:ea typeface="+mn-ea"/>
              <a:cs typeface="+mn-cs"/>
            </a:endParaRPr>
          </a:p>
        </p:txBody>
      </p:sp>
      <p:sp>
        <p:nvSpPr>
          <p:cNvPr id="94" name="Oval 93">
            <a:extLst>
              <a:ext uri="{FF2B5EF4-FFF2-40B4-BE49-F238E27FC236}">
                <a16:creationId xmlns:a16="http://schemas.microsoft.com/office/drawing/2014/main" id="{E5EB0DE0-3FC0-4A05-A513-AF078FDA03A7}"/>
              </a:ext>
            </a:extLst>
          </p:cNvPr>
          <p:cNvSpPr>
            <a:spLocks noChangeAspect="1"/>
          </p:cNvSpPr>
          <p:nvPr/>
        </p:nvSpPr>
        <p:spPr bwMode="auto">
          <a:xfrm>
            <a:off x="6364566" y="4654782"/>
            <a:ext cx="1002085" cy="1002345"/>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5226" rtl="0" eaLnBrk="1" fontAlgn="auto" latinLnBrk="0" hangingPunct="1">
              <a:lnSpc>
                <a:spcPct val="100000"/>
              </a:lnSpc>
              <a:spcBef>
                <a:spcPts val="0"/>
              </a:spcBef>
              <a:spcAft>
                <a:spcPts val="0"/>
              </a:spcAft>
              <a:buClrTx/>
              <a:buSzTx/>
              <a:buFontTx/>
              <a:buNone/>
              <a:tabLst/>
              <a:defRPr/>
            </a:pPr>
            <a:endParaRPr kumimoji="0" lang="en-US" sz="150" b="1" i="0" u="none" strike="noStrike" kern="1200" cap="none" spc="0" normalizeH="0" baseline="0" noProof="0" dirty="0">
              <a:ln>
                <a:noFill/>
              </a:ln>
              <a:solidFill>
                <a:srgbClr val="FFFFFF"/>
              </a:solidFill>
              <a:effectLst/>
              <a:uLnTx/>
              <a:uFillTx/>
              <a:latin typeface="Chronicle Display Black"/>
              <a:ea typeface="+mn-ea"/>
              <a:cs typeface="+mn-cs"/>
            </a:endParaRPr>
          </a:p>
        </p:txBody>
      </p:sp>
      <p:sp>
        <p:nvSpPr>
          <p:cNvPr id="107" name="Freeform 5">
            <a:extLst>
              <a:ext uri="{FF2B5EF4-FFF2-40B4-BE49-F238E27FC236}">
                <a16:creationId xmlns:a16="http://schemas.microsoft.com/office/drawing/2014/main" id="{B8AD3076-3C60-484F-AB54-14E436BA6825}"/>
              </a:ext>
            </a:extLst>
          </p:cNvPr>
          <p:cNvSpPr>
            <a:spLocks noChangeArrowheads="1"/>
          </p:cNvSpPr>
          <p:nvPr/>
        </p:nvSpPr>
        <p:spPr bwMode="auto">
          <a:xfrm rot="17680751">
            <a:off x="6317464" y="2999949"/>
            <a:ext cx="191715" cy="331685"/>
          </a:xfrm>
          <a:custGeom>
            <a:avLst/>
            <a:gdLst>
              <a:gd name="T0" fmla="*/ 2534 w 228"/>
              <a:gd name="T1" fmla="*/ 17679 h 396"/>
              <a:gd name="T2" fmla="*/ 2534 w 228"/>
              <a:gd name="T3" fmla="*/ 17679 h 396"/>
              <a:gd name="T4" fmla="*/ 56482 w 228"/>
              <a:gd name="T5" fmla="*/ 71077 h 396"/>
              <a:gd name="T6" fmla="*/ 2534 w 228"/>
              <a:gd name="T7" fmla="*/ 127361 h 396"/>
              <a:gd name="T8" fmla="*/ 2534 w 228"/>
              <a:gd name="T9" fmla="*/ 127361 h 396"/>
              <a:gd name="T10" fmla="*/ 0 w 228"/>
              <a:gd name="T11" fmla="*/ 132412 h 396"/>
              <a:gd name="T12" fmla="*/ 10500 w 228"/>
              <a:gd name="T13" fmla="*/ 142514 h 396"/>
              <a:gd name="T14" fmla="*/ 18103 w 228"/>
              <a:gd name="T15" fmla="*/ 139989 h 396"/>
              <a:gd name="T16" fmla="*/ 18103 w 228"/>
              <a:gd name="T17" fmla="*/ 139989 h 396"/>
              <a:gd name="T18" fmla="*/ 79654 w 228"/>
              <a:gd name="T19" fmla="*/ 79014 h 396"/>
              <a:gd name="T20" fmla="*/ 79654 w 228"/>
              <a:gd name="T21" fmla="*/ 79014 h 396"/>
              <a:gd name="T22" fmla="*/ 82188 w 228"/>
              <a:gd name="T23" fmla="*/ 71077 h 396"/>
              <a:gd name="T24" fmla="*/ 82188 w 228"/>
              <a:gd name="T25" fmla="*/ 71077 h 396"/>
              <a:gd name="T26" fmla="*/ 82188 w 228"/>
              <a:gd name="T27" fmla="*/ 71077 h 396"/>
              <a:gd name="T28" fmla="*/ 79654 w 228"/>
              <a:gd name="T29" fmla="*/ 63500 h 396"/>
              <a:gd name="T30" fmla="*/ 79654 w 228"/>
              <a:gd name="T31" fmla="*/ 63500 h 396"/>
              <a:gd name="T32" fmla="*/ 18103 w 228"/>
              <a:gd name="T33" fmla="*/ 2526 h 396"/>
              <a:gd name="T34" fmla="*/ 18103 w 228"/>
              <a:gd name="T35" fmla="*/ 2526 h 396"/>
              <a:gd name="T36" fmla="*/ 10500 w 228"/>
              <a:gd name="T37" fmla="*/ 0 h 396"/>
              <a:gd name="T38" fmla="*/ 0 w 228"/>
              <a:gd name="T39" fmla="*/ 10102 h 396"/>
              <a:gd name="T40" fmla="*/ 2534 w 228"/>
              <a:gd name="T41" fmla="*/ 17679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rgbClr val="06E4A5"/>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srgbClr val="000000"/>
              </a:solidFill>
              <a:effectLst/>
              <a:uLnTx/>
              <a:uFillTx/>
              <a:latin typeface="Chronicle Display Black"/>
              <a:ea typeface="+mn-ea"/>
              <a:cs typeface="+mn-cs"/>
            </a:endParaRPr>
          </a:p>
        </p:txBody>
      </p:sp>
      <p:sp>
        <p:nvSpPr>
          <p:cNvPr id="108" name="Freeform 5">
            <a:extLst>
              <a:ext uri="{FF2B5EF4-FFF2-40B4-BE49-F238E27FC236}">
                <a16:creationId xmlns:a16="http://schemas.microsoft.com/office/drawing/2014/main" id="{13323D9F-17EE-41DC-9581-EBB948FD5CF1}"/>
              </a:ext>
            </a:extLst>
          </p:cNvPr>
          <p:cNvSpPr>
            <a:spLocks noChangeArrowheads="1"/>
          </p:cNvSpPr>
          <p:nvPr/>
        </p:nvSpPr>
        <p:spPr bwMode="auto">
          <a:xfrm rot="4124660">
            <a:off x="6344669" y="4236773"/>
            <a:ext cx="191715" cy="331685"/>
          </a:xfrm>
          <a:custGeom>
            <a:avLst/>
            <a:gdLst>
              <a:gd name="T0" fmla="*/ 2534 w 228"/>
              <a:gd name="T1" fmla="*/ 17679 h 396"/>
              <a:gd name="T2" fmla="*/ 2534 w 228"/>
              <a:gd name="T3" fmla="*/ 17679 h 396"/>
              <a:gd name="T4" fmla="*/ 56482 w 228"/>
              <a:gd name="T5" fmla="*/ 71077 h 396"/>
              <a:gd name="T6" fmla="*/ 2534 w 228"/>
              <a:gd name="T7" fmla="*/ 127361 h 396"/>
              <a:gd name="T8" fmla="*/ 2534 w 228"/>
              <a:gd name="T9" fmla="*/ 127361 h 396"/>
              <a:gd name="T10" fmla="*/ 0 w 228"/>
              <a:gd name="T11" fmla="*/ 132412 h 396"/>
              <a:gd name="T12" fmla="*/ 10500 w 228"/>
              <a:gd name="T13" fmla="*/ 142514 h 396"/>
              <a:gd name="T14" fmla="*/ 18103 w 228"/>
              <a:gd name="T15" fmla="*/ 139989 h 396"/>
              <a:gd name="T16" fmla="*/ 18103 w 228"/>
              <a:gd name="T17" fmla="*/ 139989 h 396"/>
              <a:gd name="T18" fmla="*/ 79654 w 228"/>
              <a:gd name="T19" fmla="*/ 79014 h 396"/>
              <a:gd name="T20" fmla="*/ 79654 w 228"/>
              <a:gd name="T21" fmla="*/ 79014 h 396"/>
              <a:gd name="T22" fmla="*/ 82188 w 228"/>
              <a:gd name="T23" fmla="*/ 71077 h 396"/>
              <a:gd name="T24" fmla="*/ 82188 w 228"/>
              <a:gd name="T25" fmla="*/ 71077 h 396"/>
              <a:gd name="T26" fmla="*/ 82188 w 228"/>
              <a:gd name="T27" fmla="*/ 71077 h 396"/>
              <a:gd name="T28" fmla="*/ 79654 w 228"/>
              <a:gd name="T29" fmla="*/ 63500 h 396"/>
              <a:gd name="T30" fmla="*/ 79654 w 228"/>
              <a:gd name="T31" fmla="*/ 63500 h 396"/>
              <a:gd name="T32" fmla="*/ 18103 w 228"/>
              <a:gd name="T33" fmla="*/ 2526 h 396"/>
              <a:gd name="T34" fmla="*/ 18103 w 228"/>
              <a:gd name="T35" fmla="*/ 2526 h 396"/>
              <a:gd name="T36" fmla="*/ 10500 w 228"/>
              <a:gd name="T37" fmla="*/ 0 h 396"/>
              <a:gd name="T38" fmla="*/ 0 w 228"/>
              <a:gd name="T39" fmla="*/ 10102 h 396"/>
              <a:gd name="T40" fmla="*/ 2534 w 228"/>
              <a:gd name="T41" fmla="*/ 17679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rgbClr val="86F200"/>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a:ln>
                <a:noFill/>
              </a:ln>
              <a:solidFill>
                <a:srgbClr val="000000"/>
              </a:solidFill>
              <a:effectLst/>
              <a:uLnTx/>
              <a:uFillTx/>
              <a:latin typeface="Chronicle Display Black"/>
              <a:ea typeface="+mn-ea"/>
              <a:cs typeface="+mn-cs"/>
            </a:endParaRPr>
          </a:p>
        </p:txBody>
      </p:sp>
      <p:sp>
        <p:nvSpPr>
          <p:cNvPr id="127" name="Oval 126">
            <a:extLst>
              <a:ext uri="{FF2B5EF4-FFF2-40B4-BE49-F238E27FC236}">
                <a16:creationId xmlns:a16="http://schemas.microsoft.com/office/drawing/2014/main" id="{988AF36E-47E8-4EE3-9F81-897C3AF7A7E0}"/>
              </a:ext>
            </a:extLst>
          </p:cNvPr>
          <p:cNvSpPr>
            <a:spLocks noChangeAspect="1"/>
          </p:cNvSpPr>
          <p:nvPr/>
        </p:nvSpPr>
        <p:spPr bwMode="auto">
          <a:xfrm>
            <a:off x="5732910" y="3388745"/>
            <a:ext cx="843448" cy="843667"/>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375226"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Chronicle Display Black"/>
              <a:ea typeface="+mn-ea"/>
              <a:cs typeface="+mn-cs"/>
            </a:endParaRPr>
          </a:p>
        </p:txBody>
      </p:sp>
      <p:grpSp>
        <p:nvGrpSpPr>
          <p:cNvPr id="109" name="Group 108">
            <a:extLst>
              <a:ext uri="{FF2B5EF4-FFF2-40B4-BE49-F238E27FC236}">
                <a16:creationId xmlns:a16="http://schemas.microsoft.com/office/drawing/2014/main" id="{F49492F0-5817-468B-9DFE-9F7A18602E49}"/>
              </a:ext>
            </a:extLst>
          </p:cNvPr>
          <p:cNvGrpSpPr>
            <a:grpSpLocks noChangeAspect="1"/>
          </p:cNvGrpSpPr>
          <p:nvPr/>
        </p:nvGrpSpPr>
        <p:grpSpPr>
          <a:xfrm>
            <a:off x="5718797" y="3381223"/>
            <a:ext cx="871673" cy="871673"/>
            <a:chOff x="3200401" y="5856288"/>
            <a:chExt cx="522288" cy="522288"/>
          </a:xfrm>
          <a:solidFill>
            <a:schemeClr val="bg1"/>
          </a:solidFill>
        </p:grpSpPr>
        <p:sp>
          <p:nvSpPr>
            <p:cNvPr id="110" name="Freeform 52">
              <a:extLst>
                <a:ext uri="{FF2B5EF4-FFF2-40B4-BE49-F238E27FC236}">
                  <a16:creationId xmlns:a16="http://schemas.microsoft.com/office/drawing/2014/main" id="{C29D7F1F-8065-404C-9400-E6C5206A14D8}"/>
                </a:ext>
              </a:extLst>
            </p:cNvPr>
            <p:cNvSpPr>
              <a:spLocks noEditPoints="1"/>
            </p:cNvSpPr>
            <p:nvPr/>
          </p:nvSpPr>
          <p:spPr bwMode="auto">
            <a:xfrm>
              <a:off x="3200401" y="5856288"/>
              <a:ext cx="522288" cy="522288"/>
            </a:xfrm>
            <a:custGeom>
              <a:avLst/>
              <a:gdLst>
                <a:gd name="T0" fmla="*/ 312 w 657"/>
                <a:gd name="T1" fmla="*/ 657 h 657"/>
                <a:gd name="T2" fmla="*/ 262 w 657"/>
                <a:gd name="T3" fmla="*/ 651 h 657"/>
                <a:gd name="T4" fmla="*/ 200 w 657"/>
                <a:gd name="T5" fmla="*/ 632 h 657"/>
                <a:gd name="T6" fmla="*/ 120 w 657"/>
                <a:gd name="T7" fmla="*/ 582 h 657"/>
                <a:gd name="T8" fmla="*/ 57 w 657"/>
                <a:gd name="T9" fmla="*/ 512 h 657"/>
                <a:gd name="T10" fmla="*/ 15 w 657"/>
                <a:gd name="T11" fmla="*/ 426 h 657"/>
                <a:gd name="T12" fmla="*/ 4 w 657"/>
                <a:gd name="T13" fmla="*/ 379 h 657"/>
                <a:gd name="T14" fmla="*/ 0 w 657"/>
                <a:gd name="T15" fmla="*/ 328 h 657"/>
                <a:gd name="T16" fmla="*/ 2 w 657"/>
                <a:gd name="T17" fmla="*/ 295 h 657"/>
                <a:gd name="T18" fmla="*/ 11 w 657"/>
                <a:gd name="T19" fmla="*/ 246 h 657"/>
                <a:gd name="T20" fmla="*/ 39 w 657"/>
                <a:gd name="T21" fmla="*/ 172 h 657"/>
                <a:gd name="T22" fmla="*/ 97 w 657"/>
                <a:gd name="T23" fmla="*/ 96 h 657"/>
                <a:gd name="T24" fmla="*/ 172 w 657"/>
                <a:gd name="T25" fmla="*/ 39 h 657"/>
                <a:gd name="T26" fmla="*/ 246 w 657"/>
                <a:gd name="T27" fmla="*/ 10 h 657"/>
                <a:gd name="T28" fmla="*/ 296 w 657"/>
                <a:gd name="T29" fmla="*/ 2 h 657"/>
                <a:gd name="T30" fmla="*/ 329 w 657"/>
                <a:gd name="T31" fmla="*/ 0 h 657"/>
                <a:gd name="T32" fmla="*/ 379 w 657"/>
                <a:gd name="T33" fmla="*/ 3 h 657"/>
                <a:gd name="T34" fmla="*/ 426 w 657"/>
                <a:gd name="T35" fmla="*/ 15 h 657"/>
                <a:gd name="T36" fmla="*/ 512 w 657"/>
                <a:gd name="T37" fmla="*/ 55 h 657"/>
                <a:gd name="T38" fmla="*/ 582 w 657"/>
                <a:gd name="T39" fmla="*/ 120 h 657"/>
                <a:gd name="T40" fmla="*/ 632 w 657"/>
                <a:gd name="T41" fmla="*/ 201 h 657"/>
                <a:gd name="T42" fmla="*/ 650 w 657"/>
                <a:gd name="T43" fmla="*/ 262 h 657"/>
                <a:gd name="T44" fmla="*/ 657 w 657"/>
                <a:gd name="T45" fmla="*/ 312 h 657"/>
                <a:gd name="T46" fmla="*/ 657 w 657"/>
                <a:gd name="T47" fmla="*/ 346 h 657"/>
                <a:gd name="T48" fmla="*/ 650 w 657"/>
                <a:gd name="T49" fmla="*/ 395 h 657"/>
                <a:gd name="T50" fmla="*/ 632 w 657"/>
                <a:gd name="T51" fmla="*/ 457 h 657"/>
                <a:gd name="T52" fmla="*/ 582 w 657"/>
                <a:gd name="T53" fmla="*/ 538 h 657"/>
                <a:gd name="T54" fmla="*/ 512 w 657"/>
                <a:gd name="T55" fmla="*/ 601 h 657"/>
                <a:gd name="T56" fmla="*/ 426 w 657"/>
                <a:gd name="T57" fmla="*/ 643 h 657"/>
                <a:gd name="T58" fmla="*/ 379 w 657"/>
                <a:gd name="T59" fmla="*/ 653 h 657"/>
                <a:gd name="T60" fmla="*/ 329 w 657"/>
                <a:gd name="T61" fmla="*/ 657 h 657"/>
                <a:gd name="T62" fmla="*/ 329 w 657"/>
                <a:gd name="T63" fmla="*/ 38 h 657"/>
                <a:gd name="T64" fmla="*/ 242 w 657"/>
                <a:gd name="T65" fmla="*/ 50 h 657"/>
                <a:gd name="T66" fmla="*/ 165 w 657"/>
                <a:gd name="T67" fmla="*/ 88 h 657"/>
                <a:gd name="T68" fmla="*/ 104 w 657"/>
                <a:gd name="T69" fmla="*/ 144 h 657"/>
                <a:gd name="T70" fmla="*/ 61 w 657"/>
                <a:gd name="T71" fmla="*/ 215 h 657"/>
                <a:gd name="T72" fmla="*/ 39 w 657"/>
                <a:gd name="T73" fmla="*/ 299 h 657"/>
                <a:gd name="T74" fmla="*/ 39 w 657"/>
                <a:gd name="T75" fmla="*/ 359 h 657"/>
                <a:gd name="T76" fmla="*/ 61 w 657"/>
                <a:gd name="T77" fmla="*/ 442 h 657"/>
                <a:gd name="T78" fmla="*/ 104 w 657"/>
                <a:gd name="T79" fmla="*/ 514 h 657"/>
                <a:gd name="T80" fmla="*/ 165 w 657"/>
                <a:gd name="T81" fmla="*/ 570 h 657"/>
                <a:gd name="T82" fmla="*/ 242 w 657"/>
                <a:gd name="T83" fmla="*/ 606 h 657"/>
                <a:gd name="T84" fmla="*/ 329 w 657"/>
                <a:gd name="T85" fmla="*/ 620 h 657"/>
                <a:gd name="T86" fmla="*/ 387 w 657"/>
                <a:gd name="T87" fmla="*/ 614 h 657"/>
                <a:gd name="T88" fmla="*/ 468 w 657"/>
                <a:gd name="T89" fmla="*/ 585 h 657"/>
                <a:gd name="T90" fmla="*/ 535 w 657"/>
                <a:gd name="T91" fmla="*/ 535 h 657"/>
                <a:gd name="T92" fmla="*/ 585 w 657"/>
                <a:gd name="T93" fmla="*/ 468 h 657"/>
                <a:gd name="T94" fmla="*/ 614 w 657"/>
                <a:gd name="T95" fmla="*/ 387 h 657"/>
                <a:gd name="T96" fmla="*/ 619 w 657"/>
                <a:gd name="T97" fmla="*/ 328 h 657"/>
                <a:gd name="T98" fmla="*/ 607 w 657"/>
                <a:gd name="T99" fmla="*/ 242 h 657"/>
                <a:gd name="T100" fmla="*/ 570 w 657"/>
                <a:gd name="T101" fmla="*/ 166 h 657"/>
                <a:gd name="T102" fmla="*/ 513 w 657"/>
                <a:gd name="T103" fmla="*/ 104 h 657"/>
                <a:gd name="T104" fmla="*/ 442 w 657"/>
                <a:gd name="T105" fmla="*/ 61 h 657"/>
                <a:gd name="T106" fmla="*/ 359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9" y="657"/>
                  </a:moveTo>
                  <a:lnTo>
                    <a:pt x="329" y="657"/>
                  </a:lnTo>
                  <a:lnTo>
                    <a:pt x="312" y="657"/>
                  </a:lnTo>
                  <a:lnTo>
                    <a:pt x="296" y="656"/>
                  </a:lnTo>
                  <a:lnTo>
                    <a:pt x="278" y="653"/>
                  </a:lnTo>
                  <a:lnTo>
                    <a:pt x="262" y="651"/>
                  </a:lnTo>
                  <a:lnTo>
                    <a:pt x="246" y="647"/>
                  </a:lnTo>
                  <a:lnTo>
                    <a:pt x="231" y="643"/>
                  </a:lnTo>
                  <a:lnTo>
                    <a:pt x="200" y="632"/>
                  </a:lnTo>
                  <a:lnTo>
                    <a:pt x="172" y="618"/>
                  </a:lnTo>
                  <a:lnTo>
                    <a:pt x="145" y="601"/>
                  </a:lnTo>
                  <a:lnTo>
                    <a:pt x="120" y="582"/>
                  </a:lnTo>
                  <a:lnTo>
                    <a:pt x="97" y="561"/>
                  </a:lnTo>
                  <a:lnTo>
                    <a:pt x="75" y="538"/>
                  </a:lnTo>
                  <a:lnTo>
                    <a:pt x="57" y="512"/>
                  </a:lnTo>
                  <a:lnTo>
                    <a:pt x="39" y="485"/>
                  </a:lnTo>
                  <a:lnTo>
                    <a:pt x="26" y="457"/>
                  </a:lnTo>
                  <a:lnTo>
                    <a:pt x="15" y="426"/>
                  </a:lnTo>
                  <a:lnTo>
                    <a:pt x="11" y="410"/>
                  </a:lnTo>
                  <a:lnTo>
                    <a:pt x="7" y="395"/>
                  </a:lnTo>
                  <a:lnTo>
                    <a:pt x="4" y="379"/>
                  </a:lnTo>
                  <a:lnTo>
                    <a:pt x="2" y="362"/>
                  </a:lnTo>
                  <a:lnTo>
                    <a:pt x="0" y="346"/>
                  </a:lnTo>
                  <a:lnTo>
                    <a:pt x="0" y="328"/>
                  </a:lnTo>
                  <a:lnTo>
                    <a:pt x="0" y="328"/>
                  </a:lnTo>
                  <a:lnTo>
                    <a:pt x="0" y="312"/>
                  </a:lnTo>
                  <a:lnTo>
                    <a:pt x="2" y="295"/>
                  </a:lnTo>
                  <a:lnTo>
                    <a:pt x="4" y="278"/>
                  </a:lnTo>
                  <a:lnTo>
                    <a:pt x="7" y="262"/>
                  </a:lnTo>
                  <a:lnTo>
                    <a:pt x="11" y="246"/>
                  </a:lnTo>
                  <a:lnTo>
                    <a:pt x="15" y="231"/>
                  </a:lnTo>
                  <a:lnTo>
                    <a:pt x="26" y="201"/>
                  </a:lnTo>
                  <a:lnTo>
                    <a:pt x="39" y="172"/>
                  </a:lnTo>
                  <a:lnTo>
                    <a:pt x="57" y="145"/>
                  </a:lnTo>
                  <a:lnTo>
                    <a:pt x="75" y="120"/>
                  </a:lnTo>
                  <a:lnTo>
                    <a:pt x="97" y="96"/>
                  </a:lnTo>
                  <a:lnTo>
                    <a:pt x="120" y="76"/>
                  </a:lnTo>
                  <a:lnTo>
                    <a:pt x="145" y="55"/>
                  </a:lnTo>
                  <a:lnTo>
                    <a:pt x="172" y="39"/>
                  </a:lnTo>
                  <a:lnTo>
                    <a:pt x="200" y="26"/>
                  </a:lnTo>
                  <a:lnTo>
                    <a:pt x="231" y="15"/>
                  </a:lnTo>
                  <a:lnTo>
                    <a:pt x="246" y="10"/>
                  </a:lnTo>
                  <a:lnTo>
                    <a:pt x="262" y="7"/>
                  </a:lnTo>
                  <a:lnTo>
                    <a:pt x="278" y="3"/>
                  </a:lnTo>
                  <a:lnTo>
                    <a:pt x="296" y="2"/>
                  </a:lnTo>
                  <a:lnTo>
                    <a:pt x="312" y="0"/>
                  </a:lnTo>
                  <a:lnTo>
                    <a:pt x="329" y="0"/>
                  </a:lnTo>
                  <a:lnTo>
                    <a:pt x="329" y="0"/>
                  </a:lnTo>
                  <a:lnTo>
                    <a:pt x="345" y="0"/>
                  </a:lnTo>
                  <a:lnTo>
                    <a:pt x="363" y="2"/>
                  </a:lnTo>
                  <a:lnTo>
                    <a:pt x="379" y="3"/>
                  </a:lnTo>
                  <a:lnTo>
                    <a:pt x="395" y="7"/>
                  </a:lnTo>
                  <a:lnTo>
                    <a:pt x="411" y="10"/>
                  </a:lnTo>
                  <a:lnTo>
                    <a:pt x="426" y="15"/>
                  </a:lnTo>
                  <a:lnTo>
                    <a:pt x="457" y="26"/>
                  </a:lnTo>
                  <a:lnTo>
                    <a:pt x="485" y="39"/>
                  </a:lnTo>
                  <a:lnTo>
                    <a:pt x="512" y="55"/>
                  </a:lnTo>
                  <a:lnTo>
                    <a:pt x="538" y="76"/>
                  </a:lnTo>
                  <a:lnTo>
                    <a:pt x="562" y="96"/>
                  </a:lnTo>
                  <a:lnTo>
                    <a:pt x="582" y="120"/>
                  </a:lnTo>
                  <a:lnTo>
                    <a:pt x="601" y="145"/>
                  </a:lnTo>
                  <a:lnTo>
                    <a:pt x="618" y="172"/>
                  </a:lnTo>
                  <a:lnTo>
                    <a:pt x="632" y="201"/>
                  </a:lnTo>
                  <a:lnTo>
                    <a:pt x="642" y="231"/>
                  </a:lnTo>
                  <a:lnTo>
                    <a:pt x="648" y="246"/>
                  </a:lnTo>
                  <a:lnTo>
                    <a:pt x="650" y="262"/>
                  </a:lnTo>
                  <a:lnTo>
                    <a:pt x="654" y="278"/>
                  </a:lnTo>
                  <a:lnTo>
                    <a:pt x="656" y="295"/>
                  </a:lnTo>
                  <a:lnTo>
                    <a:pt x="657" y="312"/>
                  </a:lnTo>
                  <a:lnTo>
                    <a:pt x="657" y="328"/>
                  </a:lnTo>
                  <a:lnTo>
                    <a:pt x="657" y="328"/>
                  </a:lnTo>
                  <a:lnTo>
                    <a:pt x="657" y="346"/>
                  </a:lnTo>
                  <a:lnTo>
                    <a:pt x="656" y="362"/>
                  </a:lnTo>
                  <a:lnTo>
                    <a:pt x="654" y="379"/>
                  </a:lnTo>
                  <a:lnTo>
                    <a:pt x="650" y="395"/>
                  </a:lnTo>
                  <a:lnTo>
                    <a:pt x="648" y="410"/>
                  </a:lnTo>
                  <a:lnTo>
                    <a:pt x="642" y="426"/>
                  </a:lnTo>
                  <a:lnTo>
                    <a:pt x="632" y="457"/>
                  </a:lnTo>
                  <a:lnTo>
                    <a:pt x="618" y="485"/>
                  </a:lnTo>
                  <a:lnTo>
                    <a:pt x="601" y="512"/>
                  </a:lnTo>
                  <a:lnTo>
                    <a:pt x="582" y="538"/>
                  </a:lnTo>
                  <a:lnTo>
                    <a:pt x="562" y="561"/>
                  </a:lnTo>
                  <a:lnTo>
                    <a:pt x="538" y="582"/>
                  </a:lnTo>
                  <a:lnTo>
                    <a:pt x="512" y="601"/>
                  </a:lnTo>
                  <a:lnTo>
                    <a:pt x="485" y="618"/>
                  </a:lnTo>
                  <a:lnTo>
                    <a:pt x="457" y="632"/>
                  </a:lnTo>
                  <a:lnTo>
                    <a:pt x="426" y="643"/>
                  </a:lnTo>
                  <a:lnTo>
                    <a:pt x="411" y="647"/>
                  </a:lnTo>
                  <a:lnTo>
                    <a:pt x="395" y="651"/>
                  </a:lnTo>
                  <a:lnTo>
                    <a:pt x="379" y="653"/>
                  </a:lnTo>
                  <a:lnTo>
                    <a:pt x="363" y="656"/>
                  </a:lnTo>
                  <a:lnTo>
                    <a:pt x="345" y="657"/>
                  </a:lnTo>
                  <a:lnTo>
                    <a:pt x="329" y="657"/>
                  </a:lnTo>
                  <a:lnTo>
                    <a:pt x="329" y="657"/>
                  </a:lnTo>
                  <a:close/>
                  <a:moveTo>
                    <a:pt x="329" y="38"/>
                  </a:moveTo>
                  <a:lnTo>
                    <a:pt x="329" y="38"/>
                  </a:lnTo>
                  <a:lnTo>
                    <a:pt x="298" y="39"/>
                  </a:lnTo>
                  <a:lnTo>
                    <a:pt x="270" y="43"/>
                  </a:lnTo>
                  <a:lnTo>
                    <a:pt x="242" y="50"/>
                  </a:lnTo>
                  <a:lnTo>
                    <a:pt x="215" y="61"/>
                  </a:lnTo>
                  <a:lnTo>
                    <a:pt x="190" y="73"/>
                  </a:lnTo>
                  <a:lnTo>
                    <a:pt x="165" y="88"/>
                  </a:lnTo>
                  <a:lnTo>
                    <a:pt x="144" y="104"/>
                  </a:lnTo>
                  <a:lnTo>
                    <a:pt x="122" y="123"/>
                  </a:lnTo>
                  <a:lnTo>
                    <a:pt x="104" y="144"/>
                  </a:lnTo>
                  <a:lnTo>
                    <a:pt x="87" y="166"/>
                  </a:lnTo>
                  <a:lnTo>
                    <a:pt x="73" y="190"/>
                  </a:lnTo>
                  <a:lnTo>
                    <a:pt x="61" y="215"/>
                  </a:lnTo>
                  <a:lnTo>
                    <a:pt x="51" y="242"/>
                  </a:lnTo>
                  <a:lnTo>
                    <a:pt x="43" y="270"/>
                  </a:lnTo>
                  <a:lnTo>
                    <a:pt x="39" y="299"/>
                  </a:lnTo>
                  <a:lnTo>
                    <a:pt x="38" y="328"/>
                  </a:lnTo>
                  <a:lnTo>
                    <a:pt x="38" y="328"/>
                  </a:lnTo>
                  <a:lnTo>
                    <a:pt x="39" y="359"/>
                  </a:lnTo>
                  <a:lnTo>
                    <a:pt x="43" y="387"/>
                  </a:lnTo>
                  <a:lnTo>
                    <a:pt x="51" y="415"/>
                  </a:lnTo>
                  <a:lnTo>
                    <a:pt x="61" y="442"/>
                  </a:lnTo>
                  <a:lnTo>
                    <a:pt x="73" y="468"/>
                  </a:lnTo>
                  <a:lnTo>
                    <a:pt x="87" y="491"/>
                  </a:lnTo>
                  <a:lnTo>
                    <a:pt x="104" y="514"/>
                  </a:lnTo>
                  <a:lnTo>
                    <a:pt x="122" y="535"/>
                  </a:lnTo>
                  <a:lnTo>
                    <a:pt x="144" y="554"/>
                  </a:lnTo>
                  <a:lnTo>
                    <a:pt x="165" y="570"/>
                  </a:lnTo>
                  <a:lnTo>
                    <a:pt x="190" y="585"/>
                  </a:lnTo>
                  <a:lnTo>
                    <a:pt x="215" y="597"/>
                  </a:lnTo>
                  <a:lnTo>
                    <a:pt x="242" y="606"/>
                  </a:lnTo>
                  <a:lnTo>
                    <a:pt x="270" y="614"/>
                  </a:lnTo>
                  <a:lnTo>
                    <a:pt x="298" y="618"/>
                  </a:lnTo>
                  <a:lnTo>
                    <a:pt x="329" y="620"/>
                  </a:lnTo>
                  <a:lnTo>
                    <a:pt x="329" y="620"/>
                  </a:lnTo>
                  <a:lnTo>
                    <a:pt x="359" y="618"/>
                  </a:lnTo>
                  <a:lnTo>
                    <a:pt x="387" y="614"/>
                  </a:lnTo>
                  <a:lnTo>
                    <a:pt x="415" y="606"/>
                  </a:lnTo>
                  <a:lnTo>
                    <a:pt x="442" y="597"/>
                  </a:lnTo>
                  <a:lnTo>
                    <a:pt x="468" y="585"/>
                  </a:lnTo>
                  <a:lnTo>
                    <a:pt x="492" y="570"/>
                  </a:lnTo>
                  <a:lnTo>
                    <a:pt x="513" y="554"/>
                  </a:lnTo>
                  <a:lnTo>
                    <a:pt x="535" y="535"/>
                  </a:lnTo>
                  <a:lnTo>
                    <a:pt x="554" y="514"/>
                  </a:lnTo>
                  <a:lnTo>
                    <a:pt x="570" y="491"/>
                  </a:lnTo>
                  <a:lnTo>
                    <a:pt x="585" y="468"/>
                  </a:lnTo>
                  <a:lnTo>
                    <a:pt x="597" y="442"/>
                  </a:lnTo>
                  <a:lnTo>
                    <a:pt x="607" y="415"/>
                  </a:lnTo>
                  <a:lnTo>
                    <a:pt x="614" y="387"/>
                  </a:lnTo>
                  <a:lnTo>
                    <a:pt x="618" y="359"/>
                  </a:lnTo>
                  <a:lnTo>
                    <a:pt x="619" y="328"/>
                  </a:lnTo>
                  <a:lnTo>
                    <a:pt x="619" y="328"/>
                  </a:lnTo>
                  <a:lnTo>
                    <a:pt x="618" y="299"/>
                  </a:lnTo>
                  <a:lnTo>
                    <a:pt x="614" y="270"/>
                  </a:lnTo>
                  <a:lnTo>
                    <a:pt x="607" y="242"/>
                  </a:lnTo>
                  <a:lnTo>
                    <a:pt x="597" y="215"/>
                  </a:lnTo>
                  <a:lnTo>
                    <a:pt x="585" y="190"/>
                  </a:lnTo>
                  <a:lnTo>
                    <a:pt x="570" y="166"/>
                  </a:lnTo>
                  <a:lnTo>
                    <a:pt x="554" y="144"/>
                  </a:lnTo>
                  <a:lnTo>
                    <a:pt x="535" y="123"/>
                  </a:lnTo>
                  <a:lnTo>
                    <a:pt x="513" y="104"/>
                  </a:lnTo>
                  <a:lnTo>
                    <a:pt x="492" y="88"/>
                  </a:lnTo>
                  <a:lnTo>
                    <a:pt x="468" y="73"/>
                  </a:lnTo>
                  <a:lnTo>
                    <a:pt x="442" y="61"/>
                  </a:lnTo>
                  <a:lnTo>
                    <a:pt x="415" y="50"/>
                  </a:lnTo>
                  <a:lnTo>
                    <a:pt x="387" y="43"/>
                  </a:lnTo>
                  <a:lnTo>
                    <a:pt x="359"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23" name="Freeform 207">
              <a:extLst>
                <a:ext uri="{FF2B5EF4-FFF2-40B4-BE49-F238E27FC236}">
                  <a16:creationId xmlns:a16="http://schemas.microsoft.com/office/drawing/2014/main" id="{965CDAFA-3E58-4E94-A9D1-E870B5338C77}"/>
                </a:ext>
              </a:extLst>
            </p:cNvPr>
            <p:cNvSpPr>
              <a:spLocks/>
            </p:cNvSpPr>
            <p:nvPr/>
          </p:nvSpPr>
          <p:spPr bwMode="auto">
            <a:xfrm>
              <a:off x="3327401" y="6226175"/>
              <a:ext cx="280988" cy="12700"/>
            </a:xfrm>
            <a:custGeom>
              <a:avLst/>
              <a:gdLst>
                <a:gd name="T0" fmla="*/ 345 w 353"/>
                <a:gd name="T1" fmla="*/ 0 h 16"/>
                <a:gd name="T2" fmla="*/ 8 w 353"/>
                <a:gd name="T3" fmla="*/ 0 h 16"/>
                <a:gd name="T4" fmla="*/ 8 w 353"/>
                <a:gd name="T5" fmla="*/ 0 h 16"/>
                <a:gd name="T6" fmla="*/ 4 w 353"/>
                <a:gd name="T7" fmla="*/ 0 h 16"/>
                <a:gd name="T8" fmla="*/ 1 w 353"/>
                <a:gd name="T9" fmla="*/ 3 h 16"/>
                <a:gd name="T10" fmla="*/ 0 w 353"/>
                <a:gd name="T11" fmla="*/ 6 h 16"/>
                <a:gd name="T12" fmla="*/ 0 w 353"/>
                <a:gd name="T13" fmla="*/ 8 h 16"/>
                <a:gd name="T14" fmla="*/ 0 w 353"/>
                <a:gd name="T15" fmla="*/ 8 h 16"/>
                <a:gd name="T16" fmla="*/ 0 w 353"/>
                <a:gd name="T17" fmla="*/ 11 h 16"/>
                <a:gd name="T18" fmla="*/ 1 w 353"/>
                <a:gd name="T19" fmla="*/ 14 h 16"/>
                <a:gd name="T20" fmla="*/ 4 w 353"/>
                <a:gd name="T21" fmla="*/ 16 h 16"/>
                <a:gd name="T22" fmla="*/ 8 w 353"/>
                <a:gd name="T23" fmla="*/ 16 h 16"/>
                <a:gd name="T24" fmla="*/ 345 w 353"/>
                <a:gd name="T25" fmla="*/ 16 h 16"/>
                <a:gd name="T26" fmla="*/ 345 w 353"/>
                <a:gd name="T27" fmla="*/ 16 h 16"/>
                <a:gd name="T28" fmla="*/ 348 w 353"/>
                <a:gd name="T29" fmla="*/ 16 h 16"/>
                <a:gd name="T30" fmla="*/ 351 w 353"/>
                <a:gd name="T31" fmla="*/ 14 h 16"/>
                <a:gd name="T32" fmla="*/ 352 w 353"/>
                <a:gd name="T33" fmla="*/ 11 h 16"/>
                <a:gd name="T34" fmla="*/ 353 w 353"/>
                <a:gd name="T35" fmla="*/ 8 h 16"/>
                <a:gd name="T36" fmla="*/ 353 w 353"/>
                <a:gd name="T37" fmla="*/ 8 h 16"/>
                <a:gd name="T38" fmla="*/ 352 w 353"/>
                <a:gd name="T39" fmla="*/ 6 h 16"/>
                <a:gd name="T40" fmla="*/ 351 w 353"/>
                <a:gd name="T41" fmla="*/ 3 h 16"/>
                <a:gd name="T42" fmla="*/ 348 w 353"/>
                <a:gd name="T43" fmla="*/ 0 h 16"/>
                <a:gd name="T44" fmla="*/ 345 w 353"/>
                <a:gd name="T45" fmla="*/ 0 h 16"/>
                <a:gd name="T46" fmla="*/ 345 w 353"/>
                <a:gd name="T4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3" h="16">
                  <a:moveTo>
                    <a:pt x="345" y="0"/>
                  </a:moveTo>
                  <a:lnTo>
                    <a:pt x="8" y="0"/>
                  </a:lnTo>
                  <a:lnTo>
                    <a:pt x="8" y="0"/>
                  </a:lnTo>
                  <a:lnTo>
                    <a:pt x="4" y="0"/>
                  </a:lnTo>
                  <a:lnTo>
                    <a:pt x="1" y="3"/>
                  </a:lnTo>
                  <a:lnTo>
                    <a:pt x="0" y="6"/>
                  </a:lnTo>
                  <a:lnTo>
                    <a:pt x="0" y="8"/>
                  </a:lnTo>
                  <a:lnTo>
                    <a:pt x="0" y="8"/>
                  </a:lnTo>
                  <a:lnTo>
                    <a:pt x="0" y="11"/>
                  </a:lnTo>
                  <a:lnTo>
                    <a:pt x="1" y="14"/>
                  </a:lnTo>
                  <a:lnTo>
                    <a:pt x="4" y="16"/>
                  </a:lnTo>
                  <a:lnTo>
                    <a:pt x="8" y="16"/>
                  </a:lnTo>
                  <a:lnTo>
                    <a:pt x="345" y="16"/>
                  </a:lnTo>
                  <a:lnTo>
                    <a:pt x="345" y="16"/>
                  </a:lnTo>
                  <a:lnTo>
                    <a:pt x="348" y="16"/>
                  </a:lnTo>
                  <a:lnTo>
                    <a:pt x="351" y="14"/>
                  </a:lnTo>
                  <a:lnTo>
                    <a:pt x="352" y="11"/>
                  </a:lnTo>
                  <a:lnTo>
                    <a:pt x="353" y="8"/>
                  </a:lnTo>
                  <a:lnTo>
                    <a:pt x="353" y="8"/>
                  </a:lnTo>
                  <a:lnTo>
                    <a:pt x="352" y="6"/>
                  </a:lnTo>
                  <a:lnTo>
                    <a:pt x="351" y="3"/>
                  </a:lnTo>
                  <a:lnTo>
                    <a:pt x="348" y="0"/>
                  </a:lnTo>
                  <a:lnTo>
                    <a:pt x="345" y="0"/>
                  </a:lnTo>
                  <a:lnTo>
                    <a:pt x="3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24" name="Freeform 208">
              <a:extLst>
                <a:ext uri="{FF2B5EF4-FFF2-40B4-BE49-F238E27FC236}">
                  <a16:creationId xmlns:a16="http://schemas.microsoft.com/office/drawing/2014/main" id="{45EDF88E-A587-4BEB-A026-CC54ECBE3131}"/>
                </a:ext>
              </a:extLst>
            </p:cNvPr>
            <p:cNvSpPr>
              <a:spLocks/>
            </p:cNvSpPr>
            <p:nvPr/>
          </p:nvSpPr>
          <p:spPr bwMode="auto">
            <a:xfrm>
              <a:off x="3338513" y="6067425"/>
              <a:ext cx="61913" cy="125413"/>
            </a:xfrm>
            <a:custGeom>
              <a:avLst/>
              <a:gdLst>
                <a:gd name="T0" fmla="*/ 6 w 80"/>
                <a:gd name="T1" fmla="*/ 158 h 158"/>
                <a:gd name="T2" fmla="*/ 73 w 80"/>
                <a:gd name="T3" fmla="*/ 158 h 158"/>
                <a:gd name="T4" fmla="*/ 73 w 80"/>
                <a:gd name="T5" fmla="*/ 158 h 158"/>
                <a:gd name="T6" fmla="*/ 76 w 80"/>
                <a:gd name="T7" fmla="*/ 156 h 158"/>
                <a:gd name="T8" fmla="*/ 77 w 80"/>
                <a:gd name="T9" fmla="*/ 155 h 158"/>
                <a:gd name="T10" fmla="*/ 78 w 80"/>
                <a:gd name="T11" fmla="*/ 154 h 158"/>
                <a:gd name="T12" fmla="*/ 80 w 80"/>
                <a:gd name="T13" fmla="*/ 152 h 158"/>
                <a:gd name="T14" fmla="*/ 80 w 80"/>
                <a:gd name="T15" fmla="*/ 6 h 158"/>
                <a:gd name="T16" fmla="*/ 80 w 80"/>
                <a:gd name="T17" fmla="*/ 6 h 158"/>
                <a:gd name="T18" fmla="*/ 78 w 80"/>
                <a:gd name="T19" fmla="*/ 3 h 158"/>
                <a:gd name="T20" fmla="*/ 77 w 80"/>
                <a:gd name="T21" fmla="*/ 2 h 158"/>
                <a:gd name="T22" fmla="*/ 76 w 80"/>
                <a:gd name="T23" fmla="*/ 0 h 158"/>
                <a:gd name="T24" fmla="*/ 73 w 80"/>
                <a:gd name="T25" fmla="*/ 0 h 158"/>
                <a:gd name="T26" fmla="*/ 6 w 80"/>
                <a:gd name="T27" fmla="*/ 0 h 158"/>
                <a:gd name="T28" fmla="*/ 6 w 80"/>
                <a:gd name="T29" fmla="*/ 0 h 158"/>
                <a:gd name="T30" fmla="*/ 4 w 80"/>
                <a:gd name="T31" fmla="*/ 0 h 158"/>
                <a:gd name="T32" fmla="*/ 2 w 80"/>
                <a:gd name="T33" fmla="*/ 2 h 158"/>
                <a:gd name="T34" fmla="*/ 0 w 80"/>
                <a:gd name="T35" fmla="*/ 3 h 158"/>
                <a:gd name="T36" fmla="*/ 0 w 80"/>
                <a:gd name="T37" fmla="*/ 6 h 158"/>
                <a:gd name="T38" fmla="*/ 0 w 80"/>
                <a:gd name="T39" fmla="*/ 152 h 158"/>
                <a:gd name="T40" fmla="*/ 0 w 80"/>
                <a:gd name="T41" fmla="*/ 152 h 158"/>
                <a:gd name="T42" fmla="*/ 0 w 80"/>
                <a:gd name="T43" fmla="*/ 154 h 158"/>
                <a:gd name="T44" fmla="*/ 2 w 80"/>
                <a:gd name="T45" fmla="*/ 155 h 158"/>
                <a:gd name="T46" fmla="*/ 4 w 80"/>
                <a:gd name="T47" fmla="*/ 156 h 158"/>
                <a:gd name="T48" fmla="*/ 6 w 80"/>
                <a:gd name="T49" fmla="*/ 158 h 158"/>
                <a:gd name="T50" fmla="*/ 6 w 80"/>
                <a:gd name="T5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 h="158">
                  <a:moveTo>
                    <a:pt x="6" y="158"/>
                  </a:moveTo>
                  <a:lnTo>
                    <a:pt x="73" y="158"/>
                  </a:lnTo>
                  <a:lnTo>
                    <a:pt x="73" y="158"/>
                  </a:lnTo>
                  <a:lnTo>
                    <a:pt x="76" y="156"/>
                  </a:lnTo>
                  <a:lnTo>
                    <a:pt x="77" y="155"/>
                  </a:lnTo>
                  <a:lnTo>
                    <a:pt x="78" y="154"/>
                  </a:lnTo>
                  <a:lnTo>
                    <a:pt x="80" y="152"/>
                  </a:lnTo>
                  <a:lnTo>
                    <a:pt x="80" y="6"/>
                  </a:lnTo>
                  <a:lnTo>
                    <a:pt x="80" y="6"/>
                  </a:lnTo>
                  <a:lnTo>
                    <a:pt x="78" y="3"/>
                  </a:lnTo>
                  <a:lnTo>
                    <a:pt x="77" y="2"/>
                  </a:lnTo>
                  <a:lnTo>
                    <a:pt x="76" y="0"/>
                  </a:lnTo>
                  <a:lnTo>
                    <a:pt x="73" y="0"/>
                  </a:lnTo>
                  <a:lnTo>
                    <a:pt x="6" y="0"/>
                  </a:lnTo>
                  <a:lnTo>
                    <a:pt x="6" y="0"/>
                  </a:lnTo>
                  <a:lnTo>
                    <a:pt x="4" y="0"/>
                  </a:lnTo>
                  <a:lnTo>
                    <a:pt x="2" y="2"/>
                  </a:lnTo>
                  <a:lnTo>
                    <a:pt x="0" y="3"/>
                  </a:lnTo>
                  <a:lnTo>
                    <a:pt x="0" y="6"/>
                  </a:lnTo>
                  <a:lnTo>
                    <a:pt x="0" y="152"/>
                  </a:lnTo>
                  <a:lnTo>
                    <a:pt x="0" y="152"/>
                  </a:lnTo>
                  <a:lnTo>
                    <a:pt x="0" y="154"/>
                  </a:lnTo>
                  <a:lnTo>
                    <a:pt x="2" y="155"/>
                  </a:lnTo>
                  <a:lnTo>
                    <a:pt x="4" y="156"/>
                  </a:lnTo>
                  <a:lnTo>
                    <a:pt x="6" y="158"/>
                  </a:lnTo>
                  <a:lnTo>
                    <a:pt x="6"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25" name="Freeform 209">
              <a:extLst>
                <a:ext uri="{FF2B5EF4-FFF2-40B4-BE49-F238E27FC236}">
                  <a16:creationId xmlns:a16="http://schemas.microsoft.com/office/drawing/2014/main" id="{E1BB1BD0-0BA5-4DA5-8AC0-34C259AB590A}"/>
                </a:ext>
              </a:extLst>
            </p:cNvPr>
            <p:cNvSpPr>
              <a:spLocks/>
            </p:cNvSpPr>
            <p:nvPr/>
          </p:nvSpPr>
          <p:spPr bwMode="auto">
            <a:xfrm>
              <a:off x="3436938" y="5986463"/>
              <a:ext cx="61913" cy="206375"/>
            </a:xfrm>
            <a:custGeom>
              <a:avLst/>
              <a:gdLst>
                <a:gd name="T0" fmla="*/ 5 w 79"/>
                <a:gd name="T1" fmla="*/ 260 h 260"/>
                <a:gd name="T2" fmla="*/ 73 w 79"/>
                <a:gd name="T3" fmla="*/ 260 h 260"/>
                <a:gd name="T4" fmla="*/ 73 w 79"/>
                <a:gd name="T5" fmla="*/ 260 h 260"/>
                <a:gd name="T6" fmla="*/ 75 w 79"/>
                <a:gd name="T7" fmla="*/ 258 h 260"/>
                <a:gd name="T8" fmla="*/ 77 w 79"/>
                <a:gd name="T9" fmla="*/ 257 h 260"/>
                <a:gd name="T10" fmla="*/ 78 w 79"/>
                <a:gd name="T11" fmla="*/ 256 h 260"/>
                <a:gd name="T12" fmla="*/ 79 w 79"/>
                <a:gd name="T13" fmla="*/ 254 h 260"/>
                <a:gd name="T14" fmla="*/ 79 w 79"/>
                <a:gd name="T15" fmla="*/ 6 h 260"/>
                <a:gd name="T16" fmla="*/ 79 w 79"/>
                <a:gd name="T17" fmla="*/ 6 h 260"/>
                <a:gd name="T18" fmla="*/ 78 w 79"/>
                <a:gd name="T19" fmla="*/ 4 h 260"/>
                <a:gd name="T20" fmla="*/ 77 w 79"/>
                <a:gd name="T21" fmla="*/ 3 h 260"/>
                <a:gd name="T22" fmla="*/ 75 w 79"/>
                <a:gd name="T23" fmla="*/ 2 h 260"/>
                <a:gd name="T24" fmla="*/ 73 w 79"/>
                <a:gd name="T25" fmla="*/ 0 h 260"/>
                <a:gd name="T26" fmla="*/ 5 w 79"/>
                <a:gd name="T27" fmla="*/ 0 h 260"/>
                <a:gd name="T28" fmla="*/ 5 w 79"/>
                <a:gd name="T29" fmla="*/ 0 h 260"/>
                <a:gd name="T30" fmla="*/ 4 w 79"/>
                <a:gd name="T31" fmla="*/ 2 h 260"/>
                <a:gd name="T32" fmla="*/ 1 w 79"/>
                <a:gd name="T33" fmla="*/ 3 h 260"/>
                <a:gd name="T34" fmla="*/ 0 w 79"/>
                <a:gd name="T35" fmla="*/ 4 h 260"/>
                <a:gd name="T36" fmla="*/ 0 w 79"/>
                <a:gd name="T37" fmla="*/ 6 h 260"/>
                <a:gd name="T38" fmla="*/ 0 w 79"/>
                <a:gd name="T39" fmla="*/ 254 h 260"/>
                <a:gd name="T40" fmla="*/ 0 w 79"/>
                <a:gd name="T41" fmla="*/ 254 h 260"/>
                <a:gd name="T42" fmla="*/ 0 w 79"/>
                <a:gd name="T43" fmla="*/ 256 h 260"/>
                <a:gd name="T44" fmla="*/ 1 w 79"/>
                <a:gd name="T45" fmla="*/ 257 h 260"/>
                <a:gd name="T46" fmla="*/ 4 w 79"/>
                <a:gd name="T47" fmla="*/ 258 h 260"/>
                <a:gd name="T48" fmla="*/ 5 w 79"/>
                <a:gd name="T49" fmla="*/ 260 h 260"/>
                <a:gd name="T50" fmla="*/ 5 w 79"/>
                <a:gd name="T51"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260">
                  <a:moveTo>
                    <a:pt x="5" y="260"/>
                  </a:moveTo>
                  <a:lnTo>
                    <a:pt x="73" y="260"/>
                  </a:lnTo>
                  <a:lnTo>
                    <a:pt x="73" y="260"/>
                  </a:lnTo>
                  <a:lnTo>
                    <a:pt x="75" y="258"/>
                  </a:lnTo>
                  <a:lnTo>
                    <a:pt x="77" y="257"/>
                  </a:lnTo>
                  <a:lnTo>
                    <a:pt x="78" y="256"/>
                  </a:lnTo>
                  <a:lnTo>
                    <a:pt x="79" y="254"/>
                  </a:lnTo>
                  <a:lnTo>
                    <a:pt x="79" y="6"/>
                  </a:lnTo>
                  <a:lnTo>
                    <a:pt x="79" y="6"/>
                  </a:lnTo>
                  <a:lnTo>
                    <a:pt x="78" y="4"/>
                  </a:lnTo>
                  <a:lnTo>
                    <a:pt x="77" y="3"/>
                  </a:lnTo>
                  <a:lnTo>
                    <a:pt x="75" y="2"/>
                  </a:lnTo>
                  <a:lnTo>
                    <a:pt x="73" y="0"/>
                  </a:lnTo>
                  <a:lnTo>
                    <a:pt x="5" y="0"/>
                  </a:lnTo>
                  <a:lnTo>
                    <a:pt x="5" y="0"/>
                  </a:lnTo>
                  <a:lnTo>
                    <a:pt x="4" y="2"/>
                  </a:lnTo>
                  <a:lnTo>
                    <a:pt x="1" y="3"/>
                  </a:lnTo>
                  <a:lnTo>
                    <a:pt x="0" y="4"/>
                  </a:lnTo>
                  <a:lnTo>
                    <a:pt x="0" y="6"/>
                  </a:lnTo>
                  <a:lnTo>
                    <a:pt x="0" y="254"/>
                  </a:lnTo>
                  <a:lnTo>
                    <a:pt x="0" y="254"/>
                  </a:lnTo>
                  <a:lnTo>
                    <a:pt x="0" y="256"/>
                  </a:lnTo>
                  <a:lnTo>
                    <a:pt x="1" y="257"/>
                  </a:lnTo>
                  <a:lnTo>
                    <a:pt x="4" y="258"/>
                  </a:lnTo>
                  <a:lnTo>
                    <a:pt x="5" y="260"/>
                  </a:lnTo>
                  <a:lnTo>
                    <a:pt x="5"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26" name="Freeform 210">
              <a:extLst>
                <a:ext uri="{FF2B5EF4-FFF2-40B4-BE49-F238E27FC236}">
                  <a16:creationId xmlns:a16="http://schemas.microsoft.com/office/drawing/2014/main" id="{7A5A68FB-A12E-48D0-B8E2-EE6936A57EEA}"/>
                </a:ext>
              </a:extLst>
            </p:cNvPr>
            <p:cNvSpPr>
              <a:spLocks/>
            </p:cNvSpPr>
            <p:nvPr/>
          </p:nvSpPr>
          <p:spPr bwMode="auto">
            <a:xfrm>
              <a:off x="3533776" y="6111875"/>
              <a:ext cx="63500" cy="80963"/>
            </a:xfrm>
            <a:custGeom>
              <a:avLst/>
              <a:gdLst>
                <a:gd name="T0" fmla="*/ 5 w 79"/>
                <a:gd name="T1" fmla="*/ 103 h 103"/>
                <a:gd name="T2" fmla="*/ 72 w 79"/>
                <a:gd name="T3" fmla="*/ 103 h 103"/>
                <a:gd name="T4" fmla="*/ 72 w 79"/>
                <a:gd name="T5" fmla="*/ 103 h 103"/>
                <a:gd name="T6" fmla="*/ 75 w 79"/>
                <a:gd name="T7" fmla="*/ 101 h 103"/>
                <a:gd name="T8" fmla="*/ 76 w 79"/>
                <a:gd name="T9" fmla="*/ 100 h 103"/>
                <a:gd name="T10" fmla="*/ 78 w 79"/>
                <a:gd name="T11" fmla="*/ 99 h 103"/>
                <a:gd name="T12" fmla="*/ 79 w 79"/>
                <a:gd name="T13" fmla="*/ 97 h 103"/>
                <a:gd name="T14" fmla="*/ 79 w 79"/>
                <a:gd name="T15" fmla="*/ 7 h 103"/>
                <a:gd name="T16" fmla="*/ 79 w 79"/>
                <a:gd name="T17" fmla="*/ 7 h 103"/>
                <a:gd name="T18" fmla="*/ 78 w 79"/>
                <a:gd name="T19" fmla="*/ 4 h 103"/>
                <a:gd name="T20" fmla="*/ 76 w 79"/>
                <a:gd name="T21" fmla="*/ 3 h 103"/>
                <a:gd name="T22" fmla="*/ 75 w 79"/>
                <a:gd name="T23" fmla="*/ 2 h 103"/>
                <a:gd name="T24" fmla="*/ 72 w 79"/>
                <a:gd name="T25" fmla="*/ 0 h 103"/>
                <a:gd name="T26" fmla="*/ 5 w 79"/>
                <a:gd name="T27" fmla="*/ 0 h 103"/>
                <a:gd name="T28" fmla="*/ 5 w 79"/>
                <a:gd name="T29" fmla="*/ 0 h 103"/>
                <a:gd name="T30" fmla="*/ 4 w 79"/>
                <a:gd name="T31" fmla="*/ 2 h 103"/>
                <a:gd name="T32" fmla="*/ 1 w 79"/>
                <a:gd name="T33" fmla="*/ 3 h 103"/>
                <a:gd name="T34" fmla="*/ 0 w 79"/>
                <a:gd name="T35" fmla="*/ 4 h 103"/>
                <a:gd name="T36" fmla="*/ 0 w 79"/>
                <a:gd name="T37" fmla="*/ 7 h 103"/>
                <a:gd name="T38" fmla="*/ 0 w 79"/>
                <a:gd name="T39" fmla="*/ 97 h 103"/>
                <a:gd name="T40" fmla="*/ 0 w 79"/>
                <a:gd name="T41" fmla="*/ 97 h 103"/>
                <a:gd name="T42" fmla="*/ 0 w 79"/>
                <a:gd name="T43" fmla="*/ 99 h 103"/>
                <a:gd name="T44" fmla="*/ 1 w 79"/>
                <a:gd name="T45" fmla="*/ 100 h 103"/>
                <a:gd name="T46" fmla="*/ 4 w 79"/>
                <a:gd name="T47" fmla="*/ 101 h 103"/>
                <a:gd name="T48" fmla="*/ 5 w 79"/>
                <a:gd name="T49" fmla="*/ 103 h 103"/>
                <a:gd name="T50" fmla="*/ 5 w 79"/>
                <a:gd name="T51"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103">
                  <a:moveTo>
                    <a:pt x="5" y="103"/>
                  </a:moveTo>
                  <a:lnTo>
                    <a:pt x="72" y="103"/>
                  </a:lnTo>
                  <a:lnTo>
                    <a:pt x="72" y="103"/>
                  </a:lnTo>
                  <a:lnTo>
                    <a:pt x="75" y="101"/>
                  </a:lnTo>
                  <a:lnTo>
                    <a:pt x="76" y="100"/>
                  </a:lnTo>
                  <a:lnTo>
                    <a:pt x="78" y="99"/>
                  </a:lnTo>
                  <a:lnTo>
                    <a:pt x="79" y="97"/>
                  </a:lnTo>
                  <a:lnTo>
                    <a:pt x="79" y="7"/>
                  </a:lnTo>
                  <a:lnTo>
                    <a:pt x="79" y="7"/>
                  </a:lnTo>
                  <a:lnTo>
                    <a:pt x="78" y="4"/>
                  </a:lnTo>
                  <a:lnTo>
                    <a:pt x="76" y="3"/>
                  </a:lnTo>
                  <a:lnTo>
                    <a:pt x="75" y="2"/>
                  </a:lnTo>
                  <a:lnTo>
                    <a:pt x="72" y="0"/>
                  </a:lnTo>
                  <a:lnTo>
                    <a:pt x="5" y="0"/>
                  </a:lnTo>
                  <a:lnTo>
                    <a:pt x="5" y="0"/>
                  </a:lnTo>
                  <a:lnTo>
                    <a:pt x="4" y="2"/>
                  </a:lnTo>
                  <a:lnTo>
                    <a:pt x="1" y="3"/>
                  </a:lnTo>
                  <a:lnTo>
                    <a:pt x="0" y="4"/>
                  </a:lnTo>
                  <a:lnTo>
                    <a:pt x="0" y="7"/>
                  </a:lnTo>
                  <a:lnTo>
                    <a:pt x="0" y="97"/>
                  </a:lnTo>
                  <a:lnTo>
                    <a:pt x="0" y="97"/>
                  </a:lnTo>
                  <a:lnTo>
                    <a:pt x="0" y="99"/>
                  </a:lnTo>
                  <a:lnTo>
                    <a:pt x="1" y="100"/>
                  </a:lnTo>
                  <a:lnTo>
                    <a:pt x="4" y="101"/>
                  </a:lnTo>
                  <a:lnTo>
                    <a:pt x="5" y="103"/>
                  </a:lnTo>
                  <a:lnTo>
                    <a:pt x="5"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grpSp>
      <p:sp>
        <p:nvSpPr>
          <p:cNvPr id="128" name="TextBox 127">
            <a:extLst>
              <a:ext uri="{FF2B5EF4-FFF2-40B4-BE49-F238E27FC236}">
                <a16:creationId xmlns:a16="http://schemas.microsoft.com/office/drawing/2014/main" id="{AB521E30-B242-4310-8F4F-AE2C2841BA22}"/>
              </a:ext>
            </a:extLst>
          </p:cNvPr>
          <p:cNvSpPr txBox="1"/>
          <p:nvPr/>
        </p:nvSpPr>
        <p:spPr>
          <a:xfrm>
            <a:off x="1050509" y="3164232"/>
            <a:ext cx="3240071" cy="830997"/>
          </a:xfrm>
          <a:prstGeom prst="rect">
            <a:avLst/>
          </a:prstGeom>
          <a:noFill/>
        </p:spPr>
        <p:txBody>
          <a:bodyPr wrap="square">
            <a:spAutoFit/>
          </a:bodyPr>
          <a:lstStyle/>
          <a:p>
            <a:pPr marL="0" algn="ctr" defTabSz="914400" rtl="1" eaLnBrk="1" latinLnBrk="0" hangingPunct="1"/>
            <a:r>
              <a:rPr lang="he-IL" sz="2400" b="1" dirty="0">
                <a:solidFill>
                  <a:srgbClr val="002060"/>
                </a:solidFill>
                <a:latin typeface="Calibri" panose="020F0502020204030204" pitchFamily="34" charset="0"/>
                <a:cs typeface="Calibri" panose="020F0502020204030204" pitchFamily="34" charset="0"/>
              </a:rPr>
              <a:t>לידות חי בישראל ופטירת תינוקות</a:t>
            </a:r>
            <a:endParaRPr lang="en-US" sz="2400" b="1" dirty="0">
              <a:solidFill>
                <a:srgbClr val="002060"/>
              </a:solidFill>
              <a:latin typeface="Calibri" panose="020F0502020204030204" pitchFamily="34" charset="0"/>
              <a:cs typeface="Calibri" panose="020F0502020204030204" pitchFamily="34" charset="0"/>
            </a:endParaRPr>
          </a:p>
        </p:txBody>
      </p:sp>
      <p:sp>
        <p:nvSpPr>
          <p:cNvPr id="129" name="TextBox 128">
            <a:extLst>
              <a:ext uri="{FF2B5EF4-FFF2-40B4-BE49-F238E27FC236}">
                <a16:creationId xmlns:a16="http://schemas.microsoft.com/office/drawing/2014/main" id="{98656A4E-4543-48B3-A74D-3D75BF4CA9CF}"/>
              </a:ext>
            </a:extLst>
          </p:cNvPr>
          <p:cNvSpPr txBox="1"/>
          <p:nvPr/>
        </p:nvSpPr>
        <p:spPr>
          <a:xfrm>
            <a:off x="2023329" y="5223416"/>
            <a:ext cx="3290373" cy="830997"/>
          </a:xfrm>
          <a:prstGeom prst="rect">
            <a:avLst/>
          </a:prstGeom>
          <a:noFill/>
        </p:spPr>
        <p:txBody>
          <a:bodyPr wrap="square">
            <a:spAutoFit/>
          </a:bodyPr>
          <a:lstStyle>
            <a:defPPr>
              <a:defRPr lang="en-US"/>
            </a:defPPr>
            <a:lvl1pPr algn="ctr">
              <a:defRPr sz="2400" b="1">
                <a:solidFill>
                  <a:srgbClr val="002060"/>
                </a:solidFill>
                <a:latin typeface="Calibri" panose="020F0502020204030204" pitchFamily="34" charset="0"/>
                <a:cs typeface="Calibri" panose="020F0502020204030204" pitchFamily="34" charset="0"/>
              </a:defRPr>
            </a:lvl1pPr>
          </a:lstStyle>
          <a:p>
            <a:r>
              <a:rPr lang="he-IL" dirty="0"/>
              <a:t>אשפוזים, ביקורים במיון ומרפאות חוץ</a:t>
            </a:r>
            <a:endParaRPr lang="en-US" dirty="0"/>
          </a:p>
        </p:txBody>
      </p:sp>
      <p:sp>
        <p:nvSpPr>
          <p:cNvPr id="131" name="TextBox 130">
            <a:extLst>
              <a:ext uri="{FF2B5EF4-FFF2-40B4-BE49-F238E27FC236}">
                <a16:creationId xmlns:a16="http://schemas.microsoft.com/office/drawing/2014/main" id="{98B5EB54-CBD1-497F-A915-29D5DA6603D3}"/>
              </a:ext>
            </a:extLst>
          </p:cNvPr>
          <p:cNvSpPr txBox="1"/>
          <p:nvPr/>
        </p:nvSpPr>
        <p:spPr>
          <a:xfrm>
            <a:off x="6789572" y="2055006"/>
            <a:ext cx="2304029"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3EFAC5"/>
              </a:buClr>
              <a:buSzTx/>
              <a:buFontTx/>
              <a:buNone/>
              <a:tabLst/>
              <a:defRPr/>
            </a:pPr>
            <a:r>
              <a:rPr lang="he-IL" sz="2400" b="1" dirty="0">
                <a:solidFill>
                  <a:srgbClr val="002060"/>
                </a:solidFill>
                <a:latin typeface="Calibri" panose="020F0502020204030204" pitchFamily="34" charset="0"/>
                <a:cs typeface="Calibri" panose="020F0502020204030204" pitchFamily="34" charset="0"/>
              </a:rPr>
              <a:t>מאגר הקורונה</a:t>
            </a:r>
            <a:endParaRPr lang="en-US" sz="2400" b="1" dirty="0">
              <a:solidFill>
                <a:srgbClr val="002060"/>
              </a:solidFill>
              <a:latin typeface="Calibri" panose="020F0502020204030204" pitchFamily="34" charset="0"/>
              <a:cs typeface="Calibri" panose="020F0502020204030204" pitchFamily="34" charset="0"/>
            </a:endParaRPr>
          </a:p>
        </p:txBody>
      </p:sp>
      <p:sp>
        <p:nvSpPr>
          <p:cNvPr id="132" name="TextBox 131">
            <a:extLst>
              <a:ext uri="{FF2B5EF4-FFF2-40B4-BE49-F238E27FC236}">
                <a16:creationId xmlns:a16="http://schemas.microsoft.com/office/drawing/2014/main" id="{21A0F797-F261-4B5C-B8FC-34455351C633}"/>
              </a:ext>
            </a:extLst>
          </p:cNvPr>
          <p:cNvSpPr txBox="1"/>
          <p:nvPr/>
        </p:nvSpPr>
        <p:spPr>
          <a:xfrm>
            <a:off x="8029125" y="3039375"/>
            <a:ext cx="2865531" cy="461665"/>
          </a:xfrm>
          <a:prstGeom prst="rect">
            <a:avLst/>
          </a:prstGeom>
          <a:noFill/>
        </p:spPr>
        <p:txBody>
          <a:bodyPr wrap="square">
            <a:spAutoFit/>
          </a:bodyPr>
          <a:lstStyle/>
          <a:p>
            <a:pPr rtl="0">
              <a:buClr>
                <a:srgbClr val="3EFAC5"/>
              </a:buClr>
              <a:defRPr/>
            </a:pPr>
            <a:r>
              <a:rPr lang="he-IL" sz="2400" b="1" dirty="0" err="1">
                <a:solidFill>
                  <a:srgbClr val="002060"/>
                </a:solidFill>
                <a:latin typeface="Calibri" panose="020F0502020204030204" pitchFamily="34" charset="0"/>
                <a:cs typeface="Calibri" panose="020F0502020204030204" pitchFamily="34" charset="0"/>
              </a:rPr>
              <a:t>אישפוזים</a:t>
            </a:r>
            <a:r>
              <a:rPr lang="he-IL" sz="2400" b="1" dirty="0">
                <a:solidFill>
                  <a:srgbClr val="002060"/>
                </a:solidFill>
                <a:latin typeface="Calibri" panose="020F0502020204030204" pitchFamily="34" charset="0"/>
                <a:cs typeface="Calibri" panose="020F0502020204030204" pitchFamily="34" charset="0"/>
              </a:rPr>
              <a:t> פסיכיאטריים</a:t>
            </a:r>
            <a:endParaRPr lang="en-US" sz="2400" b="1" dirty="0">
              <a:solidFill>
                <a:srgbClr val="002060"/>
              </a:solidFill>
              <a:latin typeface="Calibri" panose="020F0502020204030204" pitchFamily="34" charset="0"/>
              <a:cs typeface="Calibri" panose="020F0502020204030204" pitchFamily="34" charset="0"/>
            </a:endParaRPr>
          </a:p>
        </p:txBody>
      </p:sp>
      <p:sp>
        <p:nvSpPr>
          <p:cNvPr id="133" name="TextBox 132">
            <a:extLst>
              <a:ext uri="{FF2B5EF4-FFF2-40B4-BE49-F238E27FC236}">
                <a16:creationId xmlns:a16="http://schemas.microsoft.com/office/drawing/2014/main" id="{565DC199-97D5-4781-A279-9FAB8B7166E2}"/>
              </a:ext>
            </a:extLst>
          </p:cNvPr>
          <p:cNvSpPr txBox="1"/>
          <p:nvPr/>
        </p:nvSpPr>
        <p:spPr>
          <a:xfrm>
            <a:off x="8097176" y="4108667"/>
            <a:ext cx="2838463"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3EFAC5"/>
              </a:buClr>
              <a:buSzTx/>
              <a:buFontTx/>
              <a:buNone/>
              <a:tabLst/>
              <a:defRPr/>
            </a:pPr>
            <a:r>
              <a:rPr lang="he-IL" sz="2400" b="1" dirty="0" err="1">
                <a:solidFill>
                  <a:srgbClr val="002060"/>
                </a:solidFill>
                <a:latin typeface="Calibri" panose="020F0502020204030204" pitchFamily="34" charset="0"/>
                <a:cs typeface="Calibri" panose="020F0502020204030204" pitchFamily="34" charset="0"/>
              </a:rPr>
              <a:t>רשיונות</a:t>
            </a:r>
            <a:r>
              <a:rPr lang="he-IL" sz="2400" b="1" dirty="0">
                <a:solidFill>
                  <a:srgbClr val="002060"/>
                </a:solidFill>
                <a:latin typeface="Calibri" panose="020F0502020204030204" pitchFamily="34" charset="0"/>
                <a:cs typeface="Calibri" panose="020F0502020204030204" pitchFamily="34" charset="0"/>
              </a:rPr>
              <a:t> לקנאביס רפואי</a:t>
            </a:r>
            <a:endParaRPr lang="en-US" sz="2400" b="1" dirty="0">
              <a:solidFill>
                <a:srgbClr val="002060"/>
              </a:solidFill>
              <a:latin typeface="Calibri" panose="020F0502020204030204" pitchFamily="34" charset="0"/>
              <a:cs typeface="Calibri" panose="020F0502020204030204" pitchFamily="34" charset="0"/>
            </a:endParaRPr>
          </a:p>
        </p:txBody>
      </p:sp>
      <p:sp>
        <p:nvSpPr>
          <p:cNvPr id="144" name="TextBox 143">
            <a:extLst>
              <a:ext uri="{FF2B5EF4-FFF2-40B4-BE49-F238E27FC236}">
                <a16:creationId xmlns:a16="http://schemas.microsoft.com/office/drawing/2014/main" id="{0403B887-DE68-42CA-9765-EBFA41CA51DC}"/>
              </a:ext>
            </a:extLst>
          </p:cNvPr>
          <p:cNvSpPr txBox="1"/>
          <p:nvPr/>
        </p:nvSpPr>
        <p:spPr>
          <a:xfrm>
            <a:off x="7486056" y="5203864"/>
            <a:ext cx="2508640"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3EFAC5"/>
              </a:buClr>
              <a:buSzTx/>
              <a:buFontTx/>
              <a:buNone/>
              <a:tabLst/>
              <a:defRPr/>
            </a:pPr>
            <a:r>
              <a:rPr lang="he-IL" sz="2400" b="1" dirty="0">
                <a:solidFill>
                  <a:srgbClr val="002060"/>
                </a:solidFill>
                <a:latin typeface="Calibri" panose="020F0502020204030204" pitchFamily="34" charset="0"/>
                <a:cs typeface="Calibri" panose="020F0502020204030204" pitchFamily="34" charset="0"/>
              </a:rPr>
              <a:t>פטירות וסיבות מוות</a:t>
            </a:r>
            <a:endParaRPr lang="en-US" sz="2400" b="1" dirty="0">
              <a:solidFill>
                <a:srgbClr val="002060"/>
              </a:solidFill>
              <a:latin typeface="Calibri" panose="020F0502020204030204" pitchFamily="34" charset="0"/>
              <a:cs typeface="Calibri" panose="020F0502020204030204" pitchFamily="34" charset="0"/>
            </a:endParaRPr>
          </a:p>
        </p:txBody>
      </p:sp>
      <p:pic>
        <p:nvPicPr>
          <p:cNvPr id="10" name="Graphic 9" descr="Woman changing Baby outline">
            <a:extLst>
              <a:ext uri="{FF2B5EF4-FFF2-40B4-BE49-F238E27FC236}">
                <a16:creationId xmlns:a16="http://schemas.microsoft.com/office/drawing/2014/main" id="{984D9EA9-FEB5-4090-A2BC-7678F6CFB7A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252187" y="2211608"/>
            <a:ext cx="425641" cy="433741"/>
          </a:xfrm>
          <a:prstGeom prst="rect">
            <a:avLst/>
          </a:prstGeom>
        </p:spPr>
      </p:pic>
      <p:pic>
        <p:nvPicPr>
          <p:cNvPr id="12" name="Graphic 11" descr="Pregnant lady outline">
            <a:extLst>
              <a:ext uri="{FF2B5EF4-FFF2-40B4-BE49-F238E27FC236}">
                <a16:creationId xmlns:a16="http://schemas.microsoft.com/office/drawing/2014/main" id="{A4B61E8A-01ED-4C91-9025-245EDDC84F0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485165" y="3116027"/>
            <a:ext cx="522711" cy="522711"/>
          </a:xfrm>
          <a:prstGeom prst="rect">
            <a:avLst/>
          </a:prstGeom>
        </p:spPr>
      </p:pic>
      <p:sp>
        <p:nvSpPr>
          <p:cNvPr id="181" name="Oval 180">
            <a:extLst>
              <a:ext uri="{FF2B5EF4-FFF2-40B4-BE49-F238E27FC236}">
                <a16:creationId xmlns:a16="http://schemas.microsoft.com/office/drawing/2014/main" id="{6BACF91A-3EC9-4CAF-AB94-AB1D1DB2D8B0}"/>
              </a:ext>
            </a:extLst>
          </p:cNvPr>
          <p:cNvSpPr/>
          <p:nvPr/>
        </p:nvSpPr>
        <p:spPr>
          <a:xfrm>
            <a:off x="5055293" y="2038156"/>
            <a:ext cx="785925" cy="75134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90" name="Oval 189">
            <a:extLst>
              <a:ext uri="{FF2B5EF4-FFF2-40B4-BE49-F238E27FC236}">
                <a16:creationId xmlns:a16="http://schemas.microsoft.com/office/drawing/2014/main" id="{8CAB572B-088C-4613-94CF-C2B19349ED4D}"/>
              </a:ext>
            </a:extLst>
          </p:cNvPr>
          <p:cNvSpPr/>
          <p:nvPr/>
        </p:nvSpPr>
        <p:spPr>
          <a:xfrm>
            <a:off x="4352010" y="3002165"/>
            <a:ext cx="763273" cy="72205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91" name="Oval 190">
            <a:extLst>
              <a:ext uri="{FF2B5EF4-FFF2-40B4-BE49-F238E27FC236}">
                <a16:creationId xmlns:a16="http://schemas.microsoft.com/office/drawing/2014/main" id="{510C16A7-11FB-4D64-8D9B-99EBE0FB7BC3}"/>
              </a:ext>
            </a:extLst>
          </p:cNvPr>
          <p:cNvSpPr/>
          <p:nvPr/>
        </p:nvSpPr>
        <p:spPr>
          <a:xfrm>
            <a:off x="4394162" y="4058773"/>
            <a:ext cx="763273" cy="72205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92" name="Oval 191">
            <a:extLst>
              <a:ext uri="{FF2B5EF4-FFF2-40B4-BE49-F238E27FC236}">
                <a16:creationId xmlns:a16="http://schemas.microsoft.com/office/drawing/2014/main" id="{FB402D89-9C42-42BF-95FB-7E130B451FCD}"/>
              </a:ext>
            </a:extLst>
          </p:cNvPr>
          <p:cNvSpPr/>
          <p:nvPr/>
        </p:nvSpPr>
        <p:spPr>
          <a:xfrm>
            <a:off x="5328175" y="4827050"/>
            <a:ext cx="763273" cy="72205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93" name="Oval 192">
            <a:extLst>
              <a:ext uri="{FF2B5EF4-FFF2-40B4-BE49-F238E27FC236}">
                <a16:creationId xmlns:a16="http://schemas.microsoft.com/office/drawing/2014/main" id="{179160AE-E932-4A9F-BC69-44D27AC469B7}"/>
              </a:ext>
            </a:extLst>
          </p:cNvPr>
          <p:cNvSpPr/>
          <p:nvPr/>
        </p:nvSpPr>
        <p:spPr>
          <a:xfrm>
            <a:off x="6483971" y="4794927"/>
            <a:ext cx="763273" cy="72205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94" name="Oval 193">
            <a:extLst>
              <a:ext uri="{FF2B5EF4-FFF2-40B4-BE49-F238E27FC236}">
                <a16:creationId xmlns:a16="http://schemas.microsoft.com/office/drawing/2014/main" id="{99F6AA24-3124-4E60-BBCF-8741CC11C3A5}"/>
              </a:ext>
            </a:extLst>
          </p:cNvPr>
          <p:cNvSpPr/>
          <p:nvPr/>
        </p:nvSpPr>
        <p:spPr>
          <a:xfrm>
            <a:off x="7130950" y="3887679"/>
            <a:ext cx="763273" cy="72205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95" name="Oval 194">
            <a:extLst>
              <a:ext uri="{FF2B5EF4-FFF2-40B4-BE49-F238E27FC236}">
                <a16:creationId xmlns:a16="http://schemas.microsoft.com/office/drawing/2014/main" id="{5502C4BD-37F0-48F2-953A-C1DC32195685}"/>
              </a:ext>
            </a:extLst>
          </p:cNvPr>
          <p:cNvSpPr/>
          <p:nvPr/>
        </p:nvSpPr>
        <p:spPr>
          <a:xfrm>
            <a:off x="7117325" y="2856170"/>
            <a:ext cx="763273" cy="72205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96" name="Oval 195">
            <a:extLst>
              <a:ext uri="{FF2B5EF4-FFF2-40B4-BE49-F238E27FC236}">
                <a16:creationId xmlns:a16="http://schemas.microsoft.com/office/drawing/2014/main" id="{D176D30A-7991-4638-BC27-19D069ECC9D2}"/>
              </a:ext>
            </a:extLst>
          </p:cNvPr>
          <p:cNvSpPr/>
          <p:nvPr/>
        </p:nvSpPr>
        <p:spPr>
          <a:xfrm>
            <a:off x="6285059" y="2111860"/>
            <a:ext cx="763273" cy="72205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FFFFFF"/>
              </a:solidFill>
              <a:effectLst/>
              <a:uLnTx/>
              <a:uFillTx/>
              <a:latin typeface="Open Sans"/>
              <a:ea typeface="+mn-ea"/>
              <a:cs typeface="+mn-cs"/>
            </a:endParaRPr>
          </a:p>
        </p:txBody>
      </p:sp>
      <p:pic>
        <p:nvPicPr>
          <p:cNvPr id="5" name="Graphic 4" descr="Ambulance outline">
            <a:extLst>
              <a:ext uri="{FF2B5EF4-FFF2-40B4-BE49-F238E27FC236}">
                <a16:creationId xmlns:a16="http://schemas.microsoft.com/office/drawing/2014/main" id="{296BC96D-2549-4FEB-80CE-AFEF2D466A4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480876" y="4925065"/>
            <a:ext cx="528263" cy="528263"/>
          </a:xfrm>
          <a:prstGeom prst="rect">
            <a:avLst/>
          </a:prstGeom>
        </p:spPr>
      </p:pic>
      <p:pic>
        <p:nvPicPr>
          <p:cNvPr id="75" name="Graphic 74" descr="Covid-19 outline">
            <a:extLst>
              <a:ext uri="{FF2B5EF4-FFF2-40B4-BE49-F238E27FC236}">
                <a16:creationId xmlns:a16="http://schemas.microsoft.com/office/drawing/2014/main" id="{FC31AECD-47FF-4697-A4E0-5B3CD1ECA591}"/>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6413741" y="2197071"/>
            <a:ext cx="539544" cy="539544"/>
          </a:xfrm>
          <a:prstGeom prst="rect">
            <a:avLst/>
          </a:prstGeom>
        </p:spPr>
      </p:pic>
      <p:pic>
        <p:nvPicPr>
          <p:cNvPr id="9" name="Graphic 8" descr="Hospital outline">
            <a:extLst>
              <a:ext uri="{FF2B5EF4-FFF2-40B4-BE49-F238E27FC236}">
                <a16:creationId xmlns:a16="http://schemas.microsoft.com/office/drawing/2014/main" id="{0A414524-C3F2-4829-9E8E-9D3259E0FBB9}"/>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7240185" y="2929306"/>
            <a:ext cx="542453" cy="542453"/>
          </a:xfrm>
          <a:prstGeom prst="rect">
            <a:avLst/>
          </a:prstGeom>
        </p:spPr>
      </p:pic>
      <p:sp>
        <p:nvSpPr>
          <p:cNvPr id="104" name="Freeform 552">
            <a:extLst>
              <a:ext uri="{FF2B5EF4-FFF2-40B4-BE49-F238E27FC236}">
                <a16:creationId xmlns:a16="http://schemas.microsoft.com/office/drawing/2014/main" id="{8BACF3BB-C7E8-4DFB-9161-796521D58295}"/>
              </a:ext>
            </a:extLst>
          </p:cNvPr>
          <p:cNvSpPr>
            <a:spLocks noEditPoints="1"/>
          </p:cNvSpPr>
          <p:nvPr/>
        </p:nvSpPr>
        <p:spPr bwMode="auto">
          <a:xfrm>
            <a:off x="7323460" y="4075965"/>
            <a:ext cx="354230" cy="371067"/>
          </a:xfrm>
          <a:custGeom>
            <a:avLst/>
            <a:gdLst>
              <a:gd name="T0" fmla="*/ 214 w 227"/>
              <a:gd name="T1" fmla="*/ 111 h 243"/>
              <a:gd name="T2" fmla="*/ 222 w 227"/>
              <a:gd name="T3" fmla="*/ 81 h 243"/>
              <a:gd name="T4" fmla="*/ 212 w 227"/>
              <a:gd name="T5" fmla="*/ 71 h 243"/>
              <a:gd name="T6" fmla="*/ 184 w 227"/>
              <a:gd name="T7" fmla="*/ 67 h 243"/>
              <a:gd name="T8" fmla="*/ 170 w 227"/>
              <a:gd name="T9" fmla="*/ 63 h 243"/>
              <a:gd name="T10" fmla="*/ 163 w 227"/>
              <a:gd name="T11" fmla="*/ 38 h 243"/>
              <a:gd name="T12" fmla="*/ 151 w 227"/>
              <a:gd name="T13" fmla="*/ 29 h 243"/>
              <a:gd name="T14" fmla="*/ 123 w 227"/>
              <a:gd name="T15" fmla="*/ 9 h 243"/>
              <a:gd name="T16" fmla="*/ 121 w 227"/>
              <a:gd name="T17" fmla="*/ 4 h 243"/>
              <a:gd name="T18" fmla="*/ 106 w 227"/>
              <a:gd name="T19" fmla="*/ 4 h 243"/>
              <a:gd name="T20" fmla="*/ 77 w 227"/>
              <a:gd name="T21" fmla="*/ 29 h 243"/>
              <a:gd name="T22" fmla="*/ 65 w 227"/>
              <a:gd name="T23" fmla="*/ 38 h 243"/>
              <a:gd name="T24" fmla="*/ 58 w 227"/>
              <a:gd name="T25" fmla="*/ 63 h 243"/>
              <a:gd name="T26" fmla="*/ 44 w 227"/>
              <a:gd name="T27" fmla="*/ 67 h 243"/>
              <a:gd name="T28" fmla="*/ 15 w 227"/>
              <a:gd name="T29" fmla="*/ 71 h 243"/>
              <a:gd name="T30" fmla="*/ 5 w 227"/>
              <a:gd name="T31" fmla="*/ 81 h 243"/>
              <a:gd name="T32" fmla="*/ 5 w 227"/>
              <a:gd name="T33" fmla="*/ 115 h 243"/>
              <a:gd name="T34" fmla="*/ 4 w 227"/>
              <a:gd name="T35" fmla="*/ 129 h 243"/>
              <a:gd name="T36" fmla="*/ 53 w 227"/>
              <a:gd name="T37" fmla="*/ 170 h 243"/>
              <a:gd name="T38" fmla="*/ 51 w 227"/>
              <a:gd name="T39" fmla="*/ 190 h 243"/>
              <a:gd name="T40" fmla="*/ 58 w 227"/>
              <a:gd name="T41" fmla="*/ 193 h 243"/>
              <a:gd name="T42" fmla="*/ 92 w 227"/>
              <a:gd name="T43" fmla="*/ 235 h 243"/>
              <a:gd name="T44" fmla="*/ 100 w 227"/>
              <a:gd name="T45" fmla="*/ 243 h 243"/>
              <a:gd name="T46" fmla="*/ 133 w 227"/>
              <a:gd name="T47" fmla="*/ 241 h 243"/>
              <a:gd name="T48" fmla="*/ 130 w 227"/>
              <a:gd name="T49" fmla="*/ 188 h 243"/>
              <a:gd name="T50" fmla="*/ 169 w 227"/>
              <a:gd name="T51" fmla="*/ 193 h 243"/>
              <a:gd name="T52" fmla="*/ 170 w 227"/>
              <a:gd name="T53" fmla="*/ 193 h 243"/>
              <a:gd name="T54" fmla="*/ 178 w 227"/>
              <a:gd name="T55" fmla="*/ 185 h 243"/>
              <a:gd name="T56" fmla="*/ 174 w 227"/>
              <a:gd name="T57" fmla="*/ 170 h 243"/>
              <a:gd name="T58" fmla="*/ 174 w 227"/>
              <a:gd name="T59" fmla="*/ 169 h 243"/>
              <a:gd name="T60" fmla="*/ 224 w 227"/>
              <a:gd name="T61" fmla="*/ 129 h 243"/>
              <a:gd name="T62" fmla="*/ 222 w 227"/>
              <a:gd name="T63" fmla="*/ 115 h 243"/>
              <a:gd name="T64" fmla="*/ 168 w 227"/>
              <a:gd name="T65" fmla="*/ 161 h 243"/>
              <a:gd name="T66" fmla="*/ 168 w 227"/>
              <a:gd name="T67" fmla="*/ 183 h 243"/>
              <a:gd name="T68" fmla="*/ 125 w 227"/>
              <a:gd name="T69" fmla="*/ 178 h 243"/>
              <a:gd name="T70" fmla="*/ 119 w 227"/>
              <a:gd name="T71" fmla="*/ 183 h 243"/>
              <a:gd name="T72" fmla="*/ 102 w 227"/>
              <a:gd name="T73" fmla="*/ 234 h 243"/>
              <a:gd name="T74" fmla="*/ 107 w 227"/>
              <a:gd name="T75" fmla="*/ 179 h 243"/>
              <a:gd name="T76" fmla="*/ 59 w 227"/>
              <a:gd name="T77" fmla="*/ 183 h 243"/>
              <a:gd name="T78" fmla="*/ 60 w 227"/>
              <a:gd name="T79" fmla="*/ 162 h 243"/>
              <a:gd name="T80" fmla="*/ 21 w 227"/>
              <a:gd name="T81" fmla="*/ 118 h 243"/>
              <a:gd name="T82" fmla="*/ 24 w 227"/>
              <a:gd name="T83" fmla="*/ 111 h 243"/>
              <a:gd name="T84" fmla="*/ 42 w 227"/>
              <a:gd name="T85" fmla="*/ 87 h 243"/>
              <a:gd name="T86" fmla="*/ 52 w 227"/>
              <a:gd name="T87" fmla="*/ 72 h 243"/>
              <a:gd name="T88" fmla="*/ 79 w 227"/>
              <a:gd name="T89" fmla="*/ 99 h 243"/>
              <a:gd name="T90" fmla="*/ 84 w 227"/>
              <a:gd name="T91" fmla="*/ 91 h 243"/>
              <a:gd name="T92" fmla="*/ 86 w 227"/>
              <a:gd name="T93" fmla="*/ 45 h 243"/>
              <a:gd name="T94" fmla="*/ 114 w 227"/>
              <a:gd name="T95" fmla="*/ 12 h 243"/>
              <a:gd name="T96" fmla="*/ 131 w 227"/>
              <a:gd name="T97" fmla="*/ 43 h 243"/>
              <a:gd name="T98" fmla="*/ 141 w 227"/>
              <a:gd name="T99" fmla="*/ 46 h 243"/>
              <a:gd name="T100" fmla="*/ 144 w 227"/>
              <a:gd name="T101" fmla="*/ 88 h 243"/>
              <a:gd name="T102" fmla="*/ 146 w 227"/>
              <a:gd name="T103" fmla="*/ 98 h 243"/>
              <a:gd name="T104" fmla="*/ 151 w 227"/>
              <a:gd name="T105" fmla="*/ 98 h 243"/>
              <a:gd name="T106" fmla="*/ 175 w 227"/>
              <a:gd name="T107" fmla="*/ 72 h 243"/>
              <a:gd name="T108" fmla="*/ 184 w 227"/>
              <a:gd name="T109" fmla="*/ 87 h 243"/>
              <a:gd name="T110" fmla="*/ 212 w 227"/>
              <a:gd name="T111" fmla="*/ 81 h 243"/>
              <a:gd name="T112" fmla="*/ 207 w 227"/>
              <a:gd name="T113" fmla="*/ 11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 h="243">
                <a:moveTo>
                  <a:pt x="222" y="115"/>
                </a:moveTo>
                <a:cubicBezTo>
                  <a:pt x="214" y="111"/>
                  <a:pt x="214" y="111"/>
                  <a:pt x="214" y="111"/>
                </a:cubicBezTo>
                <a:cubicBezTo>
                  <a:pt x="216" y="104"/>
                  <a:pt x="222" y="82"/>
                  <a:pt x="222" y="81"/>
                </a:cubicBezTo>
                <a:cubicBezTo>
                  <a:pt x="222" y="81"/>
                  <a:pt x="222" y="81"/>
                  <a:pt x="222" y="81"/>
                </a:cubicBezTo>
                <a:cubicBezTo>
                  <a:pt x="223" y="79"/>
                  <a:pt x="222" y="76"/>
                  <a:pt x="220" y="74"/>
                </a:cubicBezTo>
                <a:cubicBezTo>
                  <a:pt x="218" y="71"/>
                  <a:pt x="215" y="71"/>
                  <a:pt x="212" y="71"/>
                </a:cubicBezTo>
                <a:cubicBezTo>
                  <a:pt x="187" y="76"/>
                  <a:pt x="187" y="76"/>
                  <a:pt x="187" y="76"/>
                </a:cubicBezTo>
                <a:cubicBezTo>
                  <a:pt x="184" y="67"/>
                  <a:pt x="184" y="67"/>
                  <a:pt x="184" y="67"/>
                </a:cubicBezTo>
                <a:cubicBezTo>
                  <a:pt x="183" y="64"/>
                  <a:pt x="181" y="61"/>
                  <a:pt x="178" y="61"/>
                </a:cubicBezTo>
                <a:cubicBezTo>
                  <a:pt x="175" y="60"/>
                  <a:pt x="172" y="61"/>
                  <a:pt x="170" y="63"/>
                </a:cubicBezTo>
                <a:cubicBezTo>
                  <a:pt x="155" y="79"/>
                  <a:pt x="155" y="79"/>
                  <a:pt x="155" y="79"/>
                </a:cubicBezTo>
                <a:cubicBezTo>
                  <a:pt x="158" y="63"/>
                  <a:pt x="163" y="38"/>
                  <a:pt x="163" y="38"/>
                </a:cubicBezTo>
                <a:cubicBezTo>
                  <a:pt x="163" y="35"/>
                  <a:pt x="162" y="32"/>
                  <a:pt x="160" y="30"/>
                </a:cubicBezTo>
                <a:cubicBezTo>
                  <a:pt x="157" y="28"/>
                  <a:pt x="154" y="28"/>
                  <a:pt x="151" y="29"/>
                </a:cubicBezTo>
                <a:cubicBezTo>
                  <a:pt x="138" y="36"/>
                  <a:pt x="138" y="36"/>
                  <a:pt x="138" y="36"/>
                </a:cubicBezTo>
                <a:cubicBezTo>
                  <a:pt x="135" y="30"/>
                  <a:pt x="127" y="16"/>
                  <a:pt x="123" y="9"/>
                </a:cubicBezTo>
                <a:cubicBezTo>
                  <a:pt x="122" y="7"/>
                  <a:pt x="122" y="5"/>
                  <a:pt x="121" y="4"/>
                </a:cubicBezTo>
                <a:cubicBezTo>
                  <a:pt x="121" y="4"/>
                  <a:pt x="121" y="4"/>
                  <a:pt x="121" y="4"/>
                </a:cubicBezTo>
                <a:cubicBezTo>
                  <a:pt x="120" y="2"/>
                  <a:pt x="117" y="0"/>
                  <a:pt x="114" y="0"/>
                </a:cubicBezTo>
                <a:cubicBezTo>
                  <a:pt x="111" y="0"/>
                  <a:pt x="108" y="2"/>
                  <a:pt x="106" y="4"/>
                </a:cubicBezTo>
                <a:cubicBezTo>
                  <a:pt x="89" y="36"/>
                  <a:pt x="89" y="36"/>
                  <a:pt x="89" y="36"/>
                </a:cubicBezTo>
                <a:cubicBezTo>
                  <a:pt x="83" y="33"/>
                  <a:pt x="77" y="30"/>
                  <a:pt x="77" y="29"/>
                </a:cubicBezTo>
                <a:cubicBezTo>
                  <a:pt x="74" y="28"/>
                  <a:pt x="70" y="28"/>
                  <a:pt x="68" y="30"/>
                </a:cubicBezTo>
                <a:cubicBezTo>
                  <a:pt x="65" y="32"/>
                  <a:pt x="64" y="35"/>
                  <a:pt x="65" y="38"/>
                </a:cubicBezTo>
                <a:cubicBezTo>
                  <a:pt x="72" y="79"/>
                  <a:pt x="72" y="79"/>
                  <a:pt x="72" y="79"/>
                </a:cubicBezTo>
                <a:cubicBezTo>
                  <a:pt x="68" y="75"/>
                  <a:pt x="63" y="69"/>
                  <a:pt x="58" y="63"/>
                </a:cubicBezTo>
                <a:cubicBezTo>
                  <a:pt x="56" y="61"/>
                  <a:pt x="53" y="60"/>
                  <a:pt x="50" y="61"/>
                </a:cubicBezTo>
                <a:cubicBezTo>
                  <a:pt x="47" y="62"/>
                  <a:pt x="44" y="64"/>
                  <a:pt x="44" y="67"/>
                </a:cubicBezTo>
                <a:cubicBezTo>
                  <a:pt x="41" y="76"/>
                  <a:pt x="41" y="76"/>
                  <a:pt x="41" y="76"/>
                </a:cubicBezTo>
                <a:cubicBezTo>
                  <a:pt x="33" y="75"/>
                  <a:pt x="15" y="71"/>
                  <a:pt x="15" y="71"/>
                </a:cubicBezTo>
                <a:cubicBezTo>
                  <a:pt x="12" y="70"/>
                  <a:pt x="9" y="71"/>
                  <a:pt x="7" y="73"/>
                </a:cubicBezTo>
                <a:cubicBezTo>
                  <a:pt x="5" y="75"/>
                  <a:pt x="5" y="78"/>
                  <a:pt x="5" y="81"/>
                </a:cubicBezTo>
                <a:cubicBezTo>
                  <a:pt x="13" y="111"/>
                  <a:pt x="13" y="111"/>
                  <a:pt x="13" y="111"/>
                </a:cubicBezTo>
                <a:cubicBezTo>
                  <a:pt x="11" y="112"/>
                  <a:pt x="7" y="114"/>
                  <a:pt x="5" y="115"/>
                </a:cubicBezTo>
                <a:cubicBezTo>
                  <a:pt x="3" y="116"/>
                  <a:pt x="1" y="119"/>
                  <a:pt x="1" y="121"/>
                </a:cubicBezTo>
                <a:cubicBezTo>
                  <a:pt x="0" y="124"/>
                  <a:pt x="2" y="127"/>
                  <a:pt x="4" y="129"/>
                </a:cubicBezTo>
                <a:cubicBezTo>
                  <a:pt x="53" y="169"/>
                  <a:pt x="53" y="169"/>
                  <a:pt x="53" y="169"/>
                </a:cubicBezTo>
                <a:cubicBezTo>
                  <a:pt x="53" y="169"/>
                  <a:pt x="53" y="170"/>
                  <a:pt x="53" y="170"/>
                </a:cubicBezTo>
                <a:cubicBezTo>
                  <a:pt x="49" y="182"/>
                  <a:pt x="49" y="182"/>
                  <a:pt x="49" y="182"/>
                </a:cubicBezTo>
                <a:cubicBezTo>
                  <a:pt x="49" y="185"/>
                  <a:pt x="49" y="188"/>
                  <a:pt x="51" y="190"/>
                </a:cubicBezTo>
                <a:cubicBezTo>
                  <a:pt x="53" y="192"/>
                  <a:pt x="55" y="193"/>
                  <a:pt x="57" y="193"/>
                </a:cubicBezTo>
                <a:cubicBezTo>
                  <a:pt x="58" y="193"/>
                  <a:pt x="58" y="193"/>
                  <a:pt x="58" y="193"/>
                </a:cubicBezTo>
                <a:cubicBezTo>
                  <a:pt x="98" y="188"/>
                  <a:pt x="98" y="188"/>
                  <a:pt x="98" y="188"/>
                </a:cubicBezTo>
                <a:cubicBezTo>
                  <a:pt x="96" y="199"/>
                  <a:pt x="94" y="222"/>
                  <a:pt x="92" y="235"/>
                </a:cubicBezTo>
                <a:cubicBezTo>
                  <a:pt x="92" y="237"/>
                  <a:pt x="93" y="239"/>
                  <a:pt x="94" y="241"/>
                </a:cubicBezTo>
                <a:cubicBezTo>
                  <a:pt x="96" y="242"/>
                  <a:pt x="98" y="243"/>
                  <a:pt x="100" y="243"/>
                </a:cubicBezTo>
                <a:cubicBezTo>
                  <a:pt x="127" y="243"/>
                  <a:pt x="127" y="243"/>
                  <a:pt x="127" y="243"/>
                </a:cubicBezTo>
                <a:cubicBezTo>
                  <a:pt x="129" y="243"/>
                  <a:pt x="131" y="242"/>
                  <a:pt x="133" y="241"/>
                </a:cubicBezTo>
                <a:cubicBezTo>
                  <a:pt x="135" y="239"/>
                  <a:pt x="135" y="237"/>
                  <a:pt x="135" y="234"/>
                </a:cubicBezTo>
                <a:cubicBezTo>
                  <a:pt x="130" y="188"/>
                  <a:pt x="130" y="188"/>
                  <a:pt x="130" y="188"/>
                </a:cubicBezTo>
                <a:cubicBezTo>
                  <a:pt x="136" y="189"/>
                  <a:pt x="147" y="190"/>
                  <a:pt x="167" y="193"/>
                </a:cubicBezTo>
                <a:cubicBezTo>
                  <a:pt x="169" y="193"/>
                  <a:pt x="169" y="193"/>
                  <a:pt x="169" y="193"/>
                </a:cubicBezTo>
                <a:cubicBezTo>
                  <a:pt x="169" y="193"/>
                  <a:pt x="170" y="193"/>
                  <a:pt x="170" y="193"/>
                </a:cubicBezTo>
                <a:cubicBezTo>
                  <a:pt x="170" y="193"/>
                  <a:pt x="170" y="193"/>
                  <a:pt x="170" y="193"/>
                </a:cubicBezTo>
                <a:cubicBezTo>
                  <a:pt x="173" y="193"/>
                  <a:pt x="175" y="192"/>
                  <a:pt x="176" y="191"/>
                </a:cubicBezTo>
                <a:cubicBezTo>
                  <a:pt x="178" y="189"/>
                  <a:pt x="178" y="187"/>
                  <a:pt x="178" y="185"/>
                </a:cubicBezTo>
                <a:cubicBezTo>
                  <a:pt x="178" y="184"/>
                  <a:pt x="178" y="183"/>
                  <a:pt x="178" y="181"/>
                </a:cubicBezTo>
                <a:cubicBezTo>
                  <a:pt x="174" y="170"/>
                  <a:pt x="174" y="170"/>
                  <a:pt x="174" y="170"/>
                </a:cubicBezTo>
                <a:cubicBezTo>
                  <a:pt x="174" y="169"/>
                  <a:pt x="174" y="169"/>
                  <a:pt x="174" y="169"/>
                </a:cubicBezTo>
                <a:cubicBezTo>
                  <a:pt x="174" y="169"/>
                  <a:pt x="174" y="169"/>
                  <a:pt x="174" y="169"/>
                </a:cubicBezTo>
                <a:cubicBezTo>
                  <a:pt x="178" y="166"/>
                  <a:pt x="194" y="154"/>
                  <a:pt x="221" y="131"/>
                </a:cubicBezTo>
                <a:cubicBezTo>
                  <a:pt x="224" y="129"/>
                  <a:pt x="224" y="129"/>
                  <a:pt x="224" y="129"/>
                </a:cubicBezTo>
                <a:cubicBezTo>
                  <a:pt x="226" y="127"/>
                  <a:pt x="227" y="124"/>
                  <a:pt x="227" y="121"/>
                </a:cubicBezTo>
                <a:cubicBezTo>
                  <a:pt x="226" y="119"/>
                  <a:pt x="224" y="116"/>
                  <a:pt x="222" y="115"/>
                </a:cubicBezTo>
                <a:close/>
                <a:moveTo>
                  <a:pt x="215" y="123"/>
                </a:moveTo>
                <a:cubicBezTo>
                  <a:pt x="187" y="146"/>
                  <a:pt x="172" y="159"/>
                  <a:pt x="168" y="161"/>
                </a:cubicBezTo>
                <a:cubicBezTo>
                  <a:pt x="164" y="165"/>
                  <a:pt x="163" y="170"/>
                  <a:pt x="165" y="173"/>
                </a:cubicBezTo>
                <a:cubicBezTo>
                  <a:pt x="168" y="183"/>
                  <a:pt x="168" y="183"/>
                  <a:pt x="168" y="183"/>
                </a:cubicBezTo>
                <a:cubicBezTo>
                  <a:pt x="143" y="180"/>
                  <a:pt x="128" y="178"/>
                  <a:pt x="125" y="178"/>
                </a:cubicBezTo>
                <a:cubicBezTo>
                  <a:pt x="125" y="178"/>
                  <a:pt x="125" y="178"/>
                  <a:pt x="125" y="178"/>
                </a:cubicBezTo>
                <a:cubicBezTo>
                  <a:pt x="123" y="178"/>
                  <a:pt x="122" y="178"/>
                  <a:pt x="121" y="179"/>
                </a:cubicBezTo>
                <a:cubicBezTo>
                  <a:pt x="120" y="180"/>
                  <a:pt x="119" y="182"/>
                  <a:pt x="119" y="183"/>
                </a:cubicBezTo>
                <a:cubicBezTo>
                  <a:pt x="125" y="234"/>
                  <a:pt x="125" y="234"/>
                  <a:pt x="125" y="234"/>
                </a:cubicBezTo>
                <a:cubicBezTo>
                  <a:pt x="102" y="234"/>
                  <a:pt x="102" y="234"/>
                  <a:pt x="102" y="234"/>
                </a:cubicBezTo>
                <a:cubicBezTo>
                  <a:pt x="103" y="225"/>
                  <a:pt x="108" y="189"/>
                  <a:pt x="108" y="183"/>
                </a:cubicBezTo>
                <a:cubicBezTo>
                  <a:pt x="108" y="181"/>
                  <a:pt x="108" y="180"/>
                  <a:pt x="107" y="179"/>
                </a:cubicBezTo>
                <a:cubicBezTo>
                  <a:pt x="105" y="178"/>
                  <a:pt x="104" y="178"/>
                  <a:pt x="103" y="178"/>
                </a:cubicBezTo>
                <a:cubicBezTo>
                  <a:pt x="59" y="183"/>
                  <a:pt x="59" y="183"/>
                  <a:pt x="59" y="183"/>
                </a:cubicBezTo>
                <a:cubicBezTo>
                  <a:pt x="62" y="173"/>
                  <a:pt x="62" y="173"/>
                  <a:pt x="62" y="173"/>
                </a:cubicBezTo>
                <a:cubicBezTo>
                  <a:pt x="64" y="168"/>
                  <a:pt x="62" y="164"/>
                  <a:pt x="60" y="162"/>
                </a:cubicBezTo>
                <a:cubicBezTo>
                  <a:pt x="12" y="123"/>
                  <a:pt x="12" y="123"/>
                  <a:pt x="12" y="123"/>
                </a:cubicBezTo>
                <a:cubicBezTo>
                  <a:pt x="15" y="121"/>
                  <a:pt x="20" y="119"/>
                  <a:pt x="21" y="118"/>
                </a:cubicBezTo>
                <a:cubicBezTo>
                  <a:pt x="23" y="117"/>
                  <a:pt x="24" y="116"/>
                  <a:pt x="24" y="114"/>
                </a:cubicBezTo>
                <a:cubicBezTo>
                  <a:pt x="24" y="113"/>
                  <a:pt x="24" y="112"/>
                  <a:pt x="24" y="111"/>
                </a:cubicBezTo>
                <a:cubicBezTo>
                  <a:pt x="16" y="81"/>
                  <a:pt x="16" y="81"/>
                  <a:pt x="16" y="81"/>
                </a:cubicBezTo>
                <a:cubicBezTo>
                  <a:pt x="22" y="82"/>
                  <a:pt x="38" y="86"/>
                  <a:pt x="42" y="87"/>
                </a:cubicBezTo>
                <a:cubicBezTo>
                  <a:pt x="45" y="87"/>
                  <a:pt x="48" y="86"/>
                  <a:pt x="49" y="83"/>
                </a:cubicBezTo>
                <a:cubicBezTo>
                  <a:pt x="52" y="72"/>
                  <a:pt x="52" y="72"/>
                  <a:pt x="52" y="72"/>
                </a:cubicBezTo>
                <a:cubicBezTo>
                  <a:pt x="59" y="80"/>
                  <a:pt x="74" y="96"/>
                  <a:pt x="75" y="97"/>
                </a:cubicBezTo>
                <a:cubicBezTo>
                  <a:pt x="77" y="99"/>
                  <a:pt x="78" y="99"/>
                  <a:pt x="79" y="99"/>
                </a:cubicBezTo>
                <a:cubicBezTo>
                  <a:pt x="81" y="99"/>
                  <a:pt x="83" y="98"/>
                  <a:pt x="84" y="96"/>
                </a:cubicBezTo>
                <a:cubicBezTo>
                  <a:pt x="84" y="94"/>
                  <a:pt x="84" y="92"/>
                  <a:pt x="84" y="91"/>
                </a:cubicBezTo>
                <a:cubicBezTo>
                  <a:pt x="75" y="40"/>
                  <a:pt x="75" y="40"/>
                  <a:pt x="75" y="40"/>
                </a:cubicBezTo>
                <a:cubicBezTo>
                  <a:pt x="77" y="41"/>
                  <a:pt x="81" y="43"/>
                  <a:pt x="86" y="45"/>
                </a:cubicBezTo>
                <a:cubicBezTo>
                  <a:pt x="91" y="48"/>
                  <a:pt x="95" y="46"/>
                  <a:pt x="97" y="43"/>
                </a:cubicBezTo>
                <a:cubicBezTo>
                  <a:pt x="114" y="12"/>
                  <a:pt x="114" y="12"/>
                  <a:pt x="114" y="12"/>
                </a:cubicBezTo>
                <a:cubicBezTo>
                  <a:pt x="115" y="14"/>
                  <a:pt x="115" y="14"/>
                  <a:pt x="115" y="14"/>
                </a:cubicBezTo>
                <a:cubicBezTo>
                  <a:pt x="119" y="22"/>
                  <a:pt x="129" y="40"/>
                  <a:pt x="131" y="43"/>
                </a:cubicBezTo>
                <a:cubicBezTo>
                  <a:pt x="132" y="45"/>
                  <a:pt x="134" y="47"/>
                  <a:pt x="137" y="47"/>
                </a:cubicBezTo>
                <a:cubicBezTo>
                  <a:pt x="138" y="47"/>
                  <a:pt x="140" y="46"/>
                  <a:pt x="141" y="46"/>
                </a:cubicBezTo>
                <a:cubicBezTo>
                  <a:pt x="153" y="40"/>
                  <a:pt x="153" y="40"/>
                  <a:pt x="153" y="40"/>
                </a:cubicBezTo>
                <a:cubicBezTo>
                  <a:pt x="151" y="49"/>
                  <a:pt x="146" y="77"/>
                  <a:pt x="144" y="88"/>
                </a:cubicBezTo>
                <a:cubicBezTo>
                  <a:pt x="143" y="91"/>
                  <a:pt x="143" y="93"/>
                  <a:pt x="143" y="95"/>
                </a:cubicBezTo>
                <a:cubicBezTo>
                  <a:pt x="144" y="96"/>
                  <a:pt x="144" y="97"/>
                  <a:pt x="146" y="98"/>
                </a:cubicBezTo>
                <a:cubicBezTo>
                  <a:pt x="147" y="99"/>
                  <a:pt x="148" y="99"/>
                  <a:pt x="149" y="99"/>
                </a:cubicBezTo>
                <a:cubicBezTo>
                  <a:pt x="150" y="98"/>
                  <a:pt x="151" y="98"/>
                  <a:pt x="151" y="98"/>
                </a:cubicBezTo>
                <a:cubicBezTo>
                  <a:pt x="152" y="97"/>
                  <a:pt x="152" y="97"/>
                  <a:pt x="153" y="97"/>
                </a:cubicBezTo>
                <a:cubicBezTo>
                  <a:pt x="175" y="72"/>
                  <a:pt x="175" y="72"/>
                  <a:pt x="175" y="72"/>
                </a:cubicBezTo>
                <a:cubicBezTo>
                  <a:pt x="178" y="83"/>
                  <a:pt x="178" y="83"/>
                  <a:pt x="178" y="83"/>
                </a:cubicBezTo>
                <a:cubicBezTo>
                  <a:pt x="178" y="84"/>
                  <a:pt x="180" y="87"/>
                  <a:pt x="184" y="87"/>
                </a:cubicBezTo>
                <a:cubicBezTo>
                  <a:pt x="186" y="87"/>
                  <a:pt x="187" y="86"/>
                  <a:pt x="187" y="86"/>
                </a:cubicBezTo>
                <a:cubicBezTo>
                  <a:pt x="212" y="81"/>
                  <a:pt x="212" y="81"/>
                  <a:pt x="212" y="81"/>
                </a:cubicBezTo>
                <a:cubicBezTo>
                  <a:pt x="210" y="86"/>
                  <a:pt x="208" y="94"/>
                  <a:pt x="204" y="109"/>
                </a:cubicBezTo>
                <a:cubicBezTo>
                  <a:pt x="202" y="116"/>
                  <a:pt x="206" y="118"/>
                  <a:pt x="207" y="119"/>
                </a:cubicBezTo>
                <a:cubicBezTo>
                  <a:pt x="215" y="123"/>
                  <a:pt x="215" y="123"/>
                  <a:pt x="215" y="12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14" name="Freeform 268">
            <a:extLst>
              <a:ext uri="{FF2B5EF4-FFF2-40B4-BE49-F238E27FC236}">
                <a16:creationId xmlns:a16="http://schemas.microsoft.com/office/drawing/2014/main" id="{B3BB28B1-A475-41A0-B352-FBAB9B72DAC9}"/>
              </a:ext>
            </a:extLst>
          </p:cNvPr>
          <p:cNvSpPr>
            <a:spLocks noEditPoints="1"/>
          </p:cNvSpPr>
          <p:nvPr/>
        </p:nvSpPr>
        <p:spPr bwMode="auto">
          <a:xfrm>
            <a:off x="6644699" y="4973401"/>
            <a:ext cx="442632" cy="413217"/>
          </a:xfrm>
          <a:custGeom>
            <a:avLst/>
            <a:gdLst>
              <a:gd name="T0" fmla="*/ 176 w 245"/>
              <a:gd name="T1" fmla="*/ 0 h 229"/>
              <a:gd name="T2" fmla="*/ 140 w 245"/>
              <a:gd name="T3" fmla="*/ 9 h 229"/>
              <a:gd name="T4" fmla="*/ 138 w 245"/>
              <a:gd name="T5" fmla="*/ 12 h 229"/>
              <a:gd name="T6" fmla="*/ 122 w 245"/>
              <a:gd name="T7" fmla="*/ 58 h 229"/>
              <a:gd name="T8" fmla="*/ 122 w 245"/>
              <a:gd name="T9" fmla="*/ 61 h 229"/>
              <a:gd name="T10" fmla="*/ 132 w 245"/>
              <a:gd name="T11" fmla="*/ 91 h 229"/>
              <a:gd name="T12" fmla="*/ 124 w 245"/>
              <a:gd name="T13" fmla="*/ 111 h 229"/>
              <a:gd name="T14" fmla="*/ 125 w 245"/>
              <a:gd name="T15" fmla="*/ 89 h 229"/>
              <a:gd name="T16" fmla="*/ 123 w 245"/>
              <a:gd name="T17" fmla="*/ 86 h 229"/>
              <a:gd name="T18" fmla="*/ 106 w 245"/>
              <a:gd name="T19" fmla="*/ 67 h 229"/>
              <a:gd name="T20" fmla="*/ 119 w 245"/>
              <a:gd name="T21" fmla="*/ 24 h 229"/>
              <a:gd name="T22" fmla="*/ 117 w 245"/>
              <a:gd name="T23" fmla="*/ 19 h 229"/>
              <a:gd name="T24" fmla="*/ 69 w 245"/>
              <a:gd name="T25" fmla="*/ 0 h 229"/>
              <a:gd name="T26" fmla="*/ 0 w 245"/>
              <a:gd name="T27" fmla="*/ 69 h 229"/>
              <a:gd name="T28" fmla="*/ 13 w 245"/>
              <a:gd name="T29" fmla="*/ 110 h 229"/>
              <a:gd name="T30" fmla="*/ 14 w 245"/>
              <a:gd name="T31" fmla="*/ 111 h 229"/>
              <a:gd name="T32" fmla="*/ 109 w 245"/>
              <a:gd name="T33" fmla="*/ 223 h 229"/>
              <a:gd name="T34" fmla="*/ 121 w 245"/>
              <a:gd name="T35" fmla="*/ 229 h 229"/>
              <a:gd name="T36" fmla="*/ 121 w 245"/>
              <a:gd name="T37" fmla="*/ 229 h 229"/>
              <a:gd name="T38" fmla="*/ 133 w 245"/>
              <a:gd name="T39" fmla="*/ 224 h 229"/>
              <a:gd name="T40" fmla="*/ 228 w 245"/>
              <a:gd name="T41" fmla="*/ 113 h 229"/>
              <a:gd name="T42" fmla="*/ 245 w 245"/>
              <a:gd name="T43" fmla="*/ 69 h 229"/>
              <a:gd name="T44" fmla="*/ 176 w 245"/>
              <a:gd name="T45" fmla="*/ 0 h 229"/>
              <a:gd name="T46" fmla="*/ 221 w 245"/>
              <a:gd name="T47" fmla="*/ 107 h 229"/>
              <a:gd name="T48" fmla="*/ 125 w 245"/>
              <a:gd name="T49" fmla="*/ 217 h 229"/>
              <a:gd name="T50" fmla="*/ 121 w 245"/>
              <a:gd name="T51" fmla="*/ 219 h 229"/>
              <a:gd name="T52" fmla="*/ 121 w 245"/>
              <a:gd name="T53" fmla="*/ 224 h 229"/>
              <a:gd name="T54" fmla="*/ 121 w 245"/>
              <a:gd name="T55" fmla="*/ 219 h 229"/>
              <a:gd name="T56" fmla="*/ 117 w 245"/>
              <a:gd name="T57" fmla="*/ 217 h 229"/>
              <a:gd name="T58" fmla="*/ 21 w 245"/>
              <a:gd name="T59" fmla="*/ 104 h 229"/>
              <a:gd name="T60" fmla="*/ 9 w 245"/>
              <a:gd name="T61" fmla="*/ 69 h 229"/>
              <a:gd name="T62" fmla="*/ 69 w 245"/>
              <a:gd name="T63" fmla="*/ 10 h 229"/>
              <a:gd name="T64" fmla="*/ 108 w 245"/>
              <a:gd name="T65" fmla="*/ 24 h 229"/>
              <a:gd name="T66" fmla="*/ 96 w 245"/>
              <a:gd name="T67" fmla="*/ 67 h 229"/>
              <a:gd name="T68" fmla="*/ 97 w 245"/>
              <a:gd name="T69" fmla="*/ 72 h 229"/>
              <a:gd name="T70" fmla="*/ 115 w 245"/>
              <a:gd name="T71" fmla="*/ 91 h 229"/>
              <a:gd name="T72" fmla="*/ 114 w 245"/>
              <a:gd name="T73" fmla="*/ 141 h 229"/>
              <a:gd name="T74" fmla="*/ 118 w 245"/>
              <a:gd name="T75" fmla="*/ 146 h 229"/>
              <a:gd name="T76" fmla="*/ 124 w 245"/>
              <a:gd name="T77" fmla="*/ 142 h 229"/>
              <a:gd name="T78" fmla="*/ 142 w 245"/>
              <a:gd name="T79" fmla="*/ 92 h 229"/>
              <a:gd name="T80" fmla="*/ 142 w 245"/>
              <a:gd name="T81" fmla="*/ 89 h 229"/>
              <a:gd name="T82" fmla="*/ 132 w 245"/>
              <a:gd name="T83" fmla="*/ 60 h 229"/>
              <a:gd name="T84" fmla="*/ 146 w 245"/>
              <a:gd name="T85" fmla="*/ 17 h 229"/>
              <a:gd name="T86" fmla="*/ 176 w 245"/>
              <a:gd name="T87" fmla="*/ 10 h 229"/>
              <a:gd name="T88" fmla="*/ 235 w 245"/>
              <a:gd name="T89" fmla="*/ 69 h 229"/>
              <a:gd name="T90" fmla="*/ 221 w 245"/>
              <a:gd name="T91" fmla="*/ 10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 h="229">
                <a:moveTo>
                  <a:pt x="176" y="0"/>
                </a:moveTo>
                <a:cubicBezTo>
                  <a:pt x="163" y="0"/>
                  <a:pt x="151" y="3"/>
                  <a:pt x="140" y="9"/>
                </a:cubicBezTo>
                <a:cubicBezTo>
                  <a:pt x="139" y="10"/>
                  <a:pt x="138" y="11"/>
                  <a:pt x="138" y="12"/>
                </a:cubicBezTo>
                <a:cubicBezTo>
                  <a:pt x="122" y="58"/>
                  <a:pt x="122" y="58"/>
                  <a:pt x="122" y="58"/>
                </a:cubicBezTo>
                <a:cubicBezTo>
                  <a:pt x="122" y="59"/>
                  <a:pt x="122" y="60"/>
                  <a:pt x="122" y="61"/>
                </a:cubicBezTo>
                <a:cubicBezTo>
                  <a:pt x="132" y="91"/>
                  <a:pt x="132" y="91"/>
                  <a:pt x="132" y="91"/>
                </a:cubicBezTo>
                <a:cubicBezTo>
                  <a:pt x="124" y="111"/>
                  <a:pt x="124" y="111"/>
                  <a:pt x="124" y="111"/>
                </a:cubicBezTo>
                <a:cubicBezTo>
                  <a:pt x="125" y="89"/>
                  <a:pt x="125" y="89"/>
                  <a:pt x="125" y="89"/>
                </a:cubicBezTo>
                <a:cubicBezTo>
                  <a:pt x="125" y="88"/>
                  <a:pt x="124" y="87"/>
                  <a:pt x="123" y="86"/>
                </a:cubicBezTo>
                <a:cubicBezTo>
                  <a:pt x="106" y="67"/>
                  <a:pt x="106" y="67"/>
                  <a:pt x="106" y="67"/>
                </a:cubicBezTo>
                <a:cubicBezTo>
                  <a:pt x="119" y="24"/>
                  <a:pt x="119" y="24"/>
                  <a:pt x="119" y="24"/>
                </a:cubicBezTo>
                <a:cubicBezTo>
                  <a:pt x="119" y="22"/>
                  <a:pt x="119" y="20"/>
                  <a:pt x="117" y="19"/>
                </a:cubicBezTo>
                <a:cubicBezTo>
                  <a:pt x="104" y="7"/>
                  <a:pt x="87" y="0"/>
                  <a:pt x="69" y="0"/>
                </a:cubicBezTo>
                <a:cubicBezTo>
                  <a:pt x="31" y="0"/>
                  <a:pt x="0" y="31"/>
                  <a:pt x="0" y="69"/>
                </a:cubicBezTo>
                <a:cubicBezTo>
                  <a:pt x="0" y="84"/>
                  <a:pt x="4" y="98"/>
                  <a:pt x="13" y="110"/>
                </a:cubicBezTo>
                <a:cubicBezTo>
                  <a:pt x="13" y="110"/>
                  <a:pt x="14" y="111"/>
                  <a:pt x="14" y="111"/>
                </a:cubicBezTo>
                <a:cubicBezTo>
                  <a:pt x="109" y="223"/>
                  <a:pt x="109" y="223"/>
                  <a:pt x="109" y="223"/>
                </a:cubicBezTo>
                <a:cubicBezTo>
                  <a:pt x="112" y="227"/>
                  <a:pt x="116" y="229"/>
                  <a:pt x="121" y="229"/>
                </a:cubicBezTo>
                <a:cubicBezTo>
                  <a:pt x="121" y="229"/>
                  <a:pt x="121" y="229"/>
                  <a:pt x="121" y="229"/>
                </a:cubicBezTo>
                <a:cubicBezTo>
                  <a:pt x="125" y="229"/>
                  <a:pt x="130" y="227"/>
                  <a:pt x="133" y="224"/>
                </a:cubicBezTo>
                <a:cubicBezTo>
                  <a:pt x="228" y="113"/>
                  <a:pt x="228" y="113"/>
                  <a:pt x="228" y="113"/>
                </a:cubicBezTo>
                <a:cubicBezTo>
                  <a:pt x="239" y="101"/>
                  <a:pt x="245" y="85"/>
                  <a:pt x="245" y="69"/>
                </a:cubicBezTo>
                <a:cubicBezTo>
                  <a:pt x="245" y="31"/>
                  <a:pt x="214" y="0"/>
                  <a:pt x="176" y="0"/>
                </a:cubicBezTo>
                <a:close/>
                <a:moveTo>
                  <a:pt x="221" y="107"/>
                </a:moveTo>
                <a:cubicBezTo>
                  <a:pt x="125" y="217"/>
                  <a:pt x="125" y="217"/>
                  <a:pt x="125" y="217"/>
                </a:cubicBezTo>
                <a:cubicBezTo>
                  <a:pt x="124" y="218"/>
                  <a:pt x="123" y="219"/>
                  <a:pt x="121" y="219"/>
                </a:cubicBezTo>
                <a:cubicBezTo>
                  <a:pt x="121" y="224"/>
                  <a:pt x="121" y="224"/>
                  <a:pt x="121" y="224"/>
                </a:cubicBezTo>
                <a:cubicBezTo>
                  <a:pt x="121" y="219"/>
                  <a:pt x="121" y="219"/>
                  <a:pt x="121" y="219"/>
                </a:cubicBezTo>
                <a:cubicBezTo>
                  <a:pt x="119" y="219"/>
                  <a:pt x="118" y="218"/>
                  <a:pt x="117" y="217"/>
                </a:cubicBezTo>
                <a:cubicBezTo>
                  <a:pt x="21" y="104"/>
                  <a:pt x="21" y="104"/>
                  <a:pt x="21" y="104"/>
                </a:cubicBezTo>
                <a:cubicBezTo>
                  <a:pt x="14" y="94"/>
                  <a:pt x="9" y="82"/>
                  <a:pt x="9" y="69"/>
                </a:cubicBezTo>
                <a:cubicBezTo>
                  <a:pt x="9" y="36"/>
                  <a:pt x="36" y="10"/>
                  <a:pt x="69" y="10"/>
                </a:cubicBezTo>
                <a:cubicBezTo>
                  <a:pt x="83" y="10"/>
                  <a:pt x="97" y="15"/>
                  <a:pt x="108" y="24"/>
                </a:cubicBezTo>
                <a:cubicBezTo>
                  <a:pt x="96" y="67"/>
                  <a:pt x="96" y="67"/>
                  <a:pt x="96" y="67"/>
                </a:cubicBezTo>
                <a:cubicBezTo>
                  <a:pt x="95" y="69"/>
                  <a:pt x="96" y="71"/>
                  <a:pt x="97" y="72"/>
                </a:cubicBezTo>
                <a:cubicBezTo>
                  <a:pt x="115" y="91"/>
                  <a:pt x="115" y="91"/>
                  <a:pt x="115" y="91"/>
                </a:cubicBezTo>
                <a:cubicBezTo>
                  <a:pt x="114" y="141"/>
                  <a:pt x="114" y="141"/>
                  <a:pt x="114" y="141"/>
                </a:cubicBezTo>
                <a:cubicBezTo>
                  <a:pt x="114" y="143"/>
                  <a:pt x="116" y="145"/>
                  <a:pt x="118" y="146"/>
                </a:cubicBezTo>
                <a:cubicBezTo>
                  <a:pt x="121" y="146"/>
                  <a:pt x="123" y="145"/>
                  <a:pt x="124" y="142"/>
                </a:cubicBezTo>
                <a:cubicBezTo>
                  <a:pt x="142" y="92"/>
                  <a:pt x="142" y="92"/>
                  <a:pt x="142" y="92"/>
                </a:cubicBezTo>
                <a:cubicBezTo>
                  <a:pt x="142" y="91"/>
                  <a:pt x="142" y="90"/>
                  <a:pt x="142" y="89"/>
                </a:cubicBezTo>
                <a:cubicBezTo>
                  <a:pt x="132" y="60"/>
                  <a:pt x="132" y="60"/>
                  <a:pt x="132" y="60"/>
                </a:cubicBezTo>
                <a:cubicBezTo>
                  <a:pt x="146" y="17"/>
                  <a:pt x="146" y="17"/>
                  <a:pt x="146" y="17"/>
                </a:cubicBezTo>
                <a:cubicBezTo>
                  <a:pt x="156" y="12"/>
                  <a:pt x="166" y="10"/>
                  <a:pt x="176" y="10"/>
                </a:cubicBezTo>
                <a:cubicBezTo>
                  <a:pt x="208" y="10"/>
                  <a:pt x="235" y="36"/>
                  <a:pt x="235" y="69"/>
                </a:cubicBezTo>
                <a:cubicBezTo>
                  <a:pt x="235" y="83"/>
                  <a:pt x="230" y="96"/>
                  <a:pt x="221" y="107"/>
                </a:cubicBez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16" name="TextBox 115">
            <a:extLst>
              <a:ext uri="{FF2B5EF4-FFF2-40B4-BE49-F238E27FC236}">
                <a16:creationId xmlns:a16="http://schemas.microsoft.com/office/drawing/2014/main" id="{BD3280EA-01DD-4A2B-B2CB-CB0FC1F5C02B}"/>
              </a:ext>
            </a:extLst>
          </p:cNvPr>
          <p:cNvSpPr txBox="1"/>
          <p:nvPr/>
        </p:nvSpPr>
        <p:spPr>
          <a:xfrm>
            <a:off x="1087043" y="210925"/>
            <a:ext cx="10904242" cy="584775"/>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he-IL" sz="3200" b="1" dirty="0">
                <a:solidFill>
                  <a:srgbClr val="002060"/>
                </a:solidFill>
                <a:latin typeface="Calibri" panose="020F0502020204030204" pitchFamily="34" charset="0"/>
                <a:cs typeface="Calibri" panose="020F0502020204030204" pitchFamily="34" charset="0"/>
              </a:rPr>
              <a:t>מאגרי משרד הבריאות המונגשים לחוקרים</a:t>
            </a:r>
            <a:endParaRPr lang="en-US" sz="3200" b="1" dirty="0">
              <a:solidFill>
                <a:srgbClr val="002060"/>
              </a:solidFill>
              <a:latin typeface="Calibri" panose="020F0502020204030204" pitchFamily="34" charset="0"/>
              <a:cs typeface="Calibri" panose="020F0502020204030204" pitchFamily="34" charset="0"/>
            </a:endParaRPr>
          </a:p>
        </p:txBody>
      </p:sp>
      <p:cxnSp>
        <p:nvCxnSpPr>
          <p:cNvPr id="72" name="Straight Connector 68">
            <a:extLst>
              <a:ext uri="{FF2B5EF4-FFF2-40B4-BE49-F238E27FC236}">
                <a16:creationId xmlns:a16="http://schemas.microsoft.com/office/drawing/2014/main" id="{E4BB39AD-3493-4940-9C44-BB8B946153CB}"/>
              </a:ext>
            </a:extLst>
          </p:cNvPr>
          <p:cNvCxnSpPr>
            <a:cxnSpLocks/>
          </p:cNvCxnSpPr>
          <p:nvPr/>
        </p:nvCxnSpPr>
        <p:spPr>
          <a:xfrm flipH="1">
            <a:off x="58938" y="954518"/>
            <a:ext cx="12192000" cy="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6" name="תיבת טקסט 75">
            <a:extLst>
              <a:ext uri="{FF2B5EF4-FFF2-40B4-BE49-F238E27FC236}">
                <a16:creationId xmlns:a16="http://schemas.microsoft.com/office/drawing/2014/main" id="{5E87C29C-A041-4CBF-92DD-629BF8675D4C}"/>
              </a:ext>
            </a:extLst>
          </p:cNvPr>
          <p:cNvSpPr txBox="1"/>
          <p:nvPr/>
        </p:nvSpPr>
        <p:spPr>
          <a:xfrm>
            <a:off x="1686766" y="4283571"/>
            <a:ext cx="2418733" cy="461665"/>
          </a:xfrm>
          <a:prstGeom prst="rect">
            <a:avLst/>
          </a:prstGeom>
          <a:noFill/>
        </p:spPr>
        <p:txBody>
          <a:bodyPr wrap="square">
            <a:spAutoFit/>
          </a:bodyPr>
          <a:lstStyle/>
          <a:p>
            <a:r>
              <a:rPr lang="he-IL" sz="2400" b="1" dirty="0">
                <a:solidFill>
                  <a:srgbClr val="002060"/>
                </a:solidFill>
                <a:latin typeface="Calibri" panose="020F0502020204030204" pitchFamily="34" charset="0"/>
                <a:cs typeface="Calibri" panose="020F0502020204030204" pitchFamily="34" charset="0"/>
              </a:rPr>
              <a:t>בריאות התלמיד</a:t>
            </a:r>
            <a:endParaRPr lang="en-US" sz="2400" b="1" dirty="0">
              <a:solidFill>
                <a:srgbClr val="002060"/>
              </a:solidFill>
              <a:latin typeface="Calibri" panose="020F0502020204030204" pitchFamily="34" charset="0"/>
              <a:cs typeface="Calibri" panose="020F0502020204030204" pitchFamily="34" charset="0"/>
            </a:endParaRPr>
          </a:p>
        </p:txBody>
      </p:sp>
      <p:grpSp>
        <p:nvGrpSpPr>
          <p:cNvPr id="79" name="Group 1908">
            <a:extLst>
              <a:ext uri="{FF2B5EF4-FFF2-40B4-BE49-F238E27FC236}">
                <a16:creationId xmlns:a16="http://schemas.microsoft.com/office/drawing/2014/main" id="{36B53411-DD81-40F5-A180-958F95024129}"/>
              </a:ext>
            </a:extLst>
          </p:cNvPr>
          <p:cNvGrpSpPr/>
          <p:nvPr/>
        </p:nvGrpSpPr>
        <p:grpSpPr>
          <a:xfrm>
            <a:off x="4551083" y="4215373"/>
            <a:ext cx="442553" cy="353967"/>
            <a:chOff x="5967413" y="1743075"/>
            <a:chExt cx="500062" cy="477838"/>
          </a:xfrm>
        </p:grpSpPr>
        <p:sp>
          <p:nvSpPr>
            <p:cNvPr id="82" name="Freeform 259">
              <a:extLst>
                <a:ext uri="{FF2B5EF4-FFF2-40B4-BE49-F238E27FC236}">
                  <a16:creationId xmlns:a16="http://schemas.microsoft.com/office/drawing/2014/main" id="{AF91D36A-E130-49F7-B8F2-D3BAA9292F74}"/>
                </a:ext>
              </a:extLst>
            </p:cNvPr>
            <p:cNvSpPr>
              <a:spLocks noEditPoints="1"/>
            </p:cNvSpPr>
            <p:nvPr/>
          </p:nvSpPr>
          <p:spPr bwMode="auto">
            <a:xfrm>
              <a:off x="6005513" y="1743075"/>
              <a:ext cx="427037" cy="322263"/>
            </a:xfrm>
            <a:custGeom>
              <a:avLst/>
              <a:gdLst>
                <a:gd name="T0" fmla="*/ 17 w 209"/>
                <a:gd name="T1" fmla="*/ 158 h 158"/>
                <a:gd name="T2" fmla="*/ 61 w 209"/>
                <a:gd name="T3" fmla="*/ 127 h 158"/>
                <a:gd name="T4" fmla="*/ 70 w 209"/>
                <a:gd name="T5" fmla="*/ 144 h 158"/>
                <a:gd name="T6" fmla="*/ 76 w 209"/>
                <a:gd name="T7" fmla="*/ 151 h 158"/>
                <a:gd name="T8" fmla="*/ 80 w 209"/>
                <a:gd name="T9" fmla="*/ 144 h 158"/>
                <a:gd name="T10" fmla="*/ 79 w 209"/>
                <a:gd name="T11" fmla="*/ 134 h 158"/>
                <a:gd name="T12" fmla="*/ 57 w 209"/>
                <a:gd name="T13" fmla="*/ 94 h 158"/>
                <a:gd name="T14" fmla="*/ 55 w 209"/>
                <a:gd name="T15" fmla="*/ 86 h 158"/>
                <a:gd name="T16" fmla="*/ 52 w 209"/>
                <a:gd name="T17" fmla="*/ 61 h 158"/>
                <a:gd name="T18" fmla="*/ 155 w 209"/>
                <a:gd name="T19" fmla="*/ 61 h 158"/>
                <a:gd name="T20" fmla="*/ 153 w 209"/>
                <a:gd name="T21" fmla="*/ 86 h 158"/>
                <a:gd name="T22" fmla="*/ 150 w 209"/>
                <a:gd name="T23" fmla="*/ 94 h 158"/>
                <a:gd name="T24" fmla="*/ 129 w 209"/>
                <a:gd name="T25" fmla="*/ 134 h 158"/>
                <a:gd name="T26" fmla="*/ 128 w 209"/>
                <a:gd name="T27" fmla="*/ 144 h 158"/>
                <a:gd name="T28" fmla="*/ 137 w 209"/>
                <a:gd name="T29" fmla="*/ 148 h 158"/>
                <a:gd name="T30" fmla="*/ 137 w 209"/>
                <a:gd name="T31" fmla="*/ 139 h 158"/>
                <a:gd name="T32" fmla="*/ 169 w 209"/>
                <a:gd name="T33" fmla="*/ 151 h 158"/>
                <a:gd name="T34" fmla="*/ 191 w 209"/>
                <a:gd name="T35" fmla="*/ 158 h 158"/>
                <a:gd name="T36" fmla="*/ 208 w 209"/>
                <a:gd name="T37" fmla="*/ 147 h 158"/>
                <a:gd name="T38" fmla="*/ 159 w 209"/>
                <a:gd name="T39" fmla="*/ 105 h 158"/>
                <a:gd name="T40" fmla="*/ 155 w 209"/>
                <a:gd name="T41" fmla="*/ 103 h 158"/>
                <a:gd name="T42" fmla="*/ 161 w 209"/>
                <a:gd name="T43" fmla="*/ 80 h 158"/>
                <a:gd name="T44" fmla="*/ 104 w 209"/>
                <a:gd name="T45" fmla="*/ 0 h 158"/>
                <a:gd name="T46" fmla="*/ 46 w 209"/>
                <a:gd name="T47" fmla="*/ 81 h 158"/>
                <a:gd name="T48" fmla="*/ 53 w 209"/>
                <a:gd name="T49" fmla="*/ 103 h 158"/>
                <a:gd name="T50" fmla="*/ 50 w 209"/>
                <a:gd name="T51" fmla="*/ 105 h 158"/>
                <a:gd name="T52" fmla="*/ 1 w 209"/>
                <a:gd name="T53" fmla="*/ 147 h 158"/>
                <a:gd name="T54" fmla="*/ 156 w 209"/>
                <a:gd name="T55" fmla="*/ 115 h 158"/>
                <a:gd name="T56" fmla="*/ 186 w 209"/>
                <a:gd name="T57" fmla="*/ 129 h 158"/>
                <a:gd name="T58" fmla="*/ 197 w 209"/>
                <a:gd name="T59" fmla="*/ 147 h 158"/>
                <a:gd name="T60" fmla="*/ 173 w 209"/>
                <a:gd name="T61" fmla="*/ 142 h 158"/>
                <a:gd name="T62" fmla="*/ 156 w 209"/>
                <a:gd name="T63" fmla="*/ 115 h 158"/>
                <a:gd name="T64" fmla="*/ 50 w 209"/>
                <a:gd name="T65" fmla="*/ 115 h 158"/>
                <a:gd name="T66" fmla="*/ 53 w 209"/>
                <a:gd name="T67" fmla="*/ 122 h 158"/>
                <a:gd name="T68" fmla="*/ 17 w 209"/>
                <a:gd name="T69" fmla="*/ 148 h 158"/>
                <a:gd name="T70" fmla="*/ 11 w 209"/>
                <a:gd name="T71" fmla="*/ 14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9" h="158">
                  <a:moveTo>
                    <a:pt x="8" y="156"/>
                  </a:moveTo>
                  <a:cubicBezTo>
                    <a:pt x="11" y="157"/>
                    <a:pt x="14" y="158"/>
                    <a:pt x="17" y="158"/>
                  </a:cubicBezTo>
                  <a:cubicBezTo>
                    <a:pt x="23" y="158"/>
                    <a:pt x="29" y="156"/>
                    <a:pt x="40" y="151"/>
                  </a:cubicBezTo>
                  <a:cubicBezTo>
                    <a:pt x="52" y="145"/>
                    <a:pt x="59" y="136"/>
                    <a:pt x="61" y="127"/>
                  </a:cubicBezTo>
                  <a:cubicBezTo>
                    <a:pt x="64" y="131"/>
                    <a:pt x="67" y="135"/>
                    <a:pt x="70" y="139"/>
                  </a:cubicBezTo>
                  <a:cubicBezTo>
                    <a:pt x="70" y="144"/>
                    <a:pt x="70" y="144"/>
                    <a:pt x="70" y="144"/>
                  </a:cubicBezTo>
                  <a:cubicBezTo>
                    <a:pt x="70" y="146"/>
                    <a:pt x="71" y="147"/>
                    <a:pt x="71" y="148"/>
                  </a:cubicBezTo>
                  <a:cubicBezTo>
                    <a:pt x="72" y="150"/>
                    <a:pt x="74" y="151"/>
                    <a:pt x="76" y="151"/>
                  </a:cubicBezTo>
                  <a:cubicBezTo>
                    <a:pt x="76" y="151"/>
                    <a:pt x="77" y="151"/>
                    <a:pt x="78" y="150"/>
                  </a:cubicBezTo>
                  <a:cubicBezTo>
                    <a:pt x="80" y="149"/>
                    <a:pt x="81" y="146"/>
                    <a:pt x="80" y="144"/>
                  </a:cubicBezTo>
                  <a:cubicBezTo>
                    <a:pt x="80" y="137"/>
                    <a:pt x="80" y="137"/>
                    <a:pt x="80" y="137"/>
                  </a:cubicBezTo>
                  <a:cubicBezTo>
                    <a:pt x="80" y="136"/>
                    <a:pt x="80" y="134"/>
                    <a:pt x="79" y="134"/>
                  </a:cubicBezTo>
                  <a:cubicBezTo>
                    <a:pt x="69" y="124"/>
                    <a:pt x="63" y="111"/>
                    <a:pt x="62" y="99"/>
                  </a:cubicBezTo>
                  <a:cubicBezTo>
                    <a:pt x="62" y="96"/>
                    <a:pt x="60" y="94"/>
                    <a:pt x="57" y="94"/>
                  </a:cubicBezTo>
                  <a:cubicBezTo>
                    <a:pt x="55" y="94"/>
                    <a:pt x="53" y="92"/>
                    <a:pt x="53" y="89"/>
                  </a:cubicBezTo>
                  <a:cubicBezTo>
                    <a:pt x="53" y="88"/>
                    <a:pt x="54" y="87"/>
                    <a:pt x="55" y="86"/>
                  </a:cubicBezTo>
                  <a:cubicBezTo>
                    <a:pt x="56" y="84"/>
                    <a:pt x="57" y="82"/>
                    <a:pt x="56" y="80"/>
                  </a:cubicBezTo>
                  <a:cubicBezTo>
                    <a:pt x="54" y="74"/>
                    <a:pt x="52" y="68"/>
                    <a:pt x="52" y="61"/>
                  </a:cubicBezTo>
                  <a:cubicBezTo>
                    <a:pt x="52" y="33"/>
                    <a:pt x="75" y="10"/>
                    <a:pt x="104" y="10"/>
                  </a:cubicBezTo>
                  <a:cubicBezTo>
                    <a:pt x="132" y="10"/>
                    <a:pt x="155" y="33"/>
                    <a:pt x="155" y="61"/>
                  </a:cubicBezTo>
                  <a:cubicBezTo>
                    <a:pt x="155" y="68"/>
                    <a:pt x="153" y="74"/>
                    <a:pt x="151" y="80"/>
                  </a:cubicBezTo>
                  <a:cubicBezTo>
                    <a:pt x="150" y="82"/>
                    <a:pt x="151" y="84"/>
                    <a:pt x="153" y="86"/>
                  </a:cubicBezTo>
                  <a:cubicBezTo>
                    <a:pt x="154" y="86"/>
                    <a:pt x="154" y="88"/>
                    <a:pt x="154" y="89"/>
                  </a:cubicBezTo>
                  <a:cubicBezTo>
                    <a:pt x="154" y="92"/>
                    <a:pt x="153" y="94"/>
                    <a:pt x="150" y="94"/>
                  </a:cubicBezTo>
                  <a:cubicBezTo>
                    <a:pt x="148" y="94"/>
                    <a:pt x="145" y="96"/>
                    <a:pt x="145" y="99"/>
                  </a:cubicBezTo>
                  <a:cubicBezTo>
                    <a:pt x="144" y="111"/>
                    <a:pt x="138" y="124"/>
                    <a:pt x="129" y="134"/>
                  </a:cubicBezTo>
                  <a:cubicBezTo>
                    <a:pt x="128" y="134"/>
                    <a:pt x="128" y="136"/>
                    <a:pt x="128" y="137"/>
                  </a:cubicBezTo>
                  <a:cubicBezTo>
                    <a:pt x="128" y="144"/>
                    <a:pt x="128" y="144"/>
                    <a:pt x="128" y="144"/>
                  </a:cubicBezTo>
                  <a:cubicBezTo>
                    <a:pt x="127" y="146"/>
                    <a:pt x="128" y="149"/>
                    <a:pt x="130" y="150"/>
                  </a:cubicBezTo>
                  <a:cubicBezTo>
                    <a:pt x="132" y="151"/>
                    <a:pt x="135" y="150"/>
                    <a:pt x="137" y="148"/>
                  </a:cubicBezTo>
                  <a:cubicBezTo>
                    <a:pt x="137" y="147"/>
                    <a:pt x="137" y="146"/>
                    <a:pt x="137" y="144"/>
                  </a:cubicBezTo>
                  <a:cubicBezTo>
                    <a:pt x="137" y="139"/>
                    <a:pt x="137" y="139"/>
                    <a:pt x="137" y="139"/>
                  </a:cubicBezTo>
                  <a:cubicBezTo>
                    <a:pt x="141" y="135"/>
                    <a:pt x="144" y="131"/>
                    <a:pt x="147" y="126"/>
                  </a:cubicBezTo>
                  <a:cubicBezTo>
                    <a:pt x="150" y="135"/>
                    <a:pt x="156" y="145"/>
                    <a:pt x="169" y="151"/>
                  </a:cubicBezTo>
                  <a:cubicBezTo>
                    <a:pt x="180" y="156"/>
                    <a:pt x="186" y="158"/>
                    <a:pt x="191" y="158"/>
                  </a:cubicBezTo>
                  <a:cubicBezTo>
                    <a:pt x="191" y="158"/>
                    <a:pt x="191" y="158"/>
                    <a:pt x="191" y="158"/>
                  </a:cubicBezTo>
                  <a:cubicBezTo>
                    <a:pt x="195" y="158"/>
                    <a:pt x="198" y="157"/>
                    <a:pt x="201" y="156"/>
                  </a:cubicBezTo>
                  <a:cubicBezTo>
                    <a:pt x="205" y="154"/>
                    <a:pt x="207" y="151"/>
                    <a:pt x="208" y="147"/>
                  </a:cubicBezTo>
                  <a:cubicBezTo>
                    <a:pt x="209" y="140"/>
                    <a:pt x="204" y="130"/>
                    <a:pt x="193" y="121"/>
                  </a:cubicBezTo>
                  <a:cubicBezTo>
                    <a:pt x="181" y="111"/>
                    <a:pt x="168" y="105"/>
                    <a:pt x="159" y="105"/>
                  </a:cubicBezTo>
                  <a:cubicBezTo>
                    <a:pt x="157" y="105"/>
                    <a:pt x="155" y="105"/>
                    <a:pt x="154" y="105"/>
                  </a:cubicBezTo>
                  <a:cubicBezTo>
                    <a:pt x="154" y="105"/>
                    <a:pt x="155" y="104"/>
                    <a:pt x="155" y="103"/>
                  </a:cubicBezTo>
                  <a:cubicBezTo>
                    <a:pt x="160" y="101"/>
                    <a:pt x="164" y="96"/>
                    <a:pt x="164" y="89"/>
                  </a:cubicBezTo>
                  <a:cubicBezTo>
                    <a:pt x="164" y="86"/>
                    <a:pt x="163" y="83"/>
                    <a:pt x="161" y="80"/>
                  </a:cubicBezTo>
                  <a:cubicBezTo>
                    <a:pt x="163" y="74"/>
                    <a:pt x="164" y="68"/>
                    <a:pt x="164" y="61"/>
                  </a:cubicBezTo>
                  <a:cubicBezTo>
                    <a:pt x="164" y="28"/>
                    <a:pt x="137" y="0"/>
                    <a:pt x="104" y="0"/>
                  </a:cubicBezTo>
                  <a:cubicBezTo>
                    <a:pt x="70" y="0"/>
                    <a:pt x="43" y="28"/>
                    <a:pt x="43" y="61"/>
                  </a:cubicBezTo>
                  <a:cubicBezTo>
                    <a:pt x="43" y="68"/>
                    <a:pt x="44" y="75"/>
                    <a:pt x="46" y="81"/>
                  </a:cubicBezTo>
                  <a:cubicBezTo>
                    <a:pt x="44" y="83"/>
                    <a:pt x="43" y="86"/>
                    <a:pt x="43" y="89"/>
                  </a:cubicBezTo>
                  <a:cubicBezTo>
                    <a:pt x="43" y="96"/>
                    <a:pt x="47" y="101"/>
                    <a:pt x="53" y="103"/>
                  </a:cubicBezTo>
                  <a:cubicBezTo>
                    <a:pt x="53" y="104"/>
                    <a:pt x="53" y="104"/>
                    <a:pt x="53" y="105"/>
                  </a:cubicBezTo>
                  <a:cubicBezTo>
                    <a:pt x="52" y="105"/>
                    <a:pt x="51" y="105"/>
                    <a:pt x="50" y="105"/>
                  </a:cubicBezTo>
                  <a:cubicBezTo>
                    <a:pt x="41" y="105"/>
                    <a:pt x="28" y="111"/>
                    <a:pt x="16" y="121"/>
                  </a:cubicBezTo>
                  <a:cubicBezTo>
                    <a:pt x="5" y="130"/>
                    <a:pt x="0" y="140"/>
                    <a:pt x="1" y="147"/>
                  </a:cubicBezTo>
                  <a:cubicBezTo>
                    <a:pt x="2" y="151"/>
                    <a:pt x="4" y="154"/>
                    <a:pt x="8" y="156"/>
                  </a:cubicBezTo>
                  <a:close/>
                  <a:moveTo>
                    <a:pt x="156" y="115"/>
                  </a:moveTo>
                  <a:cubicBezTo>
                    <a:pt x="156" y="115"/>
                    <a:pt x="157" y="115"/>
                    <a:pt x="159" y="115"/>
                  </a:cubicBezTo>
                  <a:cubicBezTo>
                    <a:pt x="164" y="115"/>
                    <a:pt x="175" y="119"/>
                    <a:pt x="186" y="129"/>
                  </a:cubicBezTo>
                  <a:cubicBezTo>
                    <a:pt x="196" y="137"/>
                    <a:pt x="198" y="143"/>
                    <a:pt x="198" y="145"/>
                  </a:cubicBezTo>
                  <a:cubicBezTo>
                    <a:pt x="198" y="146"/>
                    <a:pt x="198" y="146"/>
                    <a:pt x="197" y="147"/>
                  </a:cubicBezTo>
                  <a:cubicBezTo>
                    <a:pt x="195" y="148"/>
                    <a:pt x="193" y="148"/>
                    <a:pt x="191" y="148"/>
                  </a:cubicBezTo>
                  <a:cubicBezTo>
                    <a:pt x="188" y="148"/>
                    <a:pt x="182" y="146"/>
                    <a:pt x="173" y="142"/>
                  </a:cubicBezTo>
                  <a:cubicBezTo>
                    <a:pt x="163" y="137"/>
                    <a:pt x="157" y="128"/>
                    <a:pt x="156" y="122"/>
                  </a:cubicBezTo>
                  <a:cubicBezTo>
                    <a:pt x="155" y="118"/>
                    <a:pt x="156" y="116"/>
                    <a:pt x="156" y="115"/>
                  </a:cubicBezTo>
                  <a:close/>
                  <a:moveTo>
                    <a:pt x="23" y="129"/>
                  </a:moveTo>
                  <a:cubicBezTo>
                    <a:pt x="34" y="119"/>
                    <a:pt x="45" y="115"/>
                    <a:pt x="50" y="115"/>
                  </a:cubicBezTo>
                  <a:cubicBezTo>
                    <a:pt x="52" y="115"/>
                    <a:pt x="52" y="115"/>
                    <a:pt x="53" y="115"/>
                  </a:cubicBezTo>
                  <a:cubicBezTo>
                    <a:pt x="53" y="116"/>
                    <a:pt x="54" y="118"/>
                    <a:pt x="53" y="122"/>
                  </a:cubicBezTo>
                  <a:cubicBezTo>
                    <a:pt x="51" y="128"/>
                    <a:pt x="46" y="137"/>
                    <a:pt x="35" y="142"/>
                  </a:cubicBezTo>
                  <a:cubicBezTo>
                    <a:pt x="26" y="146"/>
                    <a:pt x="21" y="148"/>
                    <a:pt x="17" y="148"/>
                  </a:cubicBezTo>
                  <a:cubicBezTo>
                    <a:pt x="16" y="148"/>
                    <a:pt x="14" y="148"/>
                    <a:pt x="12" y="147"/>
                  </a:cubicBezTo>
                  <a:cubicBezTo>
                    <a:pt x="11" y="146"/>
                    <a:pt x="11" y="146"/>
                    <a:pt x="11" y="145"/>
                  </a:cubicBezTo>
                  <a:cubicBezTo>
                    <a:pt x="10" y="143"/>
                    <a:pt x="12" y="137"/>
                    <a:pt x="23" y="129"/>
                  </a:cubicBezTo>
                  <a:close/>
                </a:path>
              </a:pathLst>
            </a:custGeom>
            <a:solidFill>
              <a:srgbClr val="231F20"/>
            </a:solidFill>
            <a:ln>
              <a:solidFill>
                <a:schemeClr val="bg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83" name="Freeform 260">
              <a:extLst>
                <a:ext uri="{FF2B5EF4-FFF2-40B4-BE49-F238E27FC236}">
                  <a16:creationId xmlns:a16="http://schemas.microsoft.com/office/drawing/2014/main" id="{0C8035B8-472E-4BF7-A292-CB294E165369}"/>
                </a:ext>
              </a:extLst>
            </p:cNvPr>
            <p:cNvSpPr>
              <a:spLocks noEditPoints="1"/>
            </p:cNvSpPr>
            <p:nvPr/>
          </p:nvSpPr>
          <p:spPr bwMode="auto">
            <a:xfrm>
              <a:off x="5967413" y="2057400"/>
              <a:ext cx="500062" cy="163513"/>
            </a:xfrm>
            <a:custGeom>
              <a:avLst/>
              <a:gdLst>
                <a:gd name="T0" fmla="*/ 242 w 245"/>
                <a:gd name="T1" fmla="*/ 46 h 80"/>
                <a:gd name="T2" fmla="*/ 163 w 245"/>
                <a:gd name="T3" fmla="*/ 2 h 80"/>
                <a:gd name="T4" fmla="*/ 159 w 245"/>
                <a:gd name="T5" fmla="*/ 2 h 80"/>
                <a:gd name="T6" fmla="*/ 157 w 245"/>
                <a:gd name="T7" fmla="*/ 6 h 80"/>
                <a:gd name="T8" fmla="*/ 123 w 245"/>
                <a:gd name="T9" fmla="*/ 55 h 80"/>
                <a:gd name="T10" fmla="*/ 90 w 245"/>
                <a:gd name="T11" fmla="*/ 6 h 80"/>
                <a:gd name="T12" fmla="*/ 83 w 245"/>
                <a:gd name="T13" fmla="*/ 1 h 80"/>
                <a:gd name="T14" fmla="*/ 3 w 245"/>
                <a:gd name="T15" fmla="*/ 46 h 80"/>
                <a:gd name="T16" fmla="*/ 0 w 245"/>
                <a:gd name="T17" fmla="*/ 53 h 80"/>
                <a:gd name="T18" fmla="*/ 0 w 245"/>
                <a:gd name="T19" fmla="*/ 71 h 80"/>
                <a:gd name="T20" fmla="*/ 10 w 245"/>
                <a:gd name="T21" fmla="*/ 80 h 80"/>
                <a:gd name="T22" fmla="*/ 235 w 245"/>
                <a:gd name="T23" fmla="*/ 80 h 80"/>
                <a:gd name="T24" fmla="*/ 245 w 245"/>
                <a:gd name="T25" fmla="*/ 71 h 80"/>
                <a:gd name="T26" fmla="*/ 245 w 245"/>
                <a:gd name="T27" fmla="*/ 53 h 80"/>
                <a:gd name="T28" fmla="*/ 242 w 245"/>
                <a:gd name="T29" fmla="*/ 46 h 80"/>
                <a:gd name="T30" fmla="*/ 235 w 245"/>
                <a:gd name="T31" fmla="*/ 71 h 80"/>
                <a:gd name="T32" fmla="*/ 9 w 245"/>
                <a:gd name="T33" fmla="*/ 71 h 80"/>
                <a:gd name="T34" fmla="*/ 9 w 245"/>
                <a:gd name="T35" fmla="*/ 53 h 80"/>
                <a:gd name="T36" fmla="*/ 80 w 245"/>
                <a:gd name="T37" fmla="*/ 12 h 80"/>
                <a:gd name="T38" fmla="*/ 123 w 245"/>
                <a:gd name="T39" fmla="*/ 65 h 80"/>
                <a:gd name="T40" fmla="*/ 166 w 245"/>
                <a:gd name="T41" fmla="*/ 13 h 80"/>
                <a:gd name="T42" fmla="*/ 235 w 245"/>
                <a:gd name="T43" fmla="*/ 53 h 80"/>
                <a:gd name="T44" fmla="*/ 235 w 245"/>
                <a:gd name="T45" fmla="*/ 7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5" h="80">
                  <a:moveTo>
                    <a:pt x="242" y="46"/>
                  </a:moveTo>
                  <a:cubicBezTo>
                    <a:pt x="219" y="24"/>
                    <a:pt x="192" y="9"/>
                    <a:pt x="163" y="2"/>
                  </a:cubicBezTo>
                  <a:cubicBezTo>
                    <a:pt x="162" y="1"/>
                    <a:pt x="160" y="1"/>
                    <a:pt x="159" y="2"/>
                  </a:cubicBezTo>
                  <a:cubicBezTo>
                    <a:pt x="158" y="3"/>
                    <a:pt x="157" y="4"/>
                    <a:pt x="157" y="6"/>
                  </a:cubicBezTo>
                  <a:cubicBezTo>
                    <a:pt x="155" y="34"/>
                    <a:pt x="140" y="55"/>
                    <a:pt x="123" y="55"/>
                  </a:cubicBezTo>
                  <a:cubicBezTo>
                    <a:pt x="106" y="55"/>
                    <a:pt x="91" y="34"/>
                    <a:pt x="90" y="6"/>
                  </a:cubicBezTo>
                  <a:cubicBezTo>
                    <a:pt x="89" y="3"/>
                    <a:pt x="86" y="0"/>
                    <a:pt x="83" y="1"/>
                  </a:cubicBezTo>
                  <a:cubicBezTo>
                    <a:pt x="53" y="8"/>
                    <a:pt x="25" y="24"/>
                    <a:pt x="3" y="46"/>
                  </a:cubicBezTo>
                  <a:cubicBezTo>
                    <a:pt x="1" y="48"/>
                    <a:pt x="0" y="50"/>
                    <a:pt x="0" y="53"/>
                  </a:cubicBezTo>
                  <a:cubicBezTo>
                    <a:pt x="0" y="71"/>
                    <a:pt x="0" y="71"/>
                    <a:pt x="0" y="71"/>
                  </a:cubicBezTo>
                  <a:cubicBezTo>
                    <a:pt x="0" y="76"/>
                    <a:pt x="4" y="80"/>
                    <a:pt x="10" y="80"/>
                  </a:cubicBezTo>
                  <a:cubicBezTo>
                    <a:pt x="235" y="80"/>
                    <a:pt x="235" y="80"/>
                    <a:pt x="235" y="80"/>
                  </a:cubicBezTo>
                  <a:cubicBezTo>
                    <a:pt x="240" y="80"/>
                    <a:pt x="245" y="76"/>
                    <a:pt x="245" y="71"/>
                  </a:cubicBezTo>
                  <a:cubicBezTo>
                    <a:pt x="245" y="53"/>
                    <a:pt x="245" y="53"/>
                    <a:pt x="245" y="53"/>
                  </a:cubicBezTo>
                  <a:cubicBezTo>
                    <a:pt x="245" y="50"/>
                    <a:pt x="243" y="48"/>
                    <a:pt x="242" y="46"/>
                  </a:cubicBezTo>
                  <a:close/>
                  <a:moveTo>
                    <a:pt x="235" y="71"/>
                  </a:moveTo>
                  <a:cubicBezTo>
                    <a:pt x="9" y="71"/>
                    <a:pt x="9" y="71"/>
                    <a:pt x="9" y="71"/>
                  </a:cubicBezTo>
                  <a:cubicBezTo>
                    <a:pt x="9" y="53"/>
                    <a:pt x="9" y="53"/>
                    <a:pt x="9" y="53"/>
                  </a:cubicBezTo>
                  <a:cubicBezTo>
                    <a:pt x="30" y="33"/>
                    <a:pt x="54" y="19"/>
                    <a:pt x="80" y="12"/>
                  </a:cubicBezTo>
                  <a:cubicBezTo>
                    <a:pt x="84" y="43"/>
                    <a:pt x="102" y="65"/>
                    <a:pt x="123" y="65"/>
                  </a:cubicBezTo>
                  <a:cubicBezTo>
                    <a:pt x="144" y="65"/>
                    <a:pt x="162" y="43"/>
                    <a:pt x="166" y="13"/>
                  </a:cubicBezTo>
                  <a:cubicBezTo>
                    <a:pt x="191" y="20"/>
                    <a:pt x="215" y="34"/>
                    <a:pt x="235" y="53"/>
                  </a:cubicBezTo>
                  <a:lnTo>
                    <a:pt x="235" y="71"/>
                  </a:lnTo>
                  <a:close/>
                </a:path>
              </a:pathLst>
            </a:custGeom>
            <a:solidFill>
              <a:srgbClr val="231F20"/>
            </a:solidFill>
            <a:ln>
              <a:solidFill>
                <a:schemeClr val="bg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grpSp>
    </p:spTree>
    <p:extLst>
      <p:ext uri="{BB962C8B-B14F-4D97-AF65-F5344CB8AC3E}">
        <p14:creationId xmlns:p14="http://schemas.microsoft.com/office/powerpoint/2010/main" val="22349484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B6E2B0F-3ED2-480F-876A-256D37823323}"/>
              </a:ext>
            </a:extLst>
          </p:cNvPr>
          <p:cNvCxnSpPr/>
          <p:nvPr/>
        </p:nvCxnSpPr>
        <p:spPr>
          <a:xfrm flipV="1">
            <a:off x="7069082" y="2435666"/>
            <a:ext cx="0" cy="612001"/>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51DE82A-879F-4104-80BC-80B2D12F6452}"/>
              </a:ext>
            </a:extLst>
          </p:cNvPr>
          <p:cNvCxnSpPr/>
          <p:nvPr/>
        </p:nvCxnSpPr>
        <p:spPr>
          <a:xfrm>
            <a:off x="7069082" y="2442907"/>
            <a:ext cx="553240" cy="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845F299-FB92-4085-96C2-014B40B0AE0F}"/>
              </a:ext>
            </a:extLst>
          </p:cNvPr>
          <p:cNvCxnSpPr/>
          <p:nvPr/>
        </p:nvCxnSpPr>
        <p:spPr>
          <a:xfrm flipH="1" flipV="1">
            <a:off x="5168801" y="2435666"/>
            <a:ext cx="8975" cy="612001"/>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AE8ED61-B2A8-43C1-9986-03F5A37F5A27}"/>
              </a:ext>
            </a:extLst>
          </p:cNvPr>
          <p:cNvCxnSpPr/>
          <p:nvPr/>
        </p:nvCxnSpPr>
        <p:spPr>
          <a:xfrm flipH="1">
            <a:off x="4615561" y="2442907"/>
            <a:ext cx="553240" cy="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2005E53-DA3A-4F81-A562-609D86D079FA}"/>
              </a:ext>
            </a:extLst>
          </p:cNvPr>
          <p:cNvCxnSpPr/>
          <p:nvPr/>
        </p:nvCxnSpPr>
        <p:spPr>
          <a:xfrm flipV="1">
            <a:off x="3410198" y="3953292"/>
            <a:ext cx="1" cy="839268"/>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9187F0D-F809-4E8B-8136-ABFD6637CF12}"/>
              </a:ext>
            </a:extLst>
          </p:cNvPr>
          <p:cNvCxnSpPr/>
          <p:nvPr/>
        </p:nvCxnSpPr>
        <p:spPr>
          <a:xfrm flipH="1">
            <a:off x="8861237" y="3953292"/>
            <a:ext cx="1" cy="839268"/>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2F532B9-A96B-477E-BD10-F662F570620B}"/>
              </a:ext>
            </a:extLst>
          </p:cNvPr>
          <p:cNvCxnSpPr/>
          <p:nvPr/>
        </p:nvCxnSpPr>
        <p:spPr>
          <a:xfrm>
            <a:off x="3413788" y="4797680"/>
            <a:ext cx="1201773" cy="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2B4FF48-E240-4051-8E30-1B6E02E37C6F}"/>
              </a:ext>
            </a:extLst>
          </p:cNvPr>
          <p:cNvCxnSpPr/>
          <p:nvPr/>
        </p:nvCxnSpPr>
        <p:spPr>
          <a:xfrm>
            <a:off x="7659464" y="4792560"/>
            <a:ext cx="1201773" cy="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Freeform 5">
            <a:extLst>
              <a:ext uri="{FF2B5EF4-FFF2-40B4-BE49-F238E27FC236}">
                <a16:creationId xmlns:a16="http://schemas.microsoft.com/office/drawing/2014/main" id="{0E9D64AD-F5E8-4D06-A303-47BE12917A1B}"/>
              </a:ext>
            </a:extLst>
          </p:cNvPr>
          <p:cNvSpPr>
            <a:spLocks noEditPoints="1"/>
          </p:cNvSpPr>
          <p:nvPr/>
        </p:nvSpPr>
        <p:spPr bwMode="auto">
          <a:xfrm>
            <a:off x="5538332" y="2573562"/>
            <a:ext cx="1140451" cy="4284437"/>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450" b="0" i="0" u="none" strike="noStrike" kern="1200" cap="none" spc="0" normalizeH="0" baseline="0" noProof="0">
              <a:ln>
                <a:noFill/>
              </a:ln>
              <a:solidFill>
                <a:prstClr val="black"/>
              </a:solidFill>
              <a:effectLst/>
              <a:uLnTx/>
              <a:uFillTx/>
              <a:latin typeface="Verdana"/>
              <a:ea typeface="+mn-ea"/>
              <a:cs typeface="+mn-cs"/>
            </a:endParaRPr>
          </a:p>
        </p:txBody>
      </p:sp>
      <p:sp>
        <p:nvSpPr>
          <p:cNvPr id="21" name="Freeform 10">
            <a:extLst>
              <a:ext uri="{FF2B5EF4-FFF2-40B4-BE49-F238E27FC236}">
                <a16:creationId xmlns:a16="http://schemas.microsoft.com/office/drawing/2014/main" id="{B8E05F57-447B-4FEC-8381-FAEFE28E8DE8}"/>
              </a:ext>
            </a:extLst>
          </p:cNvPr>
          <p:cNvSpPr>
            <a:spLocks noEditPoints="1"/>
          </p:cNvSpPr>
          <p:nvPr/>
        </p:nvSpPr>
        <p:spPr bwMode="auto">
          <a:xfrm>
            <a:off x="4712372" y="3408306"/>
            <a:ext cx="1299457" cy="2183186"/>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chemeClr val="accent2"/>
          </a:solidFill>
          <a:ln>
            <a:noFill/>
          </a:ln>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450" b="0" i="0" u="none" strike="noStrike" kern="1200" cap="none" spc="0" normalizeH="0" baseline="0" noProof="0">
              <a:ln>
                <a:noFill/>
              </a:ln>
              <a:solidFill>
                <a:prstClr val="black"/>
              </a:solidFill>
              <a:effectLst/>
              <a:uLnTx/>
              <a:uFillTx/>
              <a:latin typeface="Verdana"/>
              <a:ea typeface="+mn-ea"/>
              <a:cs typeface="+mn-cs"/>
            </a:endParaRPr>
          </a:p>
        </p:txBody>
      </p:sp>
      <p:sp>
        <p:nvSpPr>
          <p:cNvPr id="22" name="Freeform 8">
            <a:extLst>
              <a:ext uri="{FF2B5EF4-FFF2-40B4-BE49-F238E27FC236}">
                <a16:creationId xmlns:a16="http://schemas.microsoft.com/office/drawing/2014/main" id="{CA1D7926-3184-480A-87D7-FB9C717C16A0}"/>
              </a:ext>
            </a:extLst>
          </p:cNvPr>
          <p:cNvSpPr>
            <a:spLocks noEditPoints="1"/>
          </p:cNvSpPr>
          <p:nvPr/>
        </p:nvSpPr>
        <p:spPr bwMode="auto">
          <a:xfrm>
            <a:off x="6299358" y="4415312"/>
            <a:ext cx="1087873" cy="1150797"/>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450" b="0" i="0" u="none" strike="noStrike" kern="1200" cap="none" spc="0" normalizeH="0" baseline="0" noProof="0">
              <a:ln>
                <a:noFill/>
              </a:ln>
              <a:solidFill>
                <a:prstClr val="black"/>
              </a:solidFill>
              <a:effectLst/>
              <a:uLnTx/>
              <a:uFillTx/>
              <a:latin typeface="Verdana"/>
              <a:ea typeface="+mn-ea"/>
              <a:cs typeface="+mn-cs"/>
            </a:endParaRPr>
          </a:p>
        </p:txBody>
      </p:sp>
      <p:sp>
        <p:nvSpPr>
          <p:cNvPr id="23" name="Freeform 7">
            <a:extLst>
              <a:ext uri="{FF2B5EF4-FFF2-40B4-BE49-F238E27FC236}">
                <a16:creationId xmlns:a16="http://schemas.microsoft.com/office/drawing/2014/main" id="{531612FC-D49B-43FC-903B-BD09E408F528}"/>
              </a:ext>
            </a:extLst>
          </p:cNvPr>
          <p:cNvSpPr>
            <a:spLocks noEditPoints="1"/>
          </p:cNvSpPr>
          <p:nvPr/>
        </p:nvSpPr>
        <p:spPr bwMode="auto">
          <a:xfrm>
            <a:off x="6241025" y="3403749"/>
            <a:ext cx="1300094" cy="2183186"/>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450" b="0" i="0" u="none" strike="noStrike" kern="1200" cap="none" spc="0" normalizeH="0" baseline="0" noProof="0">
              <a:ln>
                <a:noFill/>
              </a:ln>
              <a:solidFill>
                <a:prstClr val="black"/>
              </a:solidFill>
              <a:effectLst/>
              <a:uLnTx/>
              <a:uFillTx/>
              <a:latin typeface="Verdana"/>
              <a:ea typeface="+mn-ea"/>
              <a:cs typeface="+mn-cs"/>
            </a:endParaRPr>
          </a:p>
        </p:txBody>
      </p:sp>
      <p:sp>
        <p:nvSpPr>
          <p:cNvPr id="24" name="Freeform 11">
            <a:extLst>
              <a:ext uri="{FF2B5EF4-FFF2-40B4-BE49-F238E27FC236}">
                <a16:creationId xmlns:a16="http://schemas.microsoft.com/office/drawing/2014/main" id="{3FF6A5BA-902B-4D07-9325-E5674228E7E4}"/>
              </a:ext>
            </a:extLst>
          </p:cNvPr>
          <p:cNvSpPr>
            <a:spLocks noEditPoints="1"/>
          </p:cNvSpPr>
          <p:nvPr/>
        </p:nvSpPr>
        <p:spPr bwMode="auto">
          <a:xfrm>
            <a:off x="4817774" y="4415312"/>
            <a:ext cx="1116938" cy="1237025"/>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chemeClr val="accent4"/>
          </a:solidFill>
          <a:ln>
            <a:noFill/>
          </a:ln>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450" b="0" i="0" u="none" strike="noStrike" kern="1200" cap="none" spc="0" normalizeH="0" baseline="0" noProof="0">
              <a:ln>
                <a:noFill/>
              </a:ln>
              <a:solidFill>
                <a:prstClr val="black"/>
              </a:solidFill>
              <a:effectLst/>
              <a:uLnTx/>
              <a:uFillTx/>
              <a:latin typeface="Verdana"/>
              <a:ea typeface="+mn-ea"/>
              <a:cs typeface="+mn-cs"/>
            </a:endParaRPr>
          </a:p>
        </p:txBody>
      </p:sp>
      <p:sp>
        <p:nvSpPr>
          <p:cNvPr id="55" name="TextBox 54">
            <a:extLst>
              <a:ext uri="{FF2B5EF4-FFF2-40B4-BE49-F238E27FC236}">
                <a16:creationId xmlns:a16="http://schemas.microsoft.com/office/drawing/2014/main" id="{B93B24CD-7FF0-46AD-898A-A6B321D5364A}"/>
              </a:ext>
            </a:extLst>
          </p:cNvPr>
          <p:cNvSpPr txBox="1"/>
          <p:nvPr/>
        </p:nvSpPr>
        <p:spPr>
          <a:xfrm>
            <a:off x="4945845" y="1533861"/>
            <a:ext cx="209055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3EFAC5"/>
              </a:buClr>
              <a:buSzTx/>
              <a:buFontTx/>
              <a:buNone/>
              <a:tabLst/>
              <a:defRPr/>
            </a:pPr>
            <a:r>
              <a:rPr lang="he-IL" sz="2400" b="1" dirty="0">
                <a:solidFill>
                  <a:srgbClr val="002060"/>
                </a:solidFill>
                <a:latin typeface="Calibri" panose="020F0502020204030204" pitchFamily="34" charset="0"/>
                <a:cs typeface="Calibri" panose="020F0502020204030204" pitchFamily="34" charset="0"/>
              </a:rPr>
              <a:t>הרישום הלאומי לסרטן</a:t>
            </a:r>
          </a:p>
        </p:txBody>
      </p:sp>
      <p:grpSp>
        <p:nvGrpSpPr>
          <p:cNvPr id="56" name="Group 317">
            <a:extLst>
              <a:ext uri="{FF2B5EF4-FFF2-40B4-BE49-F238E27FC236}">
                <a16:creationId xmlns:a16="http://schemas.microsoft.com/office/drawing/2014/main" id="{67052DEB-3AD6-4783-9514-3D849C3A3324}"/>
              </a:ext>
            </a:extLst>
          </p:cNvPr>
          <p:cNvGrpSpPr>
            <a:grpSpLocks noChangeAspect="1"/>
          </p:cNvGrpSpPr>
          <p:nvPr/>
        </p:nvGrpSpPr>
        <p:grpSpPr bwMode="auto">
          <a:xfrm>
            <a:off x="1736270" y="2945534"/>
            <a:ext cx="4457917" cy="519246"/>
            <a:chOff x="2718" y="1136"/>
            <a:chExt cx="3168" cy="369"/>
          </a:xfrm>
          <a:solidFill>
            <a:schemeClr val="tx1"/>
          </a:solidFill>
        </p:grpSpPr>
        <p:sp>
          <p:nvSpPr>
            <p:cNvPr id="57" name="Freeform 318">
              <a:extLst>
                <a:ext uri="{FF2B5EF4-FFF2-40B4-BE49-F238E27FC236}">
                  <a16:creationId xmlns:a16="http://schemas.microsoft.com/office/drawing/2014/main" id="{CAB58059-173D-4C9A-9469-AACDBD31D452}"/>
                </a:ext>
              </a:extLst>
            </p:cNvPr>
            <p:cNvSpPr>
              <a:spLocks noEditPoints="1"/>
            </p:cNvSpPr>
            <p:nvPr/>
          </p:nvSpPr>
          <p:spPr bwMode="auto">
            <a:xfrm>
              <a:off x="2718" y="116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Open Sans"/>
                <a:ea typeface="+mn-ea"/>
                <a:cs typeface="+mn-cs"/>
              </a:endParaRPr>
            </a:p>
          </p:txBody>
        </p:sp>
        <p:sp>
          <p:nvSpPr>
            <p:cNvPr id="58" name="Freeform 319">
              <a:extLst>
                <a:ext uri="{FF2B5EF4-FFF2-40B4-BE49-F238E27FC236}">
                  <a16:creationId xmlns:a16="http://schemas.microsoft.com/office/drawing/2014/main" id="{19290C64-35FB-46EC-B51D-7423D4786E4A}"/>
                </a:ext>
              </a:extLst>
            </p:cNvPr>
            <p:cNvSpPr>
              <a:spLocks noEditPoints="1"/>
            </p:cNvSpPr>
            <p:nvPr/>
          </p:nvSpPr>
          <p:spPr bwMode="auto">
            <a:xfrm>
              <a:off x="5756" y="1136"/>
              <a:ext cx="130" cy="214"/>
            </a:xfrm>
            <a:custGeom>
              <a:avLst/>
              <a:gdLst>
                <a:gd name="T0" fmla="*/ 131 w 196"/>
                <a:gd name="T1" fmla="*/ 175 h 322"/>
                <a:gd name="T2" fmla="*/ 116 w 196"/>
                <a:gd name="T3" fmla="*/ 176 h 322"/>
                <a:gd name="T4" fmla="*/ 117 w 196"/>
                <a:gd name="T5" fmla="*/ 191 h 322"/>
                <a:gd name="T6" fmla="*/ 120 w 196"/>
                <a:gd name="T7" fmla="*/ 194 h 322"/>
                <a:gd name="T8" fmla="*/ 75 w 196"/>
                <a:gd name="T9" fmla="*/ 194 h 322"/>
                <a:gd name="T10" fmla="*/ 104 w 196"/>
                <a:gd name="T11" fmla="*/ 170 h 322"/>
                <a:gd name="T12" fmla="*/ 182 w 196"/>
                <a:gd name="T13" fmla="*/ 64 h 322"/>
                <a:gd name="T14" fmla="*/ 167 w 196"/>
                <a:gd name="T15" fmla="*/ 6 h 322"/>
                <a:gd name="T16" fmla="*/ 152 w 196"/>
                <a:gd name="T17" fmla="*/ 4 h 322"/>
                <a:gd name="T18" fmla="*/ 150 w 196"/>
                <a:gd name="T19" fmla="*/ 19 h 322"/>
                <a:gd name="T20" fmla="*/ 153 w 196"/>
                <a:gd name="T21" fmla="*/ 23 h 322"/>
                <a:gd name="T22" fmla="*/ 42 w 196"/>
                <a:gd name="T23" fmla="*/ 23 h 322"/>
                <a:gd name="T24" fmla="*/ 45 w 196"/>
                <a:gd name="T25" fmla="*/ 19 h 322"/>
                <a:gd name="T26" fmla="*/ 44 w 196"/>
                <a:gd name="T27" fmla="*/ 4 h 322"/>
                <a:gd name="T28" fmla="*/ 29 w 196"/>
                <a:gd name="T29" fmla="*/ 6 h 322"/>
                <a:gd name="T30" fmla="*/ 64 w 196"/>
                <a:gd name="T31" fmla="*/ 148 h 322"/>
                <a:gd name="T32" fmla="*/ 71 w 196"/>
                <a:gd name="T33" fmla="*/ 151 h 322"/>
                <a:gd name="T34" fmla="*/ 79 w 196"/>
                <a:gd name="T35" fmla="*/ 147 h 322"/>
                <a:gd name="T36" fmla="*/ 78 w 196"/>
                <a:gd name="T37" fmla="*/ 132 h 322"/>
                <a:gd name="T38" fmla="*/ 75 w 196"/>
                <a:gd name="T39" fmla="*/ 130 h 322"/>
                <a:gd name="T40" fmla="*/ 120 w 196"/>
                <a:gd name="T41" fmla="*/ 130 h 322"/>
                <a:gd name="T42" fmla="*/ 91 w 196"/>
                <a:gd name="T43" fmla="*/ 153 h 322"/>
                <a:gd name="T44" fmla="*/ 13 w 196"/>
                <a:gd name="T45" fmla="*/ 260 h 322"/>
                <a:gd name="T46" fmla="*/ 29 w 196"/>
                <a:gd name="T47" fmla="*/ 318 h 322"/>
                <a:gd name="T48" fmla="*/ 37 w 196"/>
                <a:gd name="T49" fmla="*/ 322 h 322"/>
                <a:gd name="T50" fmla="*/ 44 w 196"/>
                <a:gd name="T51" fmla="*/ 319 h 322"/>
                <a:gd name="T52" fmla="*/ 45 w 196"/>
                <a:gd name="T53" fmla="*/ 304 h 322"/>
                <a:gd name="T54" fmla="*/ 43 w 196"/>
                <a:gd name="T55" fmla="*/ 300 h 322"/>
                <a:gd name="T56" fmla="*/ 153 w 196"/>
                <a:gd name="T57" fmla="*/ 300 h 322"/>
                <a:gd name="T58" fmla="*/ 150 w 196"/>
                <a:gd name="T59" fmla="*/ 304 h 322"/>
                <a:gd name="T60" fmla="*/ 152 w 196"/>
                <a:gd name="T61" fmla="*/ 319 h 322"/>
                <a:gd name="T62" fmla="*/ 158 w 196"/>
                <a:gd name="T63" fmla="*/ 322 h 322"/>
                <a:gd name="T64" fmla="*/ 167 w 196"/>
                <a:gd name="T65" fmla="*/ 318 h 322"/>
                <a:gd name="T66" fmla="*/ 131 w 196"/>
                <a:gd name="T67" fmla="*/ 175 h 322"/>
                <a:gd name="T68" fmla="*/ 43 w 196"/>
                <a:gd name="T69" fmla="*/ 87 h 322"/>
                <a:gd name="T70" fmla="*/ 153 w 196"/>
                <a:gd name="T71" fmla="*/ 87 h 322"/>
                <a:gd name="T72" fmla="*/ 139 w 196"/>
                <a:gd name="T73" fmla="*/ 108 h 322"/>
                <a:gd name="T74" fmla="*/ 56 w 196"/>
                <a:gd name="T75" fmla="*/ 108 h 322"/>
                <a:gd name="T76" fmla="*/ 43 w 196"/>
                <a:gd name="T77" fmla="*/ 87 h 322"/>
                <a:gd name="T78" fmla="*/ 161 w 196"/>
                <a:gd name="T79" fmla="*/ 44 h 322"/>
                <a:gd name="T80" fmla="*/ 161 w 196"/>
                <a:gd name="T81" fmla="*/ 61 h 322"/>
                <a:gd name="T82" fmla="*/ 160 w 196"/>
                <a:gd name="T83" fmla="*/ 66 h 322"/>
                <a:gd name="T84" fmla="*/ 35 w 196"/>
                <a:gd name="T85" fmla="*/ 66 h 322"/>
                <a:gd name="T86" fmla="*/ 34 w 196"/>
                <a:gd name="T87" fmla="*/ 44 h 322"/>
                <a:gd name="T88" fmla="*/ 161 w 196"/>
                <a:gd name="T89" fmla="*/ 44 h 322"/>
                <a:gd name="T90" fmla="*/ 56 w 196"/>
                <a:gd name="T91" fmla="*/ 215 h 322"/>
                <a:gd name="T92" fmla="*/ 139 w 196"/>
                <a:gd name="T93" fmla="*/ 215 h 322"/>
                <a:gd name="T94" fmla="*/ 153 w 196"/>
                <a:gd name="T95" fmla="*/ 236 h 322"/>
                <a:gd name="T96" fmla="*/ 42 w 196"/>
                <a:gd name="T97" fmla="*/ 236 h 322"/>
                <a:gd name="T98" fmla="*/ 56 w 196"/>
                <a:gd name="T99" fmla="*/ 215 h 322"/>
                <a:gd name="T100" fmla="*/ 35 w 196"/>
                <a:gd name="T101" fmla="*/ 279 h 322"/>
                <a:gd name="T102" fmla="*/ 34 w 196"/>
                <a:gd name="T103" fmla="*/ 262 h 322"/>
                <a:gd name="T104" fmla="*/ 35 w 196"/>
                <a:gd name="T105" fmla="*/ 258 h 322"/>
                <a:gd name="T106" fmla="*/ 160 w 196"/>
                <a:gd name="T107" fmla="*/ 258 h 322"/>
                <a:gd name="T108" fmla="*/ 161 w 196"/>
                <a:gd name="T109" fmla="*/ 279 h 322"/>
                <a:gd name="T110" fmla="*/ 35 w 196"/>
                <a:gd name="T111" fmla="*/ 2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6" h="322">
                  <a:moveTo>
                    <a:pt x="131" y="175"/>
                  </a:moveTo>
                  <a:cubicBezTo>
                    <a:pt x="127" y="171"/>
                    <a:pt x="120" y="171"/>
                    <a:pt x="116" y="176"/>
                  </a:cubicBezTo>
                  <a:cubicBezTo>
                    <a:pt x="112" y="180"/>
                    <a:pt x="113" y="187"/>
                    <a:pt x="117" y="191"/>
                  </a:cubicBezTo>
                  <a:cubicBezTo>
                    <a:pt x="118" y="192"/>
                    <a:pt x="119" y="193"/>
                    <a:pt x="120" y="194"/>
                  </a:cubicBezTo>
                  <a:cubicBezTo>
                    <a:pt x="75" y="194"/>
                    <a:pt x="75" y="194"/>
                    <a:pt x="75" y="194"/>
                  </a:cubicBezTo>
                  <a:cubicBezTo>
                    <a:pt x="83" y="186"/>
                    <a:pt x="93" y="178"/>
                    <a:pt x="104" y="170"/>
                  </a:cubicBezTo>
                  <a:cubicBezTo>
                    <a:pt x="163" y="128"/>
                    <a:pt x="179" y="89"/>
                    <a:pt x="182" y="64"/>
                  </a:cubicBezTo>
                  <a:cubicBezTo>
                    <a:pt x="185" y="42"/>
                    <a:pt x="180" y="21"/>
                    <a:pt x="167" y="6"/>
                  </a:cubicBezTo>
                  <a:cubicBezTo>
                    <a:pt x="163" y="1"/>
                    <a:pt x="156" y="0"/>
                    <a:pt x="152" y="4"/>
                  </a:cubicBezTo>
                  <a:cubicBezTo>
                    <a:pt x="147" y="8"/>
                    <a:pt x="146" y="15"/>
                    <a:pt x="150" y="19"/>
                  </a:cubicBezTo>
                  <a:cubicBezTo>
                    <a:pt x="151" y="20"/>
                    <a:pt x="152" y="22"/>
                    <a:pt x="153" y="23"/>
                  </a:cubicBezTo>
                  <a:cubicBezTo>
                    <a:pt x="42" y="23"/>
                    <a:pt x="42" y="23"/>
                    <a:pt x="42" y="23"/>
                  </a:cubicBezTo>
                  <a:cubicBezTo>
                    <a:pt x="43" y="22"/>
                    <a:pt x="44" y="20"/>
                    <a:pt x="45" y="19"/>
                  </a:cubicBezTo>
                  <a:cubicBezTo>
                    <a:pt x="49" y="15"/>
                    <a:pt x="48" y="8"/>
                    <a:pt x="44" y="4"/>
                  </a:cubicBezTo>
                  <a:cubicBezTo>
                    <a:pt x="39" y="0"/>
                    <a:pt x="32" y="1"/>
                    <a:pt x="29" y="6"/>
                  </a:cubicBezTo>
                  <a:cubicBezTo>
                    <a:pt x="5" y="35"/>
                    <a:pt x="0" y="89"/>
                    <a:pt x="64" y="148"/>
                  </a:cubicBezTo>
                  <a:cubicBezTo>
                    <a:pt x="66" y="150"/>
                    <a:pt x="68" y="151"/>
                    <a:pt x="71" y="151"/>
                  </a:cubicBezTo>
                  <a:cubicBezTo>
                    <a:pt x="74" y="151"/>
                    <a:pt x="77" y="150"/>
                    <a:pt x="79" y="147"/>
                  </a:cubicBezTo>
                  <a:cubicBezTo>
                    <a:pt x="83" y="143"/>
                    <a:pt x="83" y="136"/>
                    <a:pt x="78" y="132"/>
                  </a:cubicBezTo>
                  <a:cubicBezTo>
                    <a:pt x="77" y="131"/>
                    <a:pt x="76" y="131"/>
                    <a:pt x="75" y="130"/>
                  </a:cubicBezTo>
                  <a:cubicBezTo>
                    <a:pt x="120" y="130"/>
                    <a:pt x="120" y="130"/>
                    <a:pt x="120" y="130"/>
                  </a:cubicBezTo>
                  <a:cubicBezTo>
                    <a:pt x="112" y="137"/>
                    <a:pt x="103" y="145"/>
                    <a:pt x="91" y="153"/>
                  </a:cubicBezTo>
                  <a:cubicBezTo>
                    <a:pt x="33" y="195"/>
                    <a:pt x="16" y="234"/>
                    <a:pt x="13" y="260"/>
                  </a:cubicBezTo>
                  <a:cubicBezTo>
                    <a:pt x="10" y="281"/>
                    <a:pt x="16" y="302"/>
                    <a:pt x="29" y="318"/>
                  </a:cubicBezTo>
                  <a:cubicBezTo>
                    <a:pt x="31" y="320"/>
                    <a:pt x="34" y="322"/>
                    <a:pt x="37" y="322"/>
                  </a:cubicBezTo>
                  <a:cubicBezTo>
                    <a:pt x="39" y="322"/>
                    <a:pt x="42" y="321"/>
                    <a:pt x="44" y="319"/>
                  </a:cubicBezTo>
                  <a:cubicBezTo>
                    <a:pt x="48" y="316"/>
                    <a:pt x="49" y="309"/>
                    <a:pt x="45" y="304"/>
                  </a:cubicBezTo>
                  <a:cubicBezTo>
                    <a:pt x="44" y="303"/>
                    <a:pt x="43" y="302"/>
                    <a:pt x="43" y="300"/>
                  </a:cubicBezTo>
                  <a:cubicBezTo>
                    <a:pt x="153" y="300"/>
                    <a:pt x="153" y="300"/>
                    <a:pt x="153" y="300"/>
                  </a:cubicBezTo>
                  <a:cubicBezTo>
                    <a:pt x="152" y="302"/>
                    <a:pt x="151" y="303"/>
                    <a:pt x="150" y="304"/>
                  </a:cubicBezTo>
                  <a:cubicBezTo>
                    <a:pt x="146" y="309"/>
                    <a:pt x="147" y="316"/>
                    <a:pt x="152" y="319"/>
                  </a:cubicBezTo>
                  <a:cubicBezTo>
                    <a:pt x="154" y="321"/>
                    <a:pt x="156" y="322"/>
                    <a:pt x="158" y="322"/>
                  </a:cubicBezTo>
                  <a:cubicBezTo>
                    <a:pt x="162" y="322"/>
                    <a:pt x="165" y="320"/>
                    <a:pt x="167" y="318"/>
                  </a:cubicBezTo>
                  <a:cubicBezTo>
                    <a:pt x="191" y="289"/>
                    <a:pt x="196" y="234"/>
                    <a:pt x="131" y="175"/>
                  </a:cubicBezTo>
                  <a:close/>
                  <a:moveTo>
                    <a:pt x="43" y="87"/>
                  </a:moveTo>
                  <a:cubicBezTo>
                    <a:pt x="153" y="87"/>
                    <a:pt x="153" y="87"/>
                    <a:pt x="153" y="87"/>
                  </a:cubicBezTo>
                  <a:cubicBezTo>
                    <a:pt x="150" y="94"/>
                    <a:pt x="145" y="101"/>
                    <a:pt x="139" y="108"/>
                  </a:cubicBezTo>
                  <a:cubicBezTo>
                    <a:pt x="56" y="108"/>
                    <a:pt x="56" y="108"/>
                    <a:pt x="56" y="108"/>
                  </a:cubicBezTo>
                  <a:cubicBezTo>
                    <a:pt x="50" y="101"/>
                    <a:pt x="46" y="94"/>
                    <a:pt x="43" y="87"/>
                  </a:cubicBezTo>
                  <a:close/>
                  <a:moveTo>
                    <a:pt x="161" y="44"/>
                  </a:moveTo>
                  <a:cubicBezTo>
                    <a:pt x="162" y="50"/>
                    <a:pt x="162" y="55"/>
                    <a:pt x="161" y="61"/>
                  </a:cubicBezTo>
                  <a:cubicBezTo>
                    <a:pt x="161" y="62"/>
                    <a:pt x="161" y="64"/>
                    <a:pt x="160" y="66"/>
                  </a:cubicBezTo>
                  <a:cubicBezTo>
                    <a:pt x="35" y="66"/>
                    <a:pt x="35" y="66"/>
                    <a:pt x="35" y="66"/>
                  </a:cubicBezTo>
                  <a:cubicBezTo>
                    <a:pt x="34" y="58"/>
                    <a:pt x="33" y="51"/>
                    <a:pt x="34" y="44"/>
                  </a:cubicBezTo>
                  <a:lnTo>
                    <a:pt x="161" y="44"/>
                  </a:lnTo>
                  <a:close/>
                  <a:moveTo>
                    <a:pt x="56" y="215"/>
                  </a:moveTo>
                  <a:cubicBezTo>
                    <a:pt x="139" y="215"/>
                    <a:pt x="139" y="215"/>
                    <a:pt x="139" y="215"/>
                  </a:cubicBezTo>
                  <a:cubicBezTo>
                    <a:pt x="145" y="222"/>
                    <a:pt x="149" y="229"/>
                    <a:pt x="153" y="236"/>
                  </a:cubicBezTo>
                  <a:cubicBezTo>
                    <a:pt x="42" y="236"/>
                    <a:pt x="42" y="236"/>
                    <a:pt x="42" y="236"/>
                  </a:cubicBezTo>
                  <a:cubicBezTo>
                    <a:pt x="46" y="230"/>
                    <a:pt x="50" y="223"/>
                    <a:pt x="56" y="215"/>
                  </a:cubicBezTo>
                  <a:close/>
                  <a:moveTo>
                    <a:pt x="35" y="279"/>
                  </a:moveTo>
                  <a:cubicBezTo>
                    <a:pt x="34" y="274"/>
                    <a:pt x="33" y="268"/>
                    <a:pt x="34" y="262"/>
                  </a:cubicBezTo>
                  <a:cubicBezTo>
                    <a:pt x="34" y="261"/>
                    <a:pt x="35" y="259"/>
                    <a:pt x="35" y="258"/>
                  </a:cubicBezTo>
                  <a:cubicBezTo>
                    <a:pt x="160" y="258"/>
                    <a:pt x="160" y="258"/>
                    <a:pt x="160" y="258"/>
                  </a:cubicBezTo>
                  <a:cubicBezTo>
                    <a:pt x="162" y="265"/>
                    <a:pt x="162" y="272"/>
                    <a:pt x="161" y="279"/>
                  </a:cubicBezTo>
                  <a:lnTo>
                    <a:pt x="35" y="27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Open Sans"/>
                <a:ea typeface="+mn-ea"/>
                <a:cs typeface="+mn-cs"/>
              </a:endParaRPr>
            </a:p>
          </p:txBody>
        </p:sp>
      </p:grpSp>
      <p:grpSp>
        <p:nvGrpSpPr>
          <p:cNvPr id="59" name="Group 317">
            <a:extLst>
              <a:ext uri="{FF2B5EF4-FFF2-40B4-BE49-F238E27FC236}">
                <a16:creationId xmlns:a16="http://schemas.microsoft.com/office/drawing/2014/main" id="{02815CB4-5843-48A7-84DC-569DB87B202C}"/>
              </a:ext>
            </a:extLst>
          </p:cNvPr>
          <p:cNvGrpSpPr>
            <a:grpSpLocks noChangeAspect="1"/>
          </p:cNvGrpSpPr>
          <p:nvPr/>
        </p:nvGrpSpPr>
        <p:grpSpPr bwMode="auto">
          <a:xfrm>
            <a:off x="5108244" y="1082347"/>
            <a:ext cx="1069450" cy="4089238"/>
            <a:chOff x="2718" y="-1401"/>
            <a:chExt cx="760" cy="2906"/>
          </a:xfrm>
          <a:solidFill>
            <a:schemeClr val="tx1"/>
          </a:solidFill>
        </p:grpSpPr>
        <p:sp>
          <p:nvSpPr>
            <p:cNvPr id="60" name="Freeform 318">
              <a:extLst>
                <a:ext uri="{FF2B5EF4-FFF2-40B4-BE49-F238E27FC236}">
                  <a16:creationId xmlns:a16="http://schemas.microsoft.com/office/drawing/2014/main" id="{7CE06937-3C57-4C3C-AA77-B95272991BCA}"/>
                </a:ext>
              </a:extLst>
            </p:cNvPr>
            <p:cNvSpPr>
              <a:spLocks noEditPoints="1"/>
            </p:cNvSpPr>
            <p:nvPr/>
          </p:nvSpPr>
          <p:spPr bwMode="auto">
            <a:xfrm>
              <a:off x="2718" y="116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Open Sans"/>
                <a:ea typeface="+mn-ea"/>
                <a:cs typeface="+mn-cs"/>
              </a:endParaRPr>
            </a:p>
          </p:txBody>
        </p:sp>
        <p:sp>
          <p:nvSpPr>
            <p:cNvPr id="61" name="Freeform 319">
              <a:extLst>
                <a:ext uri="{FF2B5EF4-FFF2-40B4-BE49-F238E27FC236}">
                  <a16:creationId xmlns:a16="http://schemas.microsoft.com/office/drawing/2014/main" id="{C6868CF1-05BF-4449-A5AF-A8292094983C}"/>
                </a:ext>
              </a:extLst>
            </p:cNvPr>
            <p:cNvSpPr>
              <a:spLocks noEditPoints="1"/>
            </p:cNvSpPr>
            <p:nvPr/>
          </p:nvSpPr>
          <p:spPr bwMode="auto">
            <a:xfrm>
              <a:off x="3348" y="-1401"/>
              <a:ext cx="130" cy="214"/>
            </a:xfrm>
            <a:custGeom>
              <a:avLst/>
              <a:gdLst>
                <a:gd name="T0" fmla="*/ 131 w 196"/>
                <a:gd name="T1" fmla="*/ 175 h 322"/>
                <a:gd name="T2" fmla="*/ 116 w 196"/>
                <a:gd name="T3" fmla="*/ 176 h 322"/>
                <a:gd name="T4" fmla="*/ 117 w 196"/>
                <a:gd name="T5" fmla="*/ 191 h 322"/>
                <a:gd name="T6" fmla="*/ 120 w 196"/>
                <a:gd name="T7" fmla="*/ 194 h 322"/>
                <a:gd name="T8" fmla="*/ 75 w 196"/>
                <a:gd name="T9" fmla="*/ 194 h 322"/>
                <a:gd name="T10" fmla="*/ 104 w 196"/>
                <a:gd name="T11" fmla="*/ 170 h 322"/>
                <a:gd name="T12" fmla="*/ 182 w 196"/>
                <a:gd name="T13" fmla="*/ 64 h 322"/>
                <a:gd name="T14" fmla="*/ 167 w 196"/>
                <a:gd name="T15" fmla="*/ 6 h 322"/>
                <a:gd name="T16" fmla="*/ 152 w 196"/>
                <a:gd name="T17" fmla="*/ 4 h 322"/>
                <a:gd name="T18" fmla="*/ 150 w 196"/>
                <a:gd name="T19" fmla="*/ 19 h 322"/>
                <a:gd name="T20" fmla="*/ 153 w 196"/>
                <a:gd name="T21" fmla="*/ 23 h 322"/>
                <a:gd name="T22" fmla="*/ 42 w 196"/>
                <a:gd name="T23" fmla="*/ 23 h 322"/>
                <a:gd name="T24" fmla="*/ 45 w 196"/>
                <a:gd name="T25" fmla="*/ 19 h 322"/>
                <a:gd name="T26" fmla="*/ 44 w 196"/>
                <a:gd name="T27" fmla="*/ 4 h 322"/>
                <a:gd name="T28" fmla="*/ 29 w 196"/>
                <a:gd name="T29" fmla="*/ 6 h 322"/>
                <a:gd name="T30" fmla="*/ 64 w 196"/>
                <a:gd name="T31" fmla="*/ 148 h 322"/>
                <a:gd name="T32" fmla="*/ 71 w 196"/>
                <a:gd name="T33" fmla="*/ 151 h 322"/>
                <a:gd name="T34" fmla="*/ 79 w 196"/>
                <a:gd name="T35" fmla="*/ 147 h 322"/>
                <a:gd name="T36" fmla="*/ 78 w 196"/>
                <a:gd name="T37" fmla="*/ 132 h 322"/>
                <a:gd name="T38" fmla="*/ 75 w 196"/>
                <a:gd name="T39" fmla="*/ 130 h 322"/>
                <a:gd name="T40" fmla="*/ 120 w 196"/>
                <a:gd name="T41" fmla="*/ 130 h 322"/>
                <a:gd name="T42" fmla="*/ 91 w 196"/>
                <a:gd name="T43" fmla="*/ 153 h 322"/>
                <a:gd name="T44" fmla="*/ 13 w 196"/>
                <a:gd name="T45" fmla="*/ 260 h 322"/>
                <a:gd name="T46" fmla="*/ 29 w 196"/>
                <a:gd name="T47" fmla="*/ 318 h 322"/>
                <a:gd name="T48" fmla="*/ 37 w 196"/>
                <a:gd name="T49" fmla="*/ 322 h 322"/>
                <a:gd name="T50" fmla="*/ 44 w 196"/>
                <a:gd name="T51" fmla="*/ 319 h 322"/>
                <a:gd name="T52" fmla="*/ 45 w 196"/>
                <a:gd name="T53" fmla="*/ 304 h 322"/>
                <a:gd name="T54" fmla="*/ 43 w 196"/>
                <a:gd name="T55" fmla="*/ 300 h 322"/>
                <a:gd name="T56" fmla="*/ 153 w 196"/>
                <a:gd name="T57" fmla="*/ 300 h 322"/>
                <a:gd name="T58" fmla="*/ 150 w 196"/>
                <a:gd name="T59" fmla="*/ 304 h 322"/>
                <a:gd name="T60" fmla="*/ 152 w 196"/>
                <a:gd name="T61" fmla="*/ 319 h 322"/>
                <a:gd name="T62" fmla="*/ 158 w 196"/>
                <a:gd name="T63" fmla="*/ 322 h 322"/>
                <a:gd name="T64" fmla="*/ 167 w 196"/>
                <a:gd name="T65" fmla="*/ 318 h 322"/>
                <a:gd name="T66" fmla="*/ 131 w 196"/>
                <a:gd name="T67" fmla="*/ 175 h 322"/>
                <a:gd name="T68" fmla="*/ 43 w 196"/>
                <a:gd name="T69" fmla="*/ 87 h 322"/>
                <a:gd name="T70" fmla="*/ 153 w 196"/>
                <a:gd name="T71" fmla="*/ 87 h 322"/>
                <a:gd name="T72" fmla="*/ 139 w 196"/>
                <a:gd name="T73" fmla="*/ 108 h 322"/>
                <a:gd name="T74" fmla="*/ 56 w 196"/>
                <a:gd name="T75" fmla="*/ 108 h 322"/>
                <a:gd name="T76" fmla="*/ 43 w 196"/>
                <a:gd name="T77" fmla="*/ 87 h 322"/>
                <a:gd name="T78" fmla="*/ 161 w 196"/>
                <a:gd name="T79" fmla="*/ 44 h 322"/>
                <a:gd name="T80" fmla="*/ 161 w 196"/>
                <a:gd name="T81" fmla="*/ 61 h 322"/>
                <a:gd name="T82" fmla="*/ 160 w 196"/>
                <a:gd name="T83" fmla="*/ 66 h 322"/>
                <a:gd name="T84" fmla="*/ 35 w 196"/>
                <a:gd name="T85" fmla="*/ 66 h 322"/>
                <a:gd name="T86" fmla="*/ 34 w 196"/>
                <a:gd name="T87" fmla="*/ 44 h 322"/>
                <a:gd name="T88" fmla="*/ 161 w 196"/>
                <a:gd name="T89" fmla="*/ 44 h 322"/>
                <a:gd name="T90" fmla="*/ 56 w 196"/>
                <a:gd name="T91" fmla="*/ 215 h 322"/>
                <a:gd name="T92" fmla="*/ 139 w 196"/>
                <a:gd name="T93" fmla="*/ 215 h 322"/>
                <a:gd name="T94" fmla="*/ 153 w 196"/>
                <a:gd name="T95" fmla="*/ 236 h 322"/>
                <a:gd name="T96" fmla="*/ 42 w 196"/>
                <a:gd name="T97" fmla="*/ 236 h 322"/>
                <a:gd name="T98" fmla="*/ 56 w 196"/>
                <a:gd name="T99" fmla="*/ 215 h 322"/>
                <a:gd name="T100" fmla="*/ 35 w 196"/>
                <a:gd name="T101" fmla="*/ 279 h 322"/>
                <a:gd name="T102" fmla="*/ 34 w 196"/>
                <a:gd name="T103" fmla="*/ 262 h 322"/>
                <a:gd name="T104" fmla="*/ 35 w 196"/>
                <a:gd name="T105" fmla="*/ 258 h 322"/>
                <a:gd name="T106" fmla="*/ 160 w 196"/>
                <a:gd name="T107" fmla="*/ 258 h 322"/>
                <a:gd name="T108" fmla="*/ 161 w 196"/>
                <a:gd name="T109" fmla="*/ 279 h 322"/>
                <a:gd name="T110" fmla="*/ 35 w 196"/>
                <a:gd name="T111" fmla="*/ 2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6" h="322">
                  <a:moveTo>
                    <a:pt x="131" y="175"/>
                  </a:moveTo>
                  <a:cubicBezTo>
                    <a:pt x="127" y="171"/>
                    <a:pt x="120" y="171"/>
                    <a:pt x="116" y="176"/>
                  </a:cubicBezTo>
                  <a:cubicBezTo>
                    <a:pt x="112" y="180"/>
                    <a:pt x="113" y="187"/>
                    <a:pt x="117" y="191"/>
                  </a:cubicBezTo>
                  <a:cubicBezTo>
                    <a:pt x="118" y="192"/>
                    <a:pt x="119" y="193"/>
                    <a:pt x="120" y="194"/>
                  </a:cubicBezTo>
                  <a:cubicBezTo>
                    <a:pt x="75" y="194"/>
                    <a:pt x="75" y="194"/>
                    <a:pt x="75" y="194"/>
                  </a:cubicBezTo>
                  <a:cubicBezTo>
                    <a:pt x="83" y="186"/>
                    <a:pt x="93" y="178"/>
                    <a:pt x="104" y="170"/>
                  </a:cubicBezTo>
                  <a:cubicBezTo>
                    <a:pt x="163" y="128"/>
                    <a:pt x="179" y="89"/>
                    <a:pt x="182" y="64"/>
                  </a:cubicBezTo>
                  <a:cubicBezTo>
                    <a:pt x="185" y="42"/>
                    <a:pt x="180" y="21"/>
                    <a:pt x="167" y="6"/>
                  </a:cubicBezTo>
                  <a:cubicBezTo>
                    <a:pt x="163" y="1"/>
                    <a:pt x="156" y="0"/>
                    <a:pt x="152" y="4"/>
                  </a:cubicBezTo>
                  <a:cubicBezTo>
                    <a:pt x="147" y="8"/>
                    <a:pt x="146" y="15"/>
                    <a:pt x="150" y="19"/>
                  </a:cubicBezTo>
                  <a:cubicBezTo>
                    <a:pt x="151" y="20"/>
                    <a:pt x="152" y="22"/>
                    <a:pt x="153" y="23"/>
                  </a:cubicBezTo>
                  <a:cubicBezTo>
                    <a:pt x="42" y="23"/>
                    <a:pt x="42" y="23"/>
                    <a:pt x="42" y="23"/>
                  </a:cubicBezTo>
                  <a:cubicBezTo>
                    <a:pt x="43" y="22"/>
                    <a:pt x="44" y="20"/>
                    <a:pt x="45" y="19"/>
                  </a:cubicBezTo>
                  <a:cubicBezTo>
                    <a:pt x="49" y="15"/>
                    <a:pt x="48" y="8"/>
                    <a:pt x="44" y="4"/>
                  </a:cubicBezTo>
                  <a:cubicBezTo>
                    <a:pt x="39" y="0"/>
                    <a:pt x="32" y="1"/>
                    <a:pt x="29" y="6"/>
                  </a:cubicBezTo>
                  <a:cubicBezTo>
                    <a:pt x="5" y="35"/>
                    <a:pt x="0" y="89"/>
                    <a:pt x="64" y="148"/>
                  </a:cubicBezTo>
                  <a:cubicBezTo>
                    <a:pt x="66" y="150"/>
                    <a:pt x="68" y="151"/>
                    <a:pt x="71" y="151"/>
                  </a:cubicBezTo>
                  <a:cubicBezTo>
                    <a:pt x="74" y="151"/>
                    <a:pt x="77" y="150"/>
                    <a:pt x="79" y="147"/>
                  </a:cubicBezTo>
                  <a:cubicBezTo>
                    <a:pt x="83" y="143"/>
                    <a:pt x="83" y="136"/>
                    <a:pt x="78" y="132"/>
                  </a:cubicBezTo>
                  <a:cubicBezTo>
                    <a:pt x="77" y="131"/>
                    <a:pt x="76" y="131"/>
                    <a:pt x="75" y="130"/>
                  </a:cubicBezTo>
                  <a:cubicBezTo>
                    <a:pt x="120" y="130"/>
                    <a:pt x="120" y="130"/>
                    <a:pt x="120" y="130"/>
                  </a:cubicBezTo>
                  <a:cubicBezTo>
                    <a:pt x="112" y="137"/>
                    <a:pt x="103" y="145"/>
                    <a:pt x="91" y="153"/>
                  </a:cubicBezTo>
                  <a:cubicBezTo>
                    <a:pt x="33" y="195"/>
                    <a:pt x="16" y="234"/>
                    <a:pt x="13" y="260"/>
                  </a:cubicBezTo>
                  <a:cubicBezTo>
                    <a:pt x="10" y="281"/>
                    <a:pt x="16" y="302"/>
                    <a:pt x="29" y="318"/>
                  </a:cubicBezTo>
                  <a:cubicBezTo>
                    <a:pt x="31" y="320"/>
                    <a:pt x="34" y="322"/>
                    <a:pt x="37" y="322"/>
                  </a:cubicBezTo>
                  <a:cubicBezTo>
                    <a:pt x="39" y="322"/>
                    <a:pt x="42" y="321"/>
                    <a:pt x="44" y="319"/>
                  </a:cubicBezTo>
                  <a:cubicBezTo>
                    <a:pt x="48" y="316"/>
                    <a:pt x="49" y="309"/>
                    <a:pt x="45" y="304"/>
                  </a:cubicBezTo>
                  <a:cubicBezTo>
                    <a:pt x="44" y="303"/>
                    <a:pt x="43" y="302"/>
                    <a:pt x="43" y="300"/>
                  </a:cubicBezTo>
                  <a:cubicBezTo>
                    <a:pt x="153" y="300"/>
                    <a:pt x="153" y="300"/>
                    <a:pt x="153" y="300"/>
                  </a:cubicBezTo>
                  <a:cubicBezTo>
                    <a:pt x="152" y="302"/>
                    <a:pt x="151" y="303"/>
                    <a:pt x="150" y="304"/>
                  </a:cubicBezTo>
                  <a:cubicBezTo>
                    <a:pt x="146" y="309"/>
                    <a:pt x="147" y="316"/>
                    <a:pt x="152" y="319"/>
                  </a:cubicBezTo>
                  <a:cubicBezTo>
                    <a:pt x="154" y="321"/>
                    <a:pt x="156" y="322"/>
                    <a:pt x="158" y="322"/>
                  </a:cubicBezTo>
                  <a:cubicBezTo>
                    <a:pt x="162" y="322"/>
                    <a:pt x="165" y="320"/>
                    <a:pt x="167" y="318"/>
                  </a:cubicBezTo>
                  <a:cubicBezTo>
                    <a:pt x="191" y="289"/>
                    <a:pt x="196" y="234"/>
                    <a:pt x="131" y="175"/>
                  </a:cubicBezTo>
                  <a:close/>
                  <a:moveTo>
                    <a:pt x="43" y="87"/>
                  </a:moveTo>
                  <a:cubicBezTo>
                    <a:pt x="153" y="87"/>
                    <a:pt x="153" y="87"/>
                    <a:pt x="153" y="87"/>
                  </a:cubicBezTo>
                  <a:cubicBezTo>
                    <a:pt x="150" y="94"/>
                    <a:pt x="145" y="101"/>
                    <a:pt x="139" y="108"/>
                  </a:cubicBezTo>
                  <a:cubicBezTo>
                    <a:pt x="56" y="108"/>
                    <a:pt x="56" y="108"/>
                    <a:pt x="56" y="108"/>
                  </a:cubicBezTo>
                  <a:cubicBezTo>
                    <a:pt x="50" y="101"/>
                    <a:pt x="46" y="94"/>
                    <a:pt x="43" y="87"/>
                  </a:cubicBezTo>
                  <a:close/>
                  <a:moveTo>
                    <a:pt x="161" y="44"/>
                  </a:moveTo>
                  <a:cubicBezTo>
                    <a:pt x="162" y="50"/>
                    <a:pt x="162" y="55"/>
                    <a:pt x="161" y="61"/>
                  </a:cubicBezTo>
                  <a:cubicBezTo>
                    <a:pt x="161" y="62"/>
                    <a:pt x="161" y="64"/>
                    <a:pt x="160" y="66"/>
                  </a:cubicBezTo>
                  <a:cubicBezTo>
                    <a:pt x="35" y="66"/>
                    <a:pt x="35" y="66"/>
                    <a:pt x="35" y="66"/>
                  </a:cubicBezTo>
                  <a:cubicBezTo>
                    <a:pt x="34" y="58"/>
                    <a:pt x="33" y="51"/>
                    <a:pt x="34" y="44"/>
                  </a:cubicBezTo>
                  <a:lnTo>
                    <a:pt x="161" y="44"/>
                  </a:lnTo>
                  <a:close/>
                  <a:moveTo>
                    <a:pt x="56" y="215"/>
                  </a:moveTo>
                  <a:cubicBezTo>
                    <a:pt x="139" y="215"/>
                    <a:pt x="139" y="215"/>
                    <a:pt x="139" y="215"/>
                  </a:cubicBezTo>
                  <a:cubicBezTo>
                    <a:pt x="145" y="222"/>
                    <a:pt x="149" y="229"/>
                    <a:pt x="153" y="236"/>
                  </a:cubicBezTo>
                  <a:cubicBezTo>
                    <a:pt x="42" y="236"/>
                    <a:pt x="42" y="236"/>
                    <a:pt x="42" y="236"/>
                  </a:cubicBezTo>
                  <a:cubicBezTo>
                    <a:pt x="46" y="230"/>
                    <a:pt x="50" y="223"/>
                    <a:pt x="56" y="215"/>
                  </a:cubicBezTo>
                  <a:close/>
                  <a:moveTo>
                    <a:pt x="35" y="279"/>
                  </a:moveTo>
                  <a:cubicBezTo>
                    <a:pt x="34" y="274"/>
                    <a:pt x="33" y="268"/>
                    <a:pt x="34" y="262"/>
                  </a:cubicBezTo>
                  <a:cubicBezTo>
                    <a:pt x="34" y="261"/>
                    <a:pt x="35" y="259"/>
                    <a:pt x="35" y="258"/>
                  </a:cubicBezTo>
                  <a:cubicBezTo>
                    <a:pt x="160" y="258"/>
                    <a:pt x="160" y="258"/>
                    <a:pt x="160" y="258"/>
                  </a:cubicBezTo>
                  <a:cubicBezTo>
                    <a:pt x="162" y="265"/>
                    <a:pt x="162" y="272"/>
                    <a:pt x="161" y="279"/>
                  </a:cubicBezTo>
                  <a:lnTo>
                    <a:pt x="35" y="27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Open Sans"/>
                <a:ea typeface="+mn-ea"/>
                <a:cs typeface="+mn-cs"/>
              </a:endParaRPr>
            </a:p>
          </p:txBody>
        </p:sp>
      </p:grpSp>
      <p:sp>
        <p:nvSpPr>
          <p:cNvPr id="62" name="TextBox 61">
            <a:extLst>
              <a:ext uri="{FF2B5EF4-FFF2-40B4-BE49-F238E27FC236}">
                <a16:creationId xmlns:a16="http://schemas.microsoft.com/office/drawing/2014/main" id="{8C51AD68-BE6A-4B9E-B98C-56E40BC8DC1E}"/>
              </a:ext>
            </a:extLst>
          </p:cNvPr>
          <p:cNvSpPr txBox="1"/>
          <p:nvPr/>
        </p:nvSpPr>
        <p:spPr>
          <a:xfrm>
            <a:off x="2201669" y="2069168"/>
            <a:ext cx="214986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3EFAC5"/>
              </a:buClr>
              <a:buSzTx/>
              <a:buFontTx/>
              <a:buNone/>
              <a:tabLst/>
              <a:defRPr/>
            </a:pPr>
            <a:r>
              <a:rPr lang="he-IL" sz="2400" b="1" dirty="0">
                <a:solidFill>
                  <a:srgbClr val="002060"/>
                </a:solidFill>
                <a:latin typeface="Calibri" panose="020F0502020204030204" pitchFamily="34" charset="0"/>
                <a:cs typeface="Calibri" panose="020F0502020204030204" pitchFamily="34" charset="0"/>
              </a:rPr>
              <a:t>הרישום הלאומי לסוכרת </a:t>
            </a:r>
            <a:endParaRPr lang="en-US" sz="2400" b="1" dirty="0">
              <a:solidFill>
                <a:srgbClr val="002060"/>
              </a:solidFill>
              <a:latin typeface="Calibri" panose="020F0502020204030204" pitchFamily="34" charset="0"/>
              <a:cs typeface="Calibri" panose="020F0502020204030204" pitchFamily="34" charset="0"/>
            </a:endParaRPr>
          </a:p>
        </p:txBody>
      </p:sp>
      <p:grpSp>
        <p:nvGrpSpPr>
          <p:cNvPr id="63" name="Group 468">
            <a:extLst>
              <a:ext uri="{FF2B5EF4-FFF2-40B4-BE49-F238E27FC236}">
                <a16:creationId xmlns:a16="http://schemas.microsoft.com/office/drawing/2014/main" id="{E3AA1F71-298E-44F8-A47F-102856341CA9}"/>
              </a:ext>
            </a:extLst>
          </p:cNvPr>
          <p:cNvGrpSpPr>
            <a:grpSpLocks noChangeAspect="1"/>
          </p:cNvGrpSpPr>
          <p:nvPr/>
        </p:nvGrpSpPr>
        <p:grpSpPr bwMode="auto">
          <a:xfrm>
            <a:off x="5034707" y="3691812"/>
            <a:ext cx="481099" cy="481099"/>
            <a:chOff x="1146" y="1573"/>
            <a:chExt cx="340" cy="340"/>
          </a:xfrm>
          <a:solidFill>
            <a:schemeClr val="tx1"/>
          </a:solidFill>
        </p:grpSpPr>
        <p:sp>
          <p:nvSpPr>
            <p:cNvPr id="64" name="Freeform 469">
              <a:extLst>
                <a:ext uri="{FF2B5EF4-FFF2-40B4-BE49-F238E27FC236}">
                  <a16:creationId xmlns:a16="http://schemas.microsoft.com/office/drawing/2014/main" id="{46E21D17-1FED-42BA-841E-7C07963FEB5B}"/>
                </a:ext>
              </a:extLst>
            </p:cNvPr>
            <p:cNvSpPr>
              <a:spLocks noEditPoints="1"/>
            </p:cNvSpPr>
            <p:nvPr/>
          </p:nvSpPr>
          <p:spPr bwMode="auto">
            <a:xfrm>
              <a:off x="1146" y="1573"/>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Open Sans"/>
                <a:ea typeface="+mn-ea"/>
                <a:cs typeface="+mn-cs"/>
              </a:endParaRPr>
            </a:p>
          </p:txBody>
        </p:sp>
        <p:sp>
          <p:nvSpPr>
            <p:cNvPr id="65" name="Freeform 470">
              <a:extLst>
                <a:ext uri="{FF2B5EF4-FFF2-40B4-BE49-F238E27FC236}">
                  <a16:creationId xmlns:a16="http://schemas.microsoft.com/office/drawing/2014/main" id="{DED03185-99F0-48A6-9CD0-2D021F8F3CC1}"/>
                </a:ext>
              </a:extLst>
            </p:cNvPr>
            <p:cNvSpPr>
              <a:spLocks noEditPoints="1"/>
            </p:cNvSpPr>
            <p:nvPr/>
          </p:nvSpPr>
          <p:spPr bwMode="auto">
            <a:xfrm>
              <a:off x="1216" y="1643"/>
              <a:ext cx="185" cy="184"/>
            </a:xfrm>
            <a:custGeom>
              <a:avLst/>
              <a:gdLst>
                <a:gd name="T0" fmla="*/ 215 w 279"/>
                <a:gd name="T1" fmla="*/ 200 h 278"/>
                <a:gd name="T2" fmla="*/ 226 w 279"/>
                <a:gd name="T3" fmla="*/ 185 h 278"/>
                <a:gd name="T4" fmla="*/ 215 w 279"/>
                <a:gd name="T5" fmla="*/ 170 h 278"/>
                <a:gd name="T6" fmla="*/ 226 w 279"/>
                <a:gd name="T7" fmla="*/ 155 h 278"/>
                <a:gd name="T8" fmla="*/ 102 w 279"/>
                <a:gd name="T9" fmla="*/ 27 h 278"/>
                <a:gd name="T10" fmla="*/ 65 w 279"/>
                <a:gd name="T11" fmla="*/ 49 h 278"/>
                <a:gd name="T12" fmla="*/ 65 w 279"/>
                <a:gd name="T13" fmla="*/ 19 h 278"/>
                <a:gd name="T14" fmla="*/ 49 w 279"/>
                <a:gd name="T15" fmla="*/ 4 h 278"/>
                <a:gd name="T16" fmla="*/ 4 w 279"/>
                <a:gd name="T17" fmla="*/ 65 h 278"/>
                <a:gd name="T18" fmla="*/ 19 w 279"/>
                <a:gd name="T19" fmla="*/ 65 h 278"/>
                <a:gd name="T20" fmla="*/ 49 w 279"/>
                <a:gd name="T21" fmla="*/ 65 h 278"/>
                <a:gd name="T22" fmla="*/ 25 w 279"/>
                <a:gd name="T23" fmla="*/ 91 h 278"/>
                <a:gd name="T24" fmla="*/ 27 w 279"/>
                <a:gd name="T25" fmla="*/ 102 h 278"/>
                <a:gd name="T26" fmla="*/ 163 w 279"/>
                <a:gd name="T27" fmla="*/ 223 h 278"/>
                <a:gd name="T28" fmla="*/ 178 w 279"/>
                <a:gd name="T29" fmla="*/ 223 h 278"/>
                <a:gd name="T30" fmla="*/ 193 w 279"/>
                <a:gd name="T31" fmla="*/ 223 h 278"/>
                <a:gd name="T32" fmla="*/ 259 w 279"/>
                <a:gd name="T33" fmla="*/ 274 h 278"/>
                <a:gd name="T34" fmla="*/ 274 w 279"/>
                <a:gd name="T35" fmla="*/ 274 h 278"/>
                <a:gd name="T36" fmla="*/ 178 w 279"/>
                <a:gd name="T37" fmla="*/ 193 h 278"/>
                <a:gd name="T38" fmla="*/ 155 w 279"/>
                <a:gd name="T39" fmla="*/ 200 h 278"/>
                <a:gd name="T40" fmla="*/ 95 w 279"/>
                <a:gd name="T41" fmla="*/ 49 h 278"/>
                <a:gd name="T42" fmla="*/ 95 w 279"/>
                <a:gd name="T43" fmla="*/ 80 h 278"/>
                <a:gd name="T44" fmla="*/ 102 w 279"/>
                <a:gd name="T45" fmla="*/ 98 h 278"/>
                <a:gd name="T46" fmla="*/ 125 w 279"/>
                <a:gd name="T47" fmla="*/ 80 h 278"/>
                <a:gd name="T48" fmla="*/ 125 w 279"/>
                <a:gd name="T49" fmla="*/ 110 h 278"/>
                <a:gd name="T50" fmla="*/ 132 w 279"/>
                <a:gd name="T51" fmla="*/ 128 h 278"/>
                <a:gd name="T52" fmla="*/ 155 w 279"/>
                <a:gd name="T53" fmla="*/ 110 h 278"/>
                <a:gd name="T54" fmla="*/ 155 w 279"/>
                <a:gd name="T55" fmla="*/ 140 h 278"/>
                <a:gd name="T56" fmla="*/ 163 w 279"/>
                <a:gd name="T57" fmla="*/ 158 h 278"/>
                <a:gd name="T58" fmla="*/ 185 w 279"/>
                <a:gd name="T59" fmla="*/ 140 h 278"/>
                <a:gd name="T60" fmla="*/ 193 w 279"/>
                <a:gd name="T61" fmla="*/ 163 h 278"/>
                <a:gd name="T62" fmla="*/ 193 w 279"/>
                <a:gd name="T63" fmla="*/ 178 h 278"/>
                <a:gd name="T64" fmla="*/ 185 w 279"/>
                <a:gd name="T65" fmla="*/ 20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9" h="278">
                  <a:moveTo>
                    <a:pt x="274" y="259"/>
                  </a:moveTo>
                  <a:cubicBezTo>
                    <a:pt x="215" y="200"/>
                    <a:pt x="215" y="200"/>
                    <a:pt x="215" y="200"/>
                  </a:cubicBezTo>
                  <a:cubicBezTo>
                    <a:pt x="223" y="193"/>
                    <a:pt x="223" y="193"/>
                    <a:pt x="223" y="193"/>
                  </a:cubicBezTo>
                  <a:cubicBezTo>
                    <a:pt x="225" y="191"/>
                    <a:pt x="226" y="188"/>
                    <a:pt x="226" y="185"/>
                  </a:cubicBezTo>
                  <a:cubicBezTo>
                    <a:pt x="226" y="182"/>
                    <a:pt x="225" y="180"/>
                    <a:pt x="223" y="178"/>
                  </a:cubicBezTo>
                  <a:cubicBezTo>
                    <a:pt x="215" y="170"/>
                    <a:pt x="215" y="170"/>
                    <a:pt x="215" y="170"/>
                  </a:cubicBezTo>
                  <a:cubicBezTo>
                    <a:pt x="223" y="163"/>
                    <a:pt x="223" y="163"/>
                    <a:pt x="223" y="163"/>
                  </a:cubicBezTo>
                  <a:cubicBezTo>
                    <a:pt x="225" y="161"/>
                    <a:pt x="226" y="158"/>
                    <a:pt x="226" y="155"/>
                  </a:cubicBezTo>
                  <a:cubicBezTo>
                    <a:pt x="226" y="152"/>
                    <a:pt x="225" y="150"/>
                    <a:pt x="223" y="148"/>
                  </a:cubicBezTo>
                  <a:cubicBezTo>
                    <a:pt x="102" y="27"/>
                    <a:pt x="102" y="27"/>
                    <a:pt x="102" y="27"/>
                  </a:cubicBezTo>
                  <a:cubicBezTo>
                    <a:pt x="98" y="23"/>
                    <a:pt x="91" y="23"/>
                    <a:pt x="87" y="27"/>
                  </a:cubicBezTo>
                  <a:cubicBezTo>
                    <a:pt x="65" y="49"/>
                    <a:pt x="65" y="49"/>
                    <a:pt x="65" y="49"/>
                  </a:cubicBezTo>
                  <a:cubicBezTo>
                    <a:pt x="49" y="34"/>
                    <a:pt x="49" y="34"/>
                    <a:pt x="49" y="34"/>
                  </a:cubicBezTo>
                  <a:cubicBezTo>
                    <a:pt x="65" y="19"/>
                    <a:pt x="65" y="19"/>
                    <a:pt x="65" y="19"/>
                  </a:cubicBezTo>
                  <a:cubicBezTo>
                    <a:pt x="69" y="15"/>
                    <a:pt x="69" y="8"/>
                    <a:pt x="65" y="4"/>
                  </a:cubicBezTo>
                  <a:cubicBezTo>
                    <a:pt x="60" y="0"/>
                    <a:pt x="54" y="0"/>
                    <a:pt x="49" y="4"/>
                  </a:cubicBezTo>
                  <a:cubicBezTo>
                    <a:pt x="4" y="49"/>
                    <a:pt x="4" y="49"/>
                    <a:pt x="4" y="49"/>
                  </a:cubicBezTo>
                  <a:cubicBezTo>
                    <a:pt x="0" y="54"/>
                    <a:pt x="0" y="60"/>
                    <a:pt x="4" y="65"/>
                  </a:cubicBezTo>
                  <a:cubicBezTo>
                    <a:pt x="6" y="67"/>
                    <a:pt x="9" y="68"/>
                    <a:pt x="12" y="68"/>
                  </a:cubicBezTo>
                  <a:cubicBezTo>
                    <a:pt x="15" y="68"/>
                    <a:pt x="17" y="67"/>
                    <a:pt x="19" y="65"/>
                  </a:cubicBezTo>
                  <a:cubicBezTo>
                    <a:pt x="34" y="49"/>
                    <a:pt x="34" y="49"/>
                    <a:pt x="34" y="49"/>
                  </a:cubicBezTo>
                  <a:cubicBezTo>
                    <a:pt x="49" y="65"/>
                    <a:pt x="49" y="65"/>
                    <a:pt x="49" y="65"/>
                  </a:cubicBezTo>
                  <a:cubicBezTo>
                    <a:pt x="27" y="87"/>
                    <a:pt x="27" y="87"/>
                    <a:pt x="27" y="87"/>
                  </a:cubicBezTo>
                  <a:cubicBezTo>
                    <a:pt x="26" y="88"/>
                    <a:pt x="25" y="89"/>
                    <a:pt x="25" y="91"/>
                  </a:cubicBezTo>
                  <a:cubicBezTo>
                    <a:pt x="23" y="93"/>
                    <a:pt x="23" y="96"/>
                    <a:pt x="25" y="99"/>
                  </a:cubicBezTo>
                  <a:cubicBezTo>
                    <a:pt x="25" y="100"/>
                    <a:pt x="26" y="101"/>
                    <a:pt x="27" y="102"/>
                  </a:cubicBezTo>
                  <a:cubicBezTo>
                    <a:pt x="148" y="223"/>
                    <a:pt x="148" y="223"/>
                    <a:pt x="148" y="223"/>
                  </a:cubicBezTo>
                  <a:cubicBezTo>
                    <a:pt x="152" y="227"/>
                    <a:pt x="158" y="227"/>
                    <a:pt x="163" y="223"/>
                  </a:cubicBezTo>
                  <a:cubicBezTo>
                    <a:pt x="170" y="215"/>
                    <a:pt x="170" y="215"/>
                    <a:pt x="170" y="215"/>
                  </a:cubicBezTo>
                  <a:cubicBezTo>
                    <a:pt x="178" y="223"/>
                    <a:pt x="178" y="223"/>
                    <a:pt x="178" y="223"/>
                  </a:cubicBezTo>
                  <a:cubicBezTo>
                    <a:pt x="180" y="225"/>
                    <a:pt x="182" y="226"/>
                    <a:pt x="185" y="226"/>
                  </a:cubicBezTo>
                  <a:cubicBezTo>
                    <a:pt x="188" y="226"/>
                    <a:pt x="191" y="225"/>
                    <a:pt x="193" y="223"/>
                  </a:cubicBezTo>
                  <a:cubicBezTo>
                    <a:pt x="200" y="215"/>
                    <a:pt x="200" y="215"/>
                    <a:pt x="200" y="215"/>
                  </a:cubicBezTo>
                  <a:cubicBezTo>
                    <a:pt x="259" y="274"/>
                    <a:pt x="259" y="274"/>
                    <a:pt x="259" y="274"/>
                  </a:cubicBezTo>
                  <a:cubicBezTo>
                    <a:pt x="261" y="277"/>
                    <a:pt x="264" y="278"/>
                    <a:pt x="267" y="278"/>
                  </a:cubicBezTo>
                  <a:cubicBezTo>
                    <a:pt x="270" y="278"/>
                    <a:pt x="272" y="277"/>
                    <a:pt x="274" y="274"/>
                  </a:cubicBezTo>
                  <a:cubicBezTo>
                    <a:pt x="279" y="270"/>
                    <a:pt x="279" y="264"/>
                    <a:pt x="274" y="259"/>
                  </a:cubicBezTo>
                  <a:close/>
                  <a:moveTo>
                    <a:pt x="178" y="193"/>
                  </a:moveTo>
                  <a:cubicBezTo>
                    <a:pt x="174" y="189"/>
                    <a:pt x="167" y="189"/>
                    <a:pt x="163" y="193"/>
                  </a:cubicBezTo>
                  <a:cubicBezTo>
                    <a:pt x="155" y="200"/>
                    <a:pt x="155" y="200"/>
                    <a:pt x="155" y="200"/>
                  </a:cubicBezTo>
                  <a:cubicBezTo>
                    <a:pt x="49" y="95"/>
                    <a:pt x="49" y="95"/>
                    <a:pt x="49" y="95"/>
                  </a:cubicBezTo>
                  <a:cubicBezTo>
                    <a:pt x="95" y="49"/>
                    <a:pt x="95" y="49"/>
                    <a:pt x="95" y="49"/>
                  </a:cubicBezTo>
                  <a:cubicBezTo>
                    <a:pt x="110" y="65"/>
                    <a:pt x="110" y="65"/>
                    <a:pt x="110" y="65"/>
                  </a:cubicBezTo>
                  <a:cubicBezTo>
                    <a:pt x="95" y="80"/>
                    <a:pt x="95" y="80"/>
                    <a:pt x="95" y="80"/>
                  </a:cubicBezTo>
                  <a:cubicBezTo>
                    <a:pt x="91" y="84"/>
                    <a:pt x="91" y="91"/>
                    <a:pt x="95" y="95"/>
                  </a:cubicBezTo>
                  <a:cubicBezTo>
                    <a:pt x="97" y="97"/>
                    <a:pt x="100" y="98"/>
                    <a:pt x="102" y="98"/>
                  </a:cubicBezTo>
                  <a:cubicBezTo>
                    <a:pt x="105" y="98"/>
                    <a:pt x="108" y="97"/>
                    <a:pt x="110" y="95"/>
                  </a:cubicBezTo>
                  <a:cubicBezTo>
                    <a:pt x="125" y="80"/>
                    <a:pt x="125" y="80"/>
                    <a:pt x="125" y="80"/>
                  </a:cubicBezTo>
                  <a:cubicBezTo>
                    <a:pt x="140" y="95"/>
                    <a:pt x="140" y="95"/>
                    <a:pt x="140" y="95"/>
                  </a:cubicBezTo>
                  <a:cubicBezTo>
                    <a:pt x="125" y="110"/>
                    <a:pt x="125" y="110"/>
                    <a:pt x="125" y="110"/>
                  </a:cubicBezTo>
                  <a:cubicBezTo>
                    <a:pt x="121" y="114"/>
                    <a:pt x="121" y="121"/>
                    <a:pt x="125" y="125"/>
                  </a:cubicBezTo>
                  <a:cubicBezTo>
                    <a:pt x="127" y="127"/>
                    <a:pt x="130" y="128"/>
                    <a:pt x="132" y="128"/>
                  </a:cubicBezTo>
                  <a:cubicBezTo>
                    <a:pt x="135" y="128"/>
                    <a:pt x="138" y="127"/>
                    <a:pt x="140" y="125"/>
                  </a:cubicBezTo>
                  <a:cubicBezTo>
                    <a:pt x="155" y="110"/>
                    <a:pt x="155" y="110"/>
                    <a:pt x="155" y="110"/>
                  </a:cubicBezTo>
                  <a:cubicBezTo>
                    <a:pt x="170" y="125"/>
                    <a:pt x="170" y="125"/>
                    <a:pt x="170" y="125"/>
                  </a:cubicBezTo>
                  <a:cubicBezTo>
                    <a:pt x="155" y="140"/>
                    <a:pt x="155" y="140"/>
                    <a:pt x="155" y="140"/>
                  </a:cubicBezTo>
                  <a:cubicBezTo>
                    <a:pt x="151" y="144"/>
                    <a:pt x="151" y="151"/>
                    <a:pt x="155" y="155"/>
                  </a:cubicBezTo>
                  <a:cubicBezTo>
                    <a:pt x="157" y="157"/>
                    <a:pt x="160" y="158"/>
                    <a:pt x="163" y="158"/>
                  </a:cubicBezTo>
                  <a:cubicBezTo>
                    <a:pt x="165" y="158"/>
                    <a:pt x="168" y="157"/>
                    <a:pt x="170" y="155"/>
                  </a:cubicBezTo>
                  <a:cubicBezTo>
                    <a:pt x="185" y="140"/>
                    <a:pt x="185" y="140"/>
                    <a:pt x="185" y="140"/>
                  </a:cubicBezTo>
                  <a:cubicBezTo>
                    <a:pt x="200" y="155"/>
                    <a:pt x="200" y="155"/>
                    <a:pt x="200" y="155"/>
                  </a:cubicBezTo>
                  <a:cubicBezTo>
                    <a:pt x="193" y="163"/>
                    <a:pt x="193" y="163"/>
                    <a:pt x="193" y="163"/>
                  </a:cubicBezTo>
                  <a:cubicBezTo>
                    <a:pt x="191" y="165"/>
                    <a:pt x="190" y="167"/>
                    <a:pt x="190" y="170"/>
                  </a:cubicBezTo>
                  <a:cubicBezTo>
                    <a:pt x="190" y="173"/>
                    <a:pt x="191" y="176"/>
                    <a:pt x="193" y="178"/>
                  </a:cubicBezTo>
                  <a:cubicBezTo>
                    <a:pt x="200" y="185"/>
                    <a:pt x="200" y="185"/>
                    <a:pt x="200" y="185"/>
                  </a:cubicBezTo>
                  <a:cubicBezTo>
                    <a:pt x="185" y="200"/>
                    <a:pt x="185" y="200"/>
                    <a:pt x="185" y="200"/>
                  </a:cubicBezTo>
                  <a:lnTo>
                    <a:pt x="178" y="1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Open Sans"/>
                <a:ea typeface="+mn-ea"/>
                <a:cs typeface="+mn-cs"/>
              </a:endParaRPr>
            </a:p>
          </p:txBody>
        </p:sp>
      </p:grpSp>
      <p:grpSp>
        <p:nvGrpSpPr>
          <p:cNvPr id="66" name="Group 468">
            <a:extLst>
              <a:ext uri="{FF2B5EF4-FFF2-40B4-BE49-F238E27FC236}">
                <a16:creationId xmlns:a16="http://schemas.microsoft.com/office/drawing/2014/main" id="{92D25FA0-D616-4EC4-853C-2B1069FCEE74}"/>
              </a:ext>
            </a:extLst>
          </p:cNvPr>
          <p:cNvGrpSpPr>
            <a:grpSpLocks noChangeAspect="1"/>
          </p:cNvGrpSpPr>
          <p:nvPr/>
        </p:nvGrpSpPr>
        <p:grpSpPr bwMode="auto">
          <a:xfrm>
            <a:off x="3082406" y="1552900"/>
            <a:ext cx="481099" cy="481099"/>
            <a:chOff x="1146" y="1573"/>
            <a:chExt cx="340" cy="340"/>
          </a:xfrm>
          <a:solidFill>
            <a:schemeClr val="tx1"/>
          </a:solidFill>
        </p:grpSpPr>
        <p:sp>
          <p:nvSpPr>
            <p:cNvPr id="67" name="Freeform 469">
              <a:extLst>
                <a:ext uri="{FF2B5EF4-FFF2-40B4-BE49-F238E27FC236}">
                  <a16:creationId xmlns:a16="http://schemas.microsoft.com/office/drawing/2014/main" id="{42E69097-14DB-4BC3-AC97-83D34C1D0FD3}"/>
                </a:ext>
              </a:extLst>
            </p:cNvPr>
            <p:cNvSpPr>
              <a:spLocks noEditPoints="1"/>
            </p:cNvSpPr>
            <p:nvPr/>
          </p:nvSpPr>
          <p:spPr bwMode="auto">
            <a:xfrm>
              <a:off x="1146" y="1573"/>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Open Sans"/>
                <a:ea typeface="+mn-ea"/>
                <a:cs typeface="+mn-cs"/>
              </a:endParaRPr>
            </a:p>
          </p:txBody>
        </p:sp>
        <p:sp>
          <p:nvSpPr>
            <p:cNvPr id="68" name="Freeform 470">
              <a:extLst>
                <a:ext uri="{FF2B5EF4-FFF2-40B4-BE49-F238E27FC236}">
                  <a16:creationId xmlns:a16="http://schemas.microsoft.com/office/drawing/2014/main" id="{16D0A7F6-8AB9-4B5F-B3E4-CD8269479634}"/>
                </a:ext>
              </a:extLst>
            </p:cNvPr>
            <p:cNvSpPr>
              <a:spLocks noEditPoints="1"/>
            </p:cNvSpPr>
            <p:nvPr/>
          </p:nvSpPr>
          <p:spPr bwMode="auto">
            <a:xfrm>
              <a:off x="1216" y="1643"/>
              <a:ext cx="185" cy="184"/>
            </a:xfrm>
            <a:custGeom>
              <a:avLst/>
              <a:gdLst>
                <a:gd name="T0" fmla="*/ 215 w 279"/>
                <a:gd name="T1" fmla="*/ 200 h 278"/>
                <a:gd name="T2" fmla="*/ 226 w 279"/>
                <a:gd name="T3" fmla="*/ 185 h 278"/>
                <a:gd name="T4" fmla="*/ 215 w 279"/>
                <a:gd name="T5" fmla="*/ 170 h 278"/>
                <a:gd name="T6" fmla="*/ 226 w 279"/>
                <a:gd name="T7" fmla="*/ 155 h 278"/>
                <a:gd name="T8" fmla="*/ 102 w 279"/>
                <a:gd name="T9" fmla="*/ 27 h 278"/>
                <a:gd name="T10" fmla="*/ 65 w 279"/>
                <a:gd name="T11" fmla="*/ 49 h 278"/>
                <a:gd name="T12" fmla="*/ 65 w 279"/>
                <a:gd name="T13" fmla="*/ 19 h 278"/>
                <a:gd name="T14" fmla="*/ 49 w 279"/>
                <a:gd name="T15" fmla="*/ 4 h 278"/>
                <a:gd name="T16" fmla="*/ 4 w 279"/>
                <a:gd name="T17" fmla="*/ 65 h 278"/>
                <a:gd name="T18" fmla="*/ 19 w 279"/>
                <a:gd name="T19" fmla="*/ 65 h 278"/>
                <a:gd name="T20" fmla="*/ 49 w 279"/>
                <a:gd name="T21" fmla="*/ 65 h 278"/>
                <a:gd name="T22" fmla="*/ 25 w 279"/>
                <a:gd name="T23" fmla="*/ 91 h 278"/>
                <a:gd name="T24" fmla="*/ 27 w 279"/>
                <a:gd name="T25" fmla="*/ 102 h 278"/>
                <a:gd name="T26" fmla="*/ 163 w 279"/>
                <a:gd name="T27" fmla="*/ 223 h 278"/>
                <a:gd name="T28" fmla="*/ 178 w 279"/>
                <a:gd name="T29" fmla="*/ 223 h 278"/>
                <a:gd name="T30" fmla="*/ 193 w 279"/>
                <a:gd name="T31" fmla="*/ 223 h 278"/>
                <a:gd name="T32" fmla="*/ 259 w 279"/>
                <a:gd name="T33" fmla="*/ 274 h 278"/>
                <a:gd name="T34" fmla="*/ 274 w 279"/>
                <a:gd name="T35" fmla="*/ 274 h 278"/>
                <a:gd name="T36" fmla="*/ 178 w 279"/>
                <a:gd name="T37" fmla="*/ 193 h 278"/>
                <a:gd name="T38" fmla="*/ 155 w 279"/>
                <a:gd name="T39" fmla="*/ 200 h 278"/>
                <a:gd name="T40" fmla="*/ 95 w 279"/>
                <a:gd name="T41" fmla="*/ 49 h 278"/>
                <a:gd name="T42" fmla="*/ 95 w 279"/>
                <a:gd name="T43" fmla="*/ 80 h 278"/>
                <a:gd name="T44" fmla="*/ 102 w 279"/>
                <a:gd name="T45" fmla="*/ 98 h 278"/>
                <a:gd name="T46" fmla="*/ 125 w 279"/>
                <a:gd name="T47" fmla="*/ 80 h 278"/>
                <a:gd name="T48" fmla="*/ 125 w 279"/>
                <a:gd name="T49" fmla="*/ 110 h 278"/>
                <a:gd name="T50" fmla="*/ 132 w 279"/>
                <a:gd name="T51" fmla="*/ 128 h 278"/>
                <a:gd name="T52" fmla="*/ 155 w 279"/>
                <a:gd name="T53" fmla="*/ 110 h 278"/>
                <a:gd name="T54" fmla="*/ 155 w 279"/>
                <a:gd name="T55" fmla="*/ 140 h 278"/>
                <a:gd name="T56" fmla="*/ 163 w 279"/>
                <a:gd name="T57" fmla="*/ 158 h 278"/>
                <a:gd name="T58" fmla="*/ 185 w 279"/>
                <a:gd name="T59" fmla="*/ 140 h 278"/>
                <a:gd name="T60" fmla="*/ 193 w 279"/>
                <a:gd name="T61" fmla="*/ 163 h 278"/>
                <a:gd name="T62" fmla="*/ 193 w 279"/>
                <a:gd name="T63" fmla="*/ 178 h 278"/>
                <a:gd name="T64" fmla="*/ 185 w 279"/>
                <a:gd name="T65" fmla="*/ 20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9" h="278">
                  <a:moveTo>
                    <a:pt x="274" y="259"/>
                  </a:moveTo>
                  <a:cubicBezTo>
                    <a:pt x="215" y="200"/>
                    <a:pt x="215" y="200"/>
                    <a:pt x="215" y="200"/>
                  </a:cubicBezTo>
                  <a:cubicBezTo>
                    <a:pt x="223" y="193"/>
                    <a:pt x="223" y="193"/>
                    <a:pt x="223" y="193"/>
                  </a:cubicBezTo>
                  <a:cubicBezTo>
                    <a:pt x="225" y="191"/>
                    <a:pt x="226" y="188"/>
                    <a:pt x="226" y="185"/>
                  </a:cubicBezTo>
                  <a:cubicBezTo>
                    <a:pt x="226" y="182"/>
                    <a:pt x="225" y="180"/>
                    <a:pt x="223" y="178"/>
                  </a:cubicBezTo>
                  <a:cubicBezTo>
                    <a:pt x="215" y="170"/>
                    <a:pt x="215" y="170"/>
                    <a:pt x="215" y="170"/>
                  </a:cubicBezTo>
                  <a:cubicBezTo>
                    <a:pt x="223" y="163"/>
                    <a:pt x="223" y="163"/>
                    <a:pt x="223" y="163"/>
                  </a:cubicBezTo>
                  <a:cubicBezTo>
                    <a:pt x="225" y="161"/>
                    <a:pt x="226" y="158"/>
                    <a:pt x="226" y="155"/>
                  </a:cubicBezTo>
                  <a:cubicBezTo>
                    <a:pt x="226" y="152"/>
                    <a:pt x="225" y="150"/>
                    <a:pt x="223" y="148"/>
                  </a:cubicBezTo>
                  <a:cubicBezTo>
                    <a:pt x="102" y="27"/>
                    <a:pt x="102" y="27"/>
                    <a:pt x="102" y="27"/>
                  </a:cubicBezTo>
                  <a:cubicBezTo>
                    <a:pt x="98" y="23"/>
                    <a:pt x="91" y="23"/>
                    <a:pt x="87" y="27"/>
                  </a:cubicBezTo>
                  <a:cubicBezTo>
                    <a:pt x="65" y="49"/>
                    <a:pt x="65" y="49"/>
                    <a:pt x="65" y="49"/>
                  </a:cubicBezTo>
                  <a:cubicBezTo>
                    <a:pt x="49" y="34"/>
                    <a:pt x="49" y="34"/>
                    <a:pt x="49" y="34"/>
                  </a:cubicBezTo>
                  <a:cubicBezTo>
                    <a:pt x="65" y="19"/>
                    <a:pt x="65" y="19"/>
                    <a:pt x="65" y="19"/>
                  </a:cubicBezTo>
                  <a:cubicBezTo>
                    <a:pt x="69" y="15"/>
                    <a:pt x="69" y="8"/>
                    <a:pt x="65" y="4"/>
                  </a:cubicBezTo>
                  <a:cubicBezTo>
                    <a:pt x="60" y="0"/>
                    <a:pt x="54" y="0"/>
                    <a:pt x="49" y="4"/>
                  </a:cubicBezTo>
                  <a:cubicBezTo>
                    <a:pt x="4" y="49"/>
                    <a:pt x="4" y="49"/>
                    <a:pt x="4" y="49"/>
                  </a:cubicBezTo>
                  <a:cubicBezTo>
                    <a:pt x="0" y="54"/>
                    <a:pt x="0" y="60"/>
                    <a:pt x="4" y="65"/>
                  </a:cubicBezTo>
                  <a:cubicBezTo>
                    <a:pt x="6" y="67"/>
                    <a:pt x="9" y="68"/>
                    <a:pt x="12" y="68"/>
                  </a:cubicBezTo>
                  <a:cubicBezTo>
                    <a:pt x="15" y="68"/>
                    <a:pt x="17" y="67"/>
                    <a:pt x="19" y="65"/>
                  </a:cubicBezTo>
                  <a:cubicBezTo>
                    <a:pt x="34" y="49"/>
                    <a:pt x="34" y="49"/>
                    <a:pt x="34" y="49"/>
                  </a:cubicBezTo>
                  <a:cubicBezTo>
                    <a:pt x="49" y="65"/>
                    <a:pt x="49" y="65"/>
                    <a:pt x="49" y="65"/>
                  </a:cubicBezTo>
                  <a:cubicBezTo>
                    <a:pt x="27" y="87"/>
                    <a:pt x="27" y="87"/>
                    <a:pt x="27" y="87"/>
                  </a:cubicBezTo>
                  <a:cubicBezTo>
                    <a:pt x="26" y="88"/>
                    <a:pt x="25" y="89"/>
                    <a:pt x="25" y="91"/>
                  </a:cubicBezTo>
                  <a:cubicBezTo>
                    <a:pt x="23" y="93"/>
                    <a:pt x="23" y="96"/>
                    <a:pt x="25" y="99"/>
                  </a:cubicBezTo>
                  <a:cubicBezTo>
                    <a:pt x="25" y="100"/>
                    <a:pt x="26" y="101"/>
                    <a:pt x="27" y="102"/>
                  </a:cubicBezTo>
                  <a:cubicBezTo>
                    <a:pt x="148" y="223"/>
                    <a:pt x="148" y="223"/>
                    <a:pt x="148" y="223"/>
                  </a:cubicBezTo>
                  <a:cubicBezTo>
                    <a:pt x="152" y="227"/>
                    <a:pt x="158" y="227"/>
                    <a:pt x="163" y="223"/>
                  </a:cubicBezTo>
                  <a:cubicBezTo>
                    <a:pt x="170" y="215"/>
                    <a:pt x="170" y="215"/>
                    <a:pt x="170" y="215"/>
                  </a:cubicBezTo>
                  <a:cubicBezTo>
                    <a:pt x="178" y="223"/>
                    <a:pt x="178" y="223"/>
                    <a:pt x="178" y="223"/>
                  </a:cubicBezTo>
                  <a:cubicBezTo>
                    <a:pt x="180" y="225"/>
                    <a:pt x="182" y="226"/>
                    <a:pt x="185" y="226"/>
                  </a:cubicBezTo>
                  <a:cubicBezTo>
                    <a:pt x="188" y="226"/>
                    <a:pt x="191" y="225"/>
                    <a:pt x="193" y="223"/>
                  </a:cubicBezTo>
                  <a:cubicBezTo>
                    <a:pt x="200" y="215"/>
                    <a:pt x="200" y="215"/>
                    <a:pt x="200" y="215"/>
                  </a:cubicBezTo>
                  <a:cubicBezTo>
                    <a:pt x="259" y="274"/>
                    <a:pt x="259" y="274"/>
                    <a:pt x="259" y="274"/>
                  </a:cubicBezTo>
                  <a:cubicBezTo>
                    <a:pt x="261" y="277"/>
                    <a:pt x="264" y="278"/>
                    <a:pt x="267" y="278"/>
                  </a:cubicBezTo>
                  <a:cubicBezTo>
                    <a:pt x="270" y="278"/>
                    <a:pt x="272" y="277"/>
                    <a:pt x="274" y="274"/>
                  </a:cubicBezTo>
                  <a:cubicBezTo>
                    <a:pt x="279" y="270"/>
                    <a:pt x="279" y="264"/>
                    <a:pt x="274" y="259"/>
                  </a:cubicBezTo>
                  <a:close/>
                  <a:moveTo>
                    <a:pt x="178" y="193"/>
                  </a:moveTo>
                  <a:cubicBezTo>
                    <a:pt x="174" y="189"/>
                    <a:pt x="167" y="189"/>
                    <a:pt x="163" y="193"/>
                  </a:cubicBezTo>
                  <a:cubicBezTo>
                    <a:pt x="155" y="200"/>
                    <a:pt x="155" y="200"/>
                    <a:pt x="155" y="200"/>
                  </a:cubicBezTo>
                  <a:cubicBezTo>
                    <a:pt x="49" y="95"/>
                    <a:pt x="49" y="95"/>
                    <a:pt x="49" y="95"/>
                  </a:cubicBezTo>
                  <a:cubicBezTo>
                    <a:pt x="95" y="49"/>
                    <a:pt x="95" y="49"/>
                    <a:pt x="95" y="49"/>
                  </a:cubicBezTo>
                  <a:cubicBezTo>
                    <a:pt x="110" y="65"/>
                    <a:pt x="110" y="65"/>
                    <a:pt x="110" y="65"/>
                  </a:cubicBezTo>
                  <a:cubicBezTo>
                    <a:pt x="95" y="80"/>
                    <a:pt x="95" y="80"/>
                    <a:pt x="95" y="80"/>
                  </a:cubicBezTo>
                  <a:cubicBezTo>
                    <a:pt x="91" y="84"/>
                    <a:pt x="91" y="91"/>
                    <a:pt x="95" y="95"/>
                  </a:cubicBezTo>
                  <a:cubicBezTo>
                    <a:pt x="97" y="97"/>
                    <a:pt x="100" y="98"/>
                    <a:pt x="102" y="98"/>
                  </a:cubicBezTo>
                  <a:cubicBezTo>
                    <a:pt x="105" y="98"/>
                    <a:pt x="108" y="97"/>
                    <a:pt x="110" y="95"/>
                  </a:cubicBezTo>
                  <a:cubicBezTo>
                    <a:pt x="125" y="80"/>
                    <a:pt x="125" y="80"/>
                    <a:pt x="125" y="80"/>
                  </a:cubicBezTo>
                  <a:cubicBezTo>
                    <a:pt x="140" y="95"/>
                    <a:pt x="140" y="95"/>
                    <a:pt x="140" y="95"/>
                  </a:cubicBezTo>
                  <a:cubicBezTo>
                    <a:pt x="125" y="110"/>
                    <a:pt x="125" y="110"/>
                    <a:pt x="125" y="110"/>
                  </a:cubicBezTo>
                  <a:cubicBezTo>
                    <a:pt x="121" y="114"/>
                    <a:pt x="121" y="121"/>
                    <a:pt x="125" y="125"/>
                  </a:cubicBezTo>
                  <a:cubicBezTo>
                    <a:pt x="127" y="127"/>
                    <a:pt x="130" y="128"/>
                    <a:pt x="132" y="128"/>
                  </a:cubicBezTo>
                  <a:cubicBezTo>
                    <a:pt x="135" y="128"/>
                    <a:pt x="138" y="127"/>
                    <a:pt x="140" y="125"/>
                  </a:cubicBezTo>
                  <a:cubicBezTo>
                    <a:pt x="155" y="110"/>
                    <a:pt x="155" y="110"/>
                    <a:pt x="155" y="110"/>
                  </a:cubicBezTo>
                  <a:cubicBezTo>
                    <a:pt x="170" y="125"/>
                    <a:pt x="170" y="125"/>
                    <a:pt x="170" y="125"/>
                  </a:cubicBezTo>
                  <a:cubicBezTo>
                    <a:pt x="155" y="140"/>
                    <a:pt x="155" y="140"/>
                    <a:pt x="155" y="140"/>
                  </a:cubicBezTo>
                  <a:cubicBezTo>
                    <a:pt x="151" y="144"/>
                    <a:pt x="151" y="151"/>
                    <a:pt x="155" y="155"/>
                  </a:cubicBezTo>
                  <a:cubicBezTo>
                    <a:pt x="157" y="157"/>
                    <a:pt x="160" y="158"/>
                    <a:pt x="163" y="158"/>
                  </a:cubicBezTo>
                  <a:cubicBezTo>
                    <a:pt x="165" y="158"/>
                    <a:pt x="168" y="157"/>
                    <a:pt x="170" y="155"/>
                  </a:cubicBezTo>
                  <a:cubicBezTo>
                    <a:pt x="185" y="140"/>
                    <a:pt x="185" y="140"/>
                    <a:pt x="185" y="140"/>
                  </a:cubicBezTo>
                  <a:cubicBezTo>
                    <a:pt x="200" y="155"/>
                    <a:pt x="200" y="155"/>
                    <a:pt x="200" y="155"/>
                  </a:cubicBezTo>
                  <a:cubicBezTo>
                    <a:pt x="193" y="163"/>
                    <a:pt x="193" y="163"/>
                    <a:pt x="193" y="163"/>
                  </a:cubicBezTo>
                  <a:cubicBezTo>
                    <a:pt x="191" y="165"/>
                    <a:pt x="190" y="167"/>
                    <a:pt x="190" y="170"/>
                  </a:cubicBezTo>
                  <a:cubicBezTo>
                    <a:pt x="190" y="173"/>
                    <a:pt x="191" y="176"/>
                    <a:pt x="193" y="178"/>
                  </a:cubicBezTo>
                  <a:cubicBezTo>
                    <a:pt x="200" y="185"/>
                    <a:pt x="200" y="185"/>
                    <a:pt x="200" y="185"/>
                  </a:cubicBezTo>
                  <a:cubicBezTo>
                    <a:pt x="185" y="200"/>
                    <a:pt x="185" y="200"/>
                    <a:pt x="185" y="200"/>
                  </a:cubicBezTo>
                  <a:lnTo>
                    <a:pt x="178" y="1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Open Sans"/>
                <a:ea typeface="+mn-ea"/>
                <a:cs typeface="+mn-cs"/>
              </a:endParaRPr>
            </a:p>
          </p:txBody>
        </p:sp>
      </p:grpSp>
      <p:sp>
        <p:nvSpPr>
          <p:cNvPr id="72" name="TextBox 71">
            <a:extLst>
              <a:ext uri="{FF2B5EF4-FFF2-40B4-BE49-F238E27FC236}">
                <a16:creationId xmlns:a16="http://schemas.microsoft.com/office/drawing/2014/main" id="{3C02F817-6024-417B-9EB6-0DA29B6759D7}"/>
              </a:ext>
            </a:extLst>
          </p:cNvPr>
          <p:cNvSpPr txBox="1"/>
          <p:nvPr/>
        </p:nvSpPr>
        <p:spPr>
          <a:xfrm>
            <a:off x="341388" y="3505165"/>
            <a:ext cx="3008694"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3EFAC5"/>
              </a:buClr>
              <a:buSzTx/>
              <a:buFontTx/>
              <a:buNone/>
              <a:tabLst/>
              <a:defRPr/>
            </a:pPr>
            <a:r>
              <a:rPr lang="he-IL" sz="2400" b="1" dirty="0">
                <a:solidFill>
                  <a:srgbClr val="002060"/>
                </a:solidFill>
                <a:latin typeface="Calibri" panose="020F0502020204030204" pitchFamily="34" charset="0"/>
                <a:cs typeface="Calibri" panose="020F0502020204030204" pitchFamily="34" charset="0"/>
              </a:rPr>
              <a:t>הרישום הלאומי לדיאליזה והשתלות כליה </a:t>
            </a:r>
            <a:endParaRPr lang="en-US" sz="2400" b="1" dirty="0">
              <a:solidFill>
                <a:srgbClr val="002060"/>
              </a:solidFill>
              <a:latin typeface="Calibri" panose="020F0502020204030204" pitchFamily="34" charset="0"/>
              <a:cs typeface="Calibri" panose="020F0502020204030204" pitchFamily="34" charset="0"/>
            </a:endParaRPr>
          </a:p>
        </p:txBody>
      </p:sp>
      <p:sp>
        <p:nvSpPr>
          <p:cNvPr id="74" name="Freeform 148">
            <a:extLst>
              <a:ext uri="{FF2B5EF4-FFF2-40B4-BE49-F238E27FC236}">
                <a16:creationId xmlns:a16="http://schemas.microsoft.com/office/drawing/2014/main" id="{C5834F7A-A8A3-401A-975B-CEE8914B1EE5}"/>
              </a:ext>
            </a:extLst>
          </p:cNvPr>
          <p:cNvSpPr>
            <a:spLocks noEditPoints="1"/>
          </p:cNvSpPr>
          <p:nvPr/>
        </p:nvSpPr>
        <p:spPr bwMode="auto">
          <a:xfrm>
            <a:off x="5868433" y="2859551"/>
            <a:ext cx="480247" cy="480247"/>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Open Sans"/>
              <a:ea typeface="+mn-ea"/>
              <a:cs typeface="+mn-cs"/>
            </a:endParaRPr>
          </a:p>
        </p:txBody>
      </p:sp>
      <p:sp>
        <p:nvSpPr>
          <p:cNvPr id="77" name="Freeform 148">
            <a:extLst>
              <a:ext uri="{FF2B5EF4-FFF2-40B4-BE49-F238E27FC236}">
                <a16:creationId xmlns:a16="http://schemas.microsoft.com/office/drawing/2014/main" id="{C1E82406-CE9D-4A6C-A131-C57B1EFB1AF2}"/>
              </a:ext>
            </a:extLst>
          </p:cNvPr>
          <p:cNvSpPr>
            <a:spLocks noEditPoints="1"/>
          </p:cNvSpPr>
          <p:nvPr/>
        </p:nvSpPr>
        <p:spPr bwMode="auto">
          <a:xfrm>
            <a:off x="5855876" y="977795"/>
            <a:ext cx="480247" cy="480247"/>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Open Sans"/>
              <a:ea typeface="+mn-ea"/>
              <a:cs typeface="+mn-cs"/>
            </a:endParaRPr>
          </a:p>
        </p:txBody>
      </p:sp>
      <p:sp>
        <p:nvSpPr>
          <p:cNvPr id="79" name="TextBox 78">
            <a:extLst>
              <a:ext uri="{FF2B5EF4-FFF2-40B4-BE49-F238E27FC236}">
                <a16:creationId xmlns:a16="http://schemas.microsoft.com/office/drawing/2014/main" id="{6F39AB93-29BF-4A30-965D-9476A2B933F0}"/>
              </a:ext>
            </a:extLst>
          </p:cNvPr>
          <p:cNvSpPr txBox="1"/>
          <p:nvPr/>
        </p:nvSpPr>
        <p:spPr>
          <a:xfrm>
            <a:off x="7541119" y="2094067"/>
            <a:ext cx="2616414"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3EFAC5"/>
              </a:buClr>
              <a:buSzTx/>
              <a:buFontTx/>
              <a:buNone/>
              <a:tabLst/>
              <a:defRPr/>
            </a:pPr>
            <a:r>
              <a:rPr lang="he-IL" sz="2400" b="1" dirty="0">
                <a:solidFill>
                  <a:srgbClr val="002060"/>
                </a:solidFill>
                <a:latin typeface="Calibri" panose="020F0502020204030204" pitchFamily="34" charset="0"/>
                <a:cs typeface="Calibri" panose="020F0502020204030204" pitchFamily="34" charset="0"/>
              </a:rPr>
              <a:t>הרשם הלאומי לניתוחים </a:t>
            </a:r>
            <a:r>
              <a:rPr lang="he-IL" sz="2400" b="1" dirty="0" err="1">
                <a:solidFill>
                  <a:srgbClr val="002060"/>
                </a:solidFill>
                <a:latin typeface="Calibri" panose="020F0502020204030204" pitchFamily="34" charset="0"/>
                <a:cs typeface="Calibri" panose="020F0502020204030204" pitchFamily="34" charset="0"/>
              </a:rPr>
              <a:t>בריאטרים</a:t>
            </a:r>
            <a:r>
              <a:rPr lang="he-IL" sz="2400" b="1" dirty="0">
                <a:solidFill>
                  <a:srgbClr val="002060"/>
                </a:solidFill>
                <a:latin typeface="Calibri" panose="020F0502020204030204" pitchFamily="34" charset="0"/>
                <a:cs typeface="Calibri" panose="020F0502020204030204" pitchFamily="34" charset="0"/>
              </a:rPr>
              <a:t> </a:t>
            </a:r>
            <a:endParaRPr lang="en-US" sz="2400" b="1" dirty="0">
              <a:solidFill>
                <a:srgbClr val="002060"/>
              </a:solidFill>
              <a:latin typeface="Calibri" panose="020F0502020204030204" pitchFamily="34" charset="0"/>
              <a:cs typeface="Calibri" panose="020F0502020204030204" pitchFamily="34" charset="0"/>
            </a:endParaRPr>
          </a:p>
        </p:txBody>
      </p:sp>
      <p:sp>
        <p:nvSpPr>
          <p:cNvPr id="89" name="TextBox 88">
            <a:extLst>
              <a:ext uri="{FF2B5EF4-FFF2-40B4-BE49-F238E27FC236}">
                <a16:creationId xmlns:a16="http://schemas.microsoft.com/office/drawing/2014/main" id="{AB052ABD-A21B-4D78-94A0-B8EA93E5599D}"/>
              </a:ext>
            </a:extLst>
          </p:cNvPr>
          <p:cNvSpPr txBox="1"/>
          <p:nvPr/>
        </p:nvSpPr>
        <p:spPr>
          <a:xfrm>
            <a:off x="8791471" y="3521826"/>
            <a:ext cx="2077016"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3EFAC5"/>
              </a:buClr>
              <a:buSzTx/>
              <a:buFontTx/>
              <a:buNone/>
              <a:tabLst/>
              <a:defRPr/>
            </a:pPr>
            <a:r>
              <a:rPr lang="he-IL" sz="2400" b="1" dirty="0">
                <a:solidFill>
                  <a:srgbClr val="002060"/>
                </a:solidFill>
                <a:latin typeface="Calibri" panose="020F0502020204030204" pitchFamily="34" charset="0"/>
                <a:cs typeface="Calibri" panose="020F0502020204030204" pitchFamily="34" charset="0"/>
              </a:rPr>
              <a:t>הרישום הלאומי לשבץ מוחי </a:t>
            </a:r>
          </a:p>
        </p:txBody>
      </p:sp>
      <p:grpSp>
        <p:nvGrpSpPr>
          <p:cNvPr id="90" name="Group 627">
            <a:extLst>
              <a:ext uri="{FF2B5EF4-FFF2-40B4-BE49-F238E27FC236}">
                <a16:creationId xmlns:a16="http://schemas.microsoft.com/office/drawing/2014/main" id="{44587523-9FD8-4EB9-8F8B-40773AFC5C9D}"/>
              </a:ext>
            </a:extLst>
          </p:cNvPr>
          <p:cNvGrpSpPr>
            <a:grpSpLocks noChangeAspect="1"/>
          </p:cNvGrpSpPr>
          <p:nvPr/>
        </p:nvGrpSpPr>
        <p:grpSpPr bwMode="auto">
          <a:xfrm>
            <a:off x="9604294" y="2989811"/>
            <a:ext cx="478895" cy="480303"/>
            <a:chOff x="5295" y="2587"/>
            <a:chExt cx="340" cy="341"/>
          </a:xfrm>
          <a:solidFill>
            <a:schemeClr val="tx1"/>
          </a:solidFill>
        </p:grpSpPr>
        <p:sp>
          <p:nvSpPr>
            <p:cNvPr id="91" name="Freeform 628">
              <a:extLst>
                <a:ext uri="{FF2B5EF4-FFF2-40B4-BE49-F238E27FC236}">
                  <a16:creationId xmlns:a16="http://schemas.microsoft.com/office/drawing/2014/main" id="{7FC3627A-F958-42D8-981B-FA0324237739}"/>
                </a:ext>
              </a:extLst>
            </p:cNvPr>
            <p:cNvSpPr>
              <a:spLocks noEditPoints="1"/>
            </p:cNvSpPr>
            <p:nvPr/>
          </p:nvSpPr>
          <p:spPr bwMode="auto">
            <a:xfrm>
              <a:off x="5295" y="2587"/>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Open Sans"/>
                <a:ea typeface="+mn-ea"/>
                <a:cs typeface="+mn-cs"/>
              </a:endParaRPr>
            </a:p>
          </p:txBody>
        </p:sp>
        <p:sp>
          <p:nvSpPr>
            <p:cNvPr id="92" name="Freeform 629">
              <a:extLst>
                <a:ext uri="{FF2B5EF4-FFF2-40B4-BE49-F238E27FC236}">
                  <a16:creationId xmlns:a16="http://schemas.microsoft.com/office/drawing/2014/main" id="{36067BBD-DC80-47EA-9555-4564F22353B9}"/>
                </a:ext>
              </a:extLst>
            </p:cNvPr>
            <p:cNvSpPr>
              <a:spLocks noEditPoints="1"/>
            </p:cNvSpPr>
            <p:nvPr/>
          </p:nvSpPr>
          <p:spPr bwMode="auto">
            <a:xfrm>
              <a:off x="5359" y="2665"/>
              <a:ext cx="212" cy="184"/>
            </a:xfrm>
            <a:custGeom>
              <a:avLst/>
              <a:gdLst>
                <a:gd name="T0" fmla="*/ 309 w 320"/>
                <a:gd name="T1" fmla="*/ 91 h 277"/>
                <a:gd name="T2" fmla="*/ 199 w 320"/>
                <a:gd name="T3" fmla="*/ 15 h 277"/>
                <a:gd name="T4" fmla="*/ 91 w 320"/>
                <a:gd name="T5" fmla="*/ 23 h 277"/>
                <a:gd name="T6" fmla="*/ 32 w 320"/>
                <a:gd name="T7" fmla="*/ 73 h 277"/>
                <a:gd name="T8" fmla="*/ 87 w 320"/>
                <a:gd name="T9" fmla="*/ 187 h 277"/>
                <a:gd name="T10" fmla="*/ 170 w 320"/>
                <a:gd name="T11" fmla="*/ 211 h 277"/>
                <a:gd name="T12" fmla="*/ 245 w 320"/>
                <a:gd name="T13" fmla="*/ 277 h 277"/>
                <a:gd name="T14" fmla="*/ 298 w 320"/>
                <a:gd name="T15" fmla="*/ 197 h 277"/>
                <a:gd name="T16" fmla="*/ 280 w 320"/>
                <a:gd name="T17" fmla="*/ 169 h 277"/>
                <a:gd name="T18" fmla="*/ 277 w 320"/>
                <a:gd name="T19" fmla="*/ 198 h 277"/>
                <a:gd name="T20" fmla="*/ 192 w 320"/>
                <a:gd name="T21" fmla="*/ 256 h 277"/>
                <a:gd name="T22" fmla="*/ 161 w 320"/>
                <a:gd name="T23" fmla="*/ 174 h 277"/>
                <a:gd name="T24" fmla="*/ 122 w 320"/>
                <a:gd name="T25" fmla="*/ 181 h 277"/>
                <a:gd name="T26" fmla="*/ 64 w 320"/>
                <a:gd name="T27" fmla="*/ 171 h 277"/>
                <a:gd name="T28" fmla="*/ 54 w 320"/>
                <a:gd name="T29" fmla="*/ 76 h 277"/>
                <a:gd name="T30" fmla="*/ 90 w 320"/>
                <a:gd name="T31" fmla="*/ 45 h 277"/>
                <a:gd name="T32" fmla="*/ 145 w 320"/>
                <a:gd name="T33" fmla="*/ 31 h 277"/>
                <a:gd name="T34" fmla="*/ 195 w 320"/>
                <a:gd name="T35" fmla="*/ 39 h 277"/>
                <a:gd name="T36" fmla="*/ 245 w 320"/>
                <a:gd name="T37" fmla="*/ 55 h 277"/>
                <a:gd name="T38" fmla="*/ 261 w 320"/>
                <a:gd name="T39" fmla="*/ 64 h 277"/>
                <a:gd name="T40" fmla="*/ 281 w 320"/>
                <a:gd name="T41" fmla="*/ 114 h 277"/>
                <a:gd name="T42" fmla="*/ 280 w 320"/>
                <a:gd name="T43" fmla="*/ 169 h 277"/>
                <a:gd name="T44" fmla="*/ 100 w 320"/>
                <a:gd name="T45" fmla="*/ 127 h 277"/>
                <a:gd name="T46" fmla="*/ 53 w 320"/>
                <a:gd name="T47" fmla="*/ 139 h 277"/>
                <a:gd name="T48" fmla="*/ 83 w 320"/>
                <a:gd name="T49" fmla="*/ 104 h 277"/>
                <a:gd name="T50" fmla="*/ 94 w 320"/>
                <a:gd name="T51" fmla="*/ 70 h 277"/>
                <a:gd name="T52" fmla="*/ 138 w 320"/>
                <a:gd name="T53" fmla="*/ 68 h 277"/>
                <a:gd name="T54" fmla="*/ 159 w 320"/>
                <a:gd name="T55" fmla="*/ 60 h 277"/>
                <a:gd name="T56" fmla="*/ 163 w 320"/>
                <a:gd name="T57" fmla="*/ 81 h 277"/>
                <a:gd name="T58" fmla="*/ 138 w 320"/>
                <a:gd name="T59" fmla="*/ 96 h 277"/>
                <a:gd name="T60" fmla="*/ 188 w 320"/>
                <a:gd name="T61" fmla="*/ 131 h 277"/>
                <a:gd name="T62" fmla="*/ 177 w 320"/>
                <a:gd name="T63" fmla="*/ 149 h 277"/>
                <a:gd name="T64" fmla="*/ 134 w 320"/>
                <a:gd name="T65" fmla="*/ 129 h 277"/>
                <a:gd name="T66" fmla="*/ 187 w 320"/>
                <a:gd name="T67" fmla="*/ 98 h 277"/>
                <a:gd name="T68" fmla="*/ 224 w 320"/>
                <a:gd name="T69" fmla="*/ 75 h 277"/>
                <a:gd name="T70" fmla="*/ 251 w 320"/>
                <a:gd name="T71" fmla="*/ 116 h 277"/>
                <a:gd name="T72" fmla="*/ 222 w 320"/>
                <a:gd name="T73" fmla="*/ 96 h 277"/>
                <a:gd name="T74" fmla="*/ 266 w 320"/>
                <a:gd name="T75" fmla="*/ 149 h 277"/>
                <a:gd name="T76" fmla="*/ 244 w 320"/>
                <a:gd name="T77" fmla="*/ 164 h 277"/>
                <a:gd name="T78" fmla="*/ 244 w 320"/>
                <a:gd name="T79" fmla="*/ 207 h 277"/>
                <a:gd name="T80" fmla="*/ 212 w 320"/>
                <a:gd name="T81" fmla="*/ 194 h 277"/>
                <a:gd name="T82" fmla="*/ 217 w 320"/>
                <a:gd name="T83" fmla="*/ 147 h 277"/>
                <a:gd name="T84" fmla="*/ 238 w 320"/>
                <a:gd name="T85" fmla="*/ 13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 h="277">
                  <a:moveTo>
                    <a:pt x="320" y="144"/>
                  </a:moveTo>
                  <a:cubicBezTo>
                    <a:pt x="320" y="131"/>
                    <a:pt x="314" y="119"/>
                    <a:pt x="305" y="110"/>
                  </a:cubicBezTo>
                  <a:cubicBezTo>
                    <a:pt x="308" y="104"/>
                    <a:pt x="309" y="97"/>
                    <a:pt x="309" y="91"/>
                  </a:cubicBezTo>
                  <a:cubicBezTo>
                    <a:pt x="309" y="65"/>
                    <a:pt x="289" y="44"/>
                    <a:pt x="263" y="43"/>
                  </a:cubicBezTo>
                  <a:cubicBezTo>
                    <a:pt x="257" y="24"/>
                    <a:pt x="239" y="11"/>
                    <a:pt x="218" y="11"/>
                  </a:cubicBezTo>
                  <a:cubicBezTo>
                    <a:pt x="212" y="11"/>
                    <a:pt x="205" y="12"/>
                    <a:pt x="199" y="15"/>
                  </a:cubicBezTo>
                  <a:cubicBezTo>
                    <a:pt x="190" y="5"/>
                    <a:pt x="178" y="0"/>
                    <a:pt x="165" y="0"/>
                  </a:cubicBezTo>
                  <a:cubicBezTo>
                    <a:pt x="153" y="0"/>
                    <a:pt x="142" y="4"/>
                    <a:pt x="133" y="12"/>
                  </a:cubicBezTo>
                  <a:cubicBezTo>
                    <a:pt x="119" y="8"/>
                    <a:pt x="102" y="12"/>
                    <a:pt x="91" y="23"/>
                  </a:cubicBezTo>
                  <a:cubicBezTo>
                    <a:pt x="87" y="22"/>
                    <a:pt x="83" y="21"/>
                    <a:pt x="80" y="21"/>
                  </a:cubicBezTo>
                  <a:cubicBezTo>
                    <a:pt x="53" y="21"/>
                    <a:pt x="32" y="43"/>
                    <a:pt x="32" y="69"/>
                  </a:cubicBezTo>
                  <a:cubicBezTo>
                    <a:pt x="32" y="70"/>
                    <a:pt x="32" y="71"/>
                    <a:pt x="32" y="73"/>
                  </a:cubicBezTo>
                  <a:cubicBezTo>
                    <a:pt x="12" y="84"/>
                    <a:pt x="0" y="105"/>
                    <a:pt x="0" y="128"/>
                  </a:cubicBezTo>
                  <a:cubicBezTo>
                    <a:pt x="0" y="163"/>
                    <a:pt x="28" y="192"/>
                    <a:pt x="64" y="192"/>
                  </a:cubicBezTo>
                  <a:cubicBezTo>
                    <a:pt x="72" y="192"/>
                    <a:pt x="80" y="190"/>
                    <a:pt x="87" y="187"/>
                  </a:cubicBezTo>
                  <a:cubicBezTo>
                    <a:pt x="96" y="197"/>
                    <a:pt x="109" y="203"/>
                    <a:pt x="122" y="203"/>
                  </a:cubicBezTo>
                  <a:cubicBezTo>
                    <a:pt x="132" y="203"/>
                    <a:pt x="141" y="200"/>
                    <a:pt x="149" y="195"/>
                  </a:cubicBezTo>
                  <a:cubicBezTo>
                    <a:pt x="154" y="202"/>
                    <a:pt x="162" y="207"/>
                    <a:pt x="170" y="211"/>
                  </a:cubicBezTo>
                  <a:cubicBezTo>
                    <a:pt x="170" y="267"/>
                    <a:pt x="170" y="267"/>
                    <a:pt x="170" y="267"/>
                  </a:cubicBezTo>
                  <a:cubicBezTo>
                    <a:pt x="170" y="273"/>
                    <a:pt x="175" y="277"/>
                    <a:pt x="181" y="277"/>
                  </a:cubicBezTo>
                  <a:cubicBezTo>
                    <a:pt x="245" y="277"/>
                    <a:pt x="245" y="277"/>
                    <a:pt x="245" y="277"/>
                  </a:cubicBezTo>
                  <a:cubicBezTo>
                    <a:pt x="251" y="277"/>
                    <a:pt x="256" y="273"/>
                    <a:pt x="256" y="267"/>
                  </a:cubicBezTo>
                  <a:cubicBezTo>
                    <a:pt x="256" y="267"/>
                    <a:pt x="256" y="249"/>
                    <a:pt x="269" y="241"/>
                  </a:cubicBezTo>
                  <a:cubicBezTo>
                    <a:pt x="283" y="232"/>
                    <a:pt x="299" y="219"/>
                    <a:pt x="298" y="197"/>
                  </a:cubicBezTo>
                  <a:cubicBezTo>
                    <a:pt x="298" y="193"/>
                    <a:pt x="298" y="189"/>
                    <a:pt x="297" y="185"/>
                  </a:cubicBezTo>
                  <a:cubicBezTo>
                    <a:pt x="311" y="176"/>
                    <a:pt x="320" y="161"/>
                    <a:pt x="320" y="144"/>
                  </a:cubicBezTo>
                  <a:close/>
                  <a:moveTo>
                    <a:pt x="280" y="169"/>
                  </a:moveTo>
                  <a:cubicBezTo>
                    <a:pt x="277" y="170"/>
                    <a:pt x="274" y="173"/>
                    <a:pt x="273" y="175"/>
                  </a:cubicBezTo>
                  <a:cubicBezTo>
                    <a:pt x="272" y="178"/>
                    <a:pt x="272" y="182"/>
                    <a:pt x="274" y="185"/>
                  </a:cubicBezTo>
                  <a:cubicBezTo>
                    <a:pt x="276" y="189"/>
                    <a:pt x="277" y="193"/>
                    <a:pt x="277" y="198"/>
                  </a:cubicBezTo>
                  <a:cubicBezTo>
                    <a:pt x="277" y="205"/>
                    <a:pt x="274" y="213"/>
                    <a:pt x="257" y="223"/>
                  </a:cubicBezTo>
                  <a:cubicBezTo>
                    <a:pt x="243" y="232"/>
                    <a:pt x="238" y="246"/>
                    <a:pt x="236" y="256"/>
                  </a:cubicBezTo>
                  <a:cubicBezTo>
                    <a:pt x="192" y="256"/>
                    <a:pt x="192" y="256"/>
                    <a:pt x="192" y="256"/>
                  </a:cubicBezTo>
                  <a:cubicBezTo>
                    <a:pt x="192" y="202"/>
                    <a:pt x="192" y="202"/>
                    <a:pt x="192" y="202"/>
                  </a:cubicBezTo>
                  <a:cubicBezTo>
                    <a:pt x="192" y="197"/>
                    <a:pt x="188" y="192"/>
                    <a:pt x="183" y="192"/>
                  </a:cubicBezTo>
                  <a:cubicBezTo>
                    <a:pt x="173" y="190"/>
                    <a:pt x="165" y="184"/>
                    <a:pt x="161" y="174"/>
                  </a:cubicBezTo>
                  <a:cubicBezTo>
                    <a:pt x="160" y="171"/>
                    <a:pt x="157" y="168"/>
                    <a:pt x="153" y="167"/>
                  </a:cubicBezTo>
                  <a:cubicBezTo>
                    <a:pt x="149" y="167"/>
                    <a:pt x="145" y="168"/>
                    <a:pt x="143" y="171"/>
                  </a:cubicBezTo>
                  <a:cubicBezTo>
                    <a:pt x="138" y="178"/>
                    <a:pt x="130" y="181"/>
                    <a:pt x="122" y="181"/>
                  </a:cubicBezTo>
                  <a:cubicBezTo>
                    <a:pt x="113" y="181"/>
                    <a:pt x="105" y="176"/>
                    <a:pt x="100" y="168"/>
                  </a:cubicBezTo>
                  <a:cubicBezTo>
                    <a:pt x="97" y="163"/>
                    <a:pt x="90" y="162"/>
                    <a:pt x="85" y="165"/>
                  </a:cubicBezTo>
                  <a:cubicBezTo>
                    <a:pt x="78" y="169"/>
                    <a:pt x="71" y="171"/>
                    <a:pt x="64" y="171"/>
                  </a:cubicBezTo>
                  <a:cubicBezTo>
                    <a:pt x="40" y="171"/>
                    <a:pt x="21" y="152"/>
                    <a:pt x="21" y="128"/>
                  </a:cubicBezTo>
                  <a:cubicBezTo>
                    <a:pt x="21" y="111"/>
                    <a:pt x="31" y="95"/>
                    <a:pt x="48" y="89"/>
                  </a:cubicBezTo>
                  <a:cubicBezTo>
                    <a:pt x="53" y="86"/>
                    <a:pt x="55" y="81"/>
                    <a:pt x="54" y="76"/>
                  </a:cubicBezTo>
                  <a:cubicBezTo>
                    <a:pt x="53" y="73"/>
                    <a:pt x="53" y="71"/>
                    <a:pt x="53" y="69"/>
                  </a:cubicBezTo>
                  <a:cubicBezTo>
                    <a:pt x="53" y="55"/>
                    <a:pt x="65" y="43"/>
                    <a:pt x="80" y="43"/>
                  </a:cubicBezTo>
                  <a:cubicBezTo>
                    <a:pt x="83" y="43"/>
                    <a:pt x="87" y="43"/>
                    <a:pt x="90" y="45"/>
                  </a:cubicBezTo>
                  <a:cubicBezTo>
                    <a:pt x="94" y="46"/>
                    <a:pt x="99" y="45"/>
                    <a:pt x="102" y="42"/>
                  </a:cubicBezTo>
                  <a:cubicBezTo>
                    <a:pt x="109" y="33"/>
                    <a:pt x="122" y="30"/>
                    <a:pt x="132" y="34"/>
                  </a:cubicBezTo>
                  <a:cubicBezTo>
                    <a:pt x="137" y="36"/>
                    <a:pt x="142" y="35"/>
                    <a:pt x="145" y="31"/>
                  </a:cubicBezTo>
                  <a:cubicBezTo>
                    <a:pt x="150" y="25"/>
                    <a:pt x="157" y="21"/>
                    <a:pt x="165" y="21"/>
                  </a:cubicBezTo>
                  <a:cubicBezTo>
                    <a:pt x="174" y="21"/>
                    <a:pt x="183" y="26"/>
                    <a:pt x="188" y="34"/>
                  </a:cubicBezTo>
                  <a:cubicBezTo>
                    <a:pt x="189" y="37"/>
                    <a:pt x="192" y="38"/>
                    <a:pt x="195" y="39"/>
                  </a:cubicBezTo>
                  <a:cubicBezTo>
                    <a:pt x="197" y="39"/>
                    <a:pt x="200" y="39"/>
                    <a:pt x="203" y="37"/>
                  </a:cubicBezTo>
                  <a:cubicBezTo>
                    <a:pt x="207" y="34"/>
                    <a:pt x="213" y="32"/>
                    <a:pt x="218" y="32"/>
                  </a:cubicBezTo>
                  <a:cubicBezTo>
                    <a:pt x="232" y="32"/>
                    <a:pt x="243" y="42"/>
                    <a:pt x="245" y="55"/>
                  </a:cubicBezTo>
                  <a:cubicBezTo>
                    <a:pt x="245" y="58"/>
                    <a:pt x="246" y="61"/>
                    <a:pt x="249" y="62"/>
                  </a:cubicBezTo>
                  <a:cubicBezTo>
                    <a:pt x="251" y="64"/>
                    <a:pt x="254" y="65"/>
                    <a:pt x="257" y="64"/>
                  </a:cubicBezTo>
                  <a:cubicBezTo>
                    <a:pt x="258" y="64"/>
                    <a:pt x="260" y="64"/>
                    <a:pt x="261" y="64"/>
                  </a:cubicBezTo>
                  <a:cubicBezTo>
                    <a:pt x="276" y="64"/>
                    <a:pt x="288" y="76"/>
                    <a:pt x="288" y="91"/>
                  </a:cubicBezTo>
                  <a:cubicBezTo>
                    <a:pt x="288" y="96"/>
                    <a:pt x="286" y="102"/>
                    <a:pt x="283" y="106"/>
                  </a:cubicBezTo>
                  <a:cubicBezTo>
                    <a:pt x="281" y="109"/>
                    <a:pt x="280" y="112"/>
                    <a:pt x="281" y="114"/>
                  </a:cubicBezTo>
                  <a:cubicBezTo>
                    <a:pt x="281" y="117"/>
                    <a:pt x="283" y="120"/>
                    <a:pt x="286" y="121"/>
                  </a:cubicBezTo>
                  <a:cubicBezTo>
                    <a:pt x="294" y="126"/>
                    <a:pt x="298" y="135"/>
                    <a:pt x="298" y="144"/>
                  </a:cubicBezTo>
                  <a:cubicBezTo>
                    <a:pt x="298" y="156"/>
                    <a:pt x="291" y="166"/>
                    <a:pt x="280" y="169"/>
                  </a:cubicBezTo>
                  <a:close/>
                  <a:moveTo>
                    <a:pt x="94" y="70"/>
                  </a:moveTo>
                  <a:cubicBezTo>
                    <a:pt x="103" y="86"/>
                    <a:pt x="106" y="113"/>
                    <a:pt x="106" y="116"/>
                  </a:cubicBezTo>
                  <a:cubicBezTo>
                    <a:pt x="107" y="121"/>
                    <a:pt x="104" y="125"/>
                    <a:pt x="100" y="127"/>
                  </a:cubicBezTo>
                  <a:cubicBezTo>
                    <a:pt x="97" y="129"/>
                    <a:pt x="92" y="128"/>
                    <a:pt x="89" y="125"/>
                  </a:cubicBezTo>
                  <a:cubicBezTo>
                    <a:pt x="86" y="123"/>
                    <a:pt x="72" y="128"/>
                    <a:pt x="59" y="137"/>
                  </a:cubicBezTo>
                  <a:cubicBezTo>
                    <a:pt x="57" y="138"/>
                    <a:pt x="55" y="139"/>
                    <a:pt x="53" y="139"/>
                  </a:cubicBezTo>
                  <a:cubicBezTo>
                    <a:pt x="50" y="139"/>
                    <a:pt x="46" y="137"/>
                    <a:pt x="44" y="134"/>
                  </a:cubicBezTo>
                  <a:cubicBezTo>
                    <a:pt x="41" y="130"/>
                    <a:pt x="42" y="123"/>
                    <a:pt x="47" y="119"/>
                  </a:cubicBezTo>
                  <a:cubicBezTo>
                    <a:pt x="51" y="116"/>
                    <a:pt x="67" y="105"/>
                    <a:pt x="83" y="104"/>
                  </a:cubicBezTo>
                  <a:cubicBezTo>
                    <a:pt x="81" y="95"/>
                    <a:pt x="79" y="86"/>
                    <a:pt x="76" y="80"/>
                  </a:cubicBezTo>
                  <a:cubicBezTo>
                    <a:pt x="73" y="75"/>
                    <a:pt x="75" y="68"/>
                    <a:pt x="80" y="65"/>
                  </a:cubicBezTo>
                  <a:cubicBezTo>
                    <a:pt x="85" y="62"/>
                    <a:pt x="92" y="64"/>
                    <a:pt x="94" y="70"/>
                  </a:cubicBezTo>
                  <a:close/>
                  <a:moveTo>
                    <a:pt x="131" y="93"/>
                  </a:moveTo>
                  <a:cubicBezTo>
                    <a:pt x="127" y="90"/>
                    <a:pt x="126" y="85"/>
                    <a:pt x="127" y="80"/>
                  </a:cubicBezTo>
                  <a:cubicBezTo>
                    <a:pt x="128" y="78"/>
                    <a:pt x="129" y="74"/>
                    <a:pt x="138" y="68"/>
                  </a:cubicBezTo>
                  <a:cubicBezTo>
                    <a:pt x="137" y="65"/>
                    <a:pt x="138" y="61"/>
                    <a:pt x="140" y="59"/>
                  </a:cubicBezTo>
                  <a:cubicBezTo>
                    <a:pt x="143" y="54"/>
                    <a:pt x="149" y="52"/>
                    <a:pt x="154" y="55"/>
                  </a:cubicBezTo>
                  <a:cubicBezTo>
                    <a:pt x="157" y="56"/>
                    <a:pt x="158" y="58"/>
                    <a:pt x="159" y="60"/>
                  </a:cubicBezTo>
                  <a:cubicBezTo>
                    <a:pt x="159" y="60"/>
                    <a:pt x="160" y="60"/>
                    <a:pt x="161" y="60"/>
                  </a:cubicBezTo>
                  <a:cubicBezTo>
                    <a:pt x="166" y="61"/>
                    <a:pt x="170" y="65"/>
                    <a:pt x="170" y="70"/>
                  </a:cubicBezTo>
                  <a:cubicBezTo>
                    <a:pt x="171" y="75"/>
                    <a:pt x="168" y="80"/>
                    <a:pt x="163" y="81"/>
                  </a:cubicBezTo>
                  <a:cubicBezTo>
                    <a:pt x="158" y="83"/>
                    <a:pt x="152" y="85"/>
                    <a:pt x="149" y="87"/>
                  </a:cubicBezTo>
                  <a:cubicBezTo>
                    <a:pt x="149" y="89"/>
                    <a:pt x="148" y="91"/>
                    <a:pt x="146" y="93"/>
                  </a:cubicBezTo>
                  <a:cubicBezTo>
                    <a:pt x="144" y="95"/>
                    <a:pt x="141" y="96"/>
                    <a:pt x="138" y="96"/>
                  </a:cubicBezTo>
                  <a:cubicBezTo>
                    <a:pt x="136" y="96"/>
                    <a:pt x="133" y="95"/>
                    <a:pt x="131" y="93"/>
                  </a:cubicBezTo>
                  <a:close/>
                  <a:moveTo>
                    <a:pt x="190" y="113"/>
                  </a:moveTo>
                  <a:cubicBezTo>
                    <a:pt x="181" y="124"/>
                    <a:pt x="187" y="130"/>
                    <a:pt x="188" y="131"/>
                  </a:cubicBezTo>
                  <a:cubicBezTo>
                    <a:pt x="192" y="134"/>
                    <a:pt x="193" y="140"/>
                    <a:pt x="190" y="144"/>
                  </a:cubicBezTo>
                  <a:cubicBezTo>
                    <a:pt x="188" y="148"/>
                    <a:pt x="185" y="149"/>
                    <a:pt x="181" y="149"/>
                  </a:cubicBezTo>
                  <a:cubicBezTo>
                    <a:pt x="180" y="149"/>
                    <a:pt x="178" y="149"/>
                    <a:pt x="177" y="149"/>
                  </a:cubicBezTo>
                  <a:cubicBezTo>
                    <a:pt x="159" y="141"/>
                    <a:pt x="143" y="148"/>
                    <a:pt x="143" y="148"/>
                  </a:cubicBezTo>
                  <a:cubicBezTo>
                    <a:pt x="137" y="151"/>
                    <a:pt x="131" y="148"/>
                    <a:pt x="129" y="143"/>
                  </a:cubicBezTo>
                  <a:cubicBezTo>
                    <a:pt x="126" y="138"/>
                    <a:pt x="128" y="132"/>
                    <a:pt x="134" y="129"/>
                  </a:cubicBezTo>
                  <a:cubicBezTo>
                    <a:pt x="134" y="129"/>
                    <a:pt x="147" y="123"/>
                    <a:pt x="164" y="124"/>
                  </a:cubicBezTo>
                  <a:cubicBezTo>
                    <a:pt x="164" y="117"/>
                    <a:pt x="166" y="109"/>
                    <a:pt x="172" y="100"/>
                  </a:cubicBezTo>
                  <a:cubicBezTo>
                    <a:pt x="176" y="96"/>
                    <a:pt x="183" y="95"/>
                    <a:pt x="187" y="98"/>
                  </a:cubicBezTo>
                  <a:cubicBezTo>
                    <a:pt x="192" y="102"/>
                    <a:pt x="193" y="108"/>
                    <a:pt x="190" y="113"/>
                  </a:cubicBezTo>
                  <a:close/>
                  <a:moveTo>
                    <a:pt x="213" y="85"/>
                  </a:moveTo>
                  <a:cubicBezTo>
                    <a:pt x="213" y="79"/>
                    <a:pt x="218" y="75"/>
                    <a:pt x="224" y="75"/>
                  </a:cubicBezTo>
                  <a:cubicBezTo>
                    <a:pt x="224" y="75"/>
                    <a:pt x="224" y="75"/>
                    <a:pt x="224" y="75"/>
                  </a:cubicBezTo>
                  <a:cubicBezTo>
                    <a:pt x="229" y="75"/>
                    <a:pt x="240" y="78"/>
                    <a:pt x="254" y="101"/>
                  </a:cubicBezTo>
                  <a:cubicBezTo>
                    <a:pt x="257" y="106"/>
                    <a:pt x="256" y="113"/>
                    <a:pt x="251" y="116"/>
                  </a:cubicBezTo>
                  <a:cubicBezTo>
                    <a:pt x="249" y="117"/>
                    <a:pt x="247" y="117"/>
                    <a:pt x="245" y="117"/>
                  </a:cubicBezTo>
                  <a:cubicBezTo>
                    <a:pt x="241" y="117"/>
                    <a:pt x="238" y="116"/>
                    <a:pt x="236" y="112"/>
                  </a:cubicBezTo>
                  <a:cubicBezTo>
                    <a:pt x="228" y="100"/>
                    <a:pt x="223" y="96"/>
                    <a:pt x="222" y="96"/>
                  </a:cubicBezTo>
                  <a:cubicBezTo>
                    <a:pt x="217" y="95"/>
                    <a:pt x="213" y="91"/>
                    <a:pt x="213" y="85"/>
                  </a:cubicBezTo>
                  <a:close/>
                  <a:moveTo>
                    <a:pt x="277" y="139"/>
                  </a:moveTo>
                  <a:cubicBezTo>
                    <a:pt x="277" y="145"/>
                    <a:pt x="272" y="149"/>
                    <a:pt x="266" y="149"/>
                  </a:cubicBezTo>
                  <a:cubicBezTo>
                    <a:pt x="250" y="149"/>
                    <a:pt x="245" y="162"/>
                    <a:pt x="244" y="163"/>
                  </a:cubicBezTo>
                  <a:cubicBezTo>
                    <a:pt x="244" y="163"/>
                    <a:pt x="244" y="164"/>
                    <a:pt x="244" y="164"/>
                  </a:cubicBezTo>
                  <a:cubicBezTo>
                    <a:pt x="244" y="164"/>
                    <a:pt x="244" y="164"/>
                    <a:pt x="244" y="164"/>
                  </a:cubicBezTo>
                  <a:cubicBezTo>
                    <a:pt x="244" y="165"/>
                    <a:pt x="239" y="177"/>
                    <a:pt x="233" y="187"/>
                  </a:cubicBezTo>
                  <a:cubicBezTo>
                    <a:pt x="233" y="189"/>
                    <a:pt x="236" y="192"/>
                    <a:pt x="239" y="193"/>
                  </a:cubicBezTo>
                  <a:cubicBezTo>
                    <a:pt x="244" y="196"/>
                    <a:pt x="246" y="202"/>
                    <a:pt x="244" y="207"/>
                  </a:cubicBezTo>
                  <a:cubicBezTo>
                    <a:pt x="242" y="211"/>
                    <a:pt x="238" y="213"/>
                    <a:pt x="234" y="213"/>
                  </a:cubicBezTo>
                  <a:cubicBezTo>
                    <a:pt x="233" y="213"/>
                    <a:pt x="231" y="213"/>
                    <a:pt x="230" y="212"/>
                  </a:cubicBezTo>
                  <a:cubicBezTo>
                    <a:pt x="227" y="211"/>
                    <a:pt x="215" y="205"/>
                    <a:pt x="212" y="194"/>
                  </a:cubicBezTo>
                  <a:cubicBezTo>
                    <a:pt x="210" y="188"/>
                    <a:pt x="211" y="181"/>
                    <a:pt x="215" y="176"/>
                  </a:cubicBezTo>
                  <a:cubicBezTo>
                    <a:pt x="219" y="169"/>
                    <a:pt x="223" y="160"/>
                    <a:pt x="224" y="157"/>
                  </a:cubicBezTo>
                  <a:cubicBezTo>
                    <a:pt x="224" y="155"/>
                    <a:pt x="221" y="150"/>
                    <a:pt x="217" y="147"/>
                  </a:cubicBezTo>
                  <a:cubicBezTo>
                    <a:pt x="212" y="144"/>
                    <a:pt x="212" y="137"/>
                    <a:pt x="215" y="132"/>
                  </a:cubicBezTo>
                  <a:cubicBezTo>
                    <a:pt x="219" y="127"/>
                    <a:pt x="225" y="127"/>
                    <a:pt x="230" y="130"/>
                  </a:cubicBezTo>
                  <a:cubicBezTo>
                    <a:pt x="231" y="131"/>
                    <a:pt x="234" y="133"/>
                    <a:pt x="238" y="138"/>
                  </a:cubicBezTo>
                  <a:cubicBezTo>
                    <a:pt x="245" y="132"/>
                    <a:pt x="254" y="128"/>
                    <a:pt x="267" y="128"/>
                  </a:cubicBezTo>
                  <a:cubicBezTo>
                    <a:pt x="273" y="128"/>
                    <a:pt x="277" y="133"/>
                    <a:pt x="277" y="13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Open Sans"/>
                <a:ea typeface="+mn-ea"/>
                <a:cs typeface="+mn-cs"/>
              </a:endParaRPr>
            </a:p>
          </p:txBody>
        </p:sp>
      </p:grpSp>
      <p:grpSp>
        <p:nvGrpSpPr>
          <p:cNvPr id="93" name="Group 627">
            <a:extLst>
              <a:ext uri="{FF2B5EF4-FFF2-40B4-BE49-F238E27FC236}">
                <a16:creationId xmlns:a16="http://schemas.microsoft.com/office/drawing/2014/main" id="{0F2625C7-CB08-47D6-B507-958C542D8A95}"/>
              </a:ext>
            </a:extLst>
          </p:cNvPr>
          <p:cNvGrpSpPr>
            <a:grpSpLocks noChangeAspect="1"/>
          </p:cNvGrpSpPr>
          <p:nvPr/>
        </p:nvGrpSpPr>
        <p:grpSpPr bwMode="auto">
          <a:xfrm>
            <a:off x="6627607" y="4700283"/>
            <a:ext cx="478895" cy="480303"/>
            <a:chOff x="5295" y="2587"/>
            <a:chExt cx="340" cy="341"/>
          </a:xfrm>
          <a:solidFill>
            <a:schemeClr val="tx1"/>
          </a:solidFill>
        </p:grpSpPr>
        <p:sp>
          <p:nvSpPr>
            <p:cNvPr id="94" name="Freeform 628">
              <a:extLst>
                <a:ext uri="{FF2B5EF4-FFF2-40B4-BE49-F238E27FC236}">
                  <a16:creationId xmlns:a16="http://schemas.microsoft.com/office/drawing/2014/main" id="{541DC278-448E-466B-8F39-E878FF057318}"/>
                </a:ext>
              </a:extLst>
            </p:cNvPr>
            <p:cNvSpPr>
              <a:spLocks noEditPoints="1"/>
            </p:cNvSpPr>
            <p:nvPr/>
          </p:nvSpPr>
          <p:spPr bwMode="auto">
            <a:xfrm>
              <a:off x="5295" y="2587"/>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Open Sans"/>
                <a:ea typeface="+mn-ea"/>
                <a:cs typeface="+mn-cs"/>
              </a:endParaRPr>
            </a:p>
          </p:txBody>
        </p:sp>
        <p:sp>
          <p:nvSpPr>
            <p:cNvPr id="95" name="Freeform 629">
              <a:extLst>
                <a:ext uri="{FF2B5EF4-FFF2-40B4-BE49-F238E27FC236}">
                  <a16:creationId xmlns:a16="http://schemas.microsoft.com/office/drawing/2014/main" id="{2C86F0B2-36A3-4D13-9268-F7FCD1F75A5B}"/>
                </a:ext>
              </a:extLst>
            </p:cNvPr>
            <p:cNvSpPr>
              <a:spLocks noEditPoints="1"/>
            </p:cNvSpPr>
            <p:nvPr/>
          </p:nvSpPr>
          <p:spPr bwMode="auto">
            <a:xfrm>
              <a:off x="5359" y="2665"/>
              <a:ext cx="212" cy="184"/>
            </a:xfrm>
            <a:custGeom>
              <a:avLst/>
              <a:gdLst>
                <a:gd name="T0" fmla="*/ 309 w 320"/>
                <a:gd name="T1" fmla="*/ 91 h 277"/>
                <a:gd name="T2" fmla="*/ 199 w 320"/>
                <a:gd name="T3" fmla="*/ 15 h 277"/>
                <a:gd name="T4" fmla="*/ 91 w 320"/>
                <a:gd name="T5" fmla="*/ 23 h 277"/>
                <a:gd name="T6" fmla="*/ 32 w 320"/>
                <a:gd name="T7" fmla="*/ 73 h 277"/>
                <a:gd name="T8" fmla="*/ 87 w 320"/>
                <a:gd name="T9" fmla="*/ 187 h 277"/>
                <a:gd name="T10" fmla="*/ 170 w 320"/>
                <a:gd name="T11" fmla="*/ 211 h 277"/>
                <a:gd name="T12" fmla="*/ 245 w 320"/>
                <a:gd name="T13" fmla="*/ 277 h 277"/>
                <a:gd name="T14" fmla="*/ 298 w 320"/>
                <a:gd name="T15" fmla="*/ 197 h 277"/>
                <a:gd name="T16" fmla="*/ 280 w 320"/>
                <a:gd name="T17" fmla="*/ 169 h 277"/>
                <a:gd name="T18" fmla="*/ 277 w 320"/>
                <a:gd name="T19" fmla="*/ 198 h 277"/>
                <a:gd name="T20" fmla="*/ 192 w 320"/>
                <a:gd name="T21" fmla="*/ 256 h 277"/>
                <a:gd name="T22" fmla="*/ 161 w 320"/>
                <a:gd name="T23" fmla="*/ 174 h 277"/>
                <a:gd name="T24" fmla="*/ 122 w 320"/>
                <a:gd name="T25" fmla="*/ 181 h 277"/>
                <a:gd name="T26" fmla="*/ 64 w 320"/>
                <a:gd name="T27" fmla="*/ 171 h 277"/>
                <a:gd name="T28" fmla="*/ 54 w 320"/>
                <a:gd name="T29" fmla="*/ 76 h 277"/>
                <a:gd name="T30" fmla="*/ 90 w 320"/>
                <a:gd name="T31" fmla="*/ 45 h 277"/>
                <a:gd name="T32" fmla="*/ 145 w 320"/>
                <a:gd name="T33" fmla="*/ 31 h 277"/>
                <a:gd name="T34" fmla="*/ 195 w 320"/>
                <a:gd name="T35" fmla="*/ 39 h 277"/>
                <a:gd name="T36" fmla="*/ 245 w 320"/>
                <a:gd name="T37" fmla="*/ 55 h 277"/>
                <a:gd name="T38" fmla="*/ 261 w 320"/>
                <a:gd name="T39" fmla="*/ 64 h 277"/>
                <a:gd name="T40" fmla="*/ 281 w 320"/>
                <a:gd name="T41" fmla="*/ 114 h 277"/>
                <a:gd name="T42" fmla="*/ 280 w 320"/>
                <a:gd name="T43" fmla="*/ 169 h 277"/>
                <a:gd name="T44" fmla="*/ 100 w 320"/>
                <a:gd name="T45" fmla="*/ 127 h 277"/>
                <a:gd name="T46" fmla="*/ 53 w 320"/>
                <a:gd name="T47" fmla="*/ 139 h 277"/>
                <a:gd name="T48" fmla="*/ 83 w 320"/>
                <a:gd name="T49" fmla="*/ 104 h 277"/>
                <a:gd name="T50" fmla="*/ 94 w 320"/>
                <a:gd name="T51" fmla="*/ 70 h 277"/>
                <a:gd name="T52" fmla="*/ 138 w 320"/>
                <a:gd name="T53" fmla="*/ 68 h 277"/>
                <a:gd name="T54" fmla="*/ 159 w 320"/>
                <a:gd name="T55" fmla="*/ 60 h 277"/>
                <a:gd name="T56" fmla="*/ 163 w 320"/>
                <a:gd name="T57" fmla="*/ 81 h 277"/>
                <a:gd name="T58" fmla="*/ 138 w 320"/>
                <a:gd name="T59" fmla="*/ 96 h 277"/>
                <a:gd name="T60" fmla="*/ 188 w 320"/>
                <a:gd name="T61" fmla="*/ 131 h 277"/>
                <a:gd name="T62" fmla="*/ 177 w 320"/>
                <a:gd name="T63" fmla="*/ 149 h 277"/>
                <a:gd name="T64" fmla="*/ 134 w 320"/>
                <a:gd name="T65" fmla="*/ 129 h 277"/>
                <a:gd name="T66" fmla="*/ 187 w 320"/>
                <a:gd name="T67" fmla="*/ 98 h 277"/>
                <a:gd name="T68" fmla="*/ 224 w 320"/>
                <a:gd name="T69" fmla="*/ 75 h 277"/>
                <a:gd name="T70" fmla="*/ 251 w 320"/>
                <a:gd name="T71" fmla="*/ 116 h 277"/>
                <a:gd name="T72" fmla="*/ 222 w 320"/>
                <a:gd name="T73" fmla="*/ 96 h 277"/>
                <a:gd name="T74" fmla="*/ 266 w 320"/>
                <a:gd name="T75" fmla="*/ 149 h 277"/>
                <a:gd name="T76" fmla="*/ 244 w 320"/>
                <a:gd name="T77" fmla="*/ 164 h 277"/>
                <a:gd name="T78" fmla="*/ 244 w 320"/>
                <a:gd name="T79" fmla="*/ 207 h 277"/>
                <a:gd name="T80" fmla="*/ 212 w 320"/>
                <a:gd name="T81" fmla="*/ 194 h 277"/>
                <a:gd name="T82" fmla="*/ 217 w 320"/>
                <a:gd name="T83" fmla="*/ 147 h 277"/>
                <a:gd name="T84" fmla="*/ 238 w 320"/>
                <a:gd name="T85" fmla="*/ 13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 h="277">
                  <a:moveTo>
                    <a:pt x="320" y="144"/>
                  </a:moveTo>
                  <a:cubicBezTo>
                    <a:pt x="320" y="131"/>
                    <a:pt x="314" y="119"/>
                    <a:pt x="305" y="110"/>
                  </a:cubicBezTo>
                  <a:cubicBezTo>
                    <a:pt x="308" y="104"/>
                    <a:pt x="309" y="97"/>
                    <a:pt x="309" y="91"/>
                  </a:cubicBezTo>
                  <a:cubicBezTo>
                    <a:pt x="309" y="65"/>
                    <a:pt x="289" y="44"/>
                    <a:pt x="263" y="43"/>
                  </a:cubicBezTo>
                  <a:cubicBezTo>
                    <a:pt x="257" y="24"/>
                    <a:pt x="239" y="11"/>
                    <a:pt x="218" y="11"/>
                  </a:cubicBezTo>
                  <a:cubicBezTo>
                    <a:pt x="212" y="11"/>
                    <a:pt x="205" y="12"/>
                    <a:pt x="199" y="15"/>
                  </a:cubicBezTo>
                  <a:cubicBezTo>
                    <a:pt x="190" y="5"/>
                    <a:pt x="178" y="0"/>
                    <a:pt x="165" y="0"/>
                  </a:cubicBezTo>
                  <a:cubicBezTo>
                    <a:pt x="153" y="0"/>
                    <a:pt x="142" y="4"/>
                    <a:pt x="133" y="12"/>
                  </a:cubicBezTo>
                  <a:cubicBezTo>
                    <a:pt x="119" y="8"/>
                    <a:pt x="102" y="12"/>
                    <a:pt x="91" y="23"/>
                  </a:cubicBezTo>
                  <a:cubicBezTo>
                    <a:pt x="87" y="22"/>
                    <a:pt x="83" y="21"/>
                    <a:pt x="80" y="21"/>
                  </a:cubicBezTo>
                  <a:cubicBezTo>
                    <a:pt x="53" y="21"/>
                    <a:pt x="32" y="43"/>
                    <a:pt x="32" y="69"/>
                  </a:cubicBezTo>
                  <a:cubicBezTo>
                    <a:pt x="32" y="70"/>
                    <a:pt x="32" y="71"/>
                    <a:pt x="32" y="73"/>
                  </a:cubicBezTo>
                  <a:cubicBezTo>
                    <a:pt x="12" y="84"/>
                    <a:pt x="0" y="105"/>
                    <a:pt x="0" y="128"/>
                  </a:cubicBezTo>
                  <a:cubicBezTo>
                    <a:pt x="0" y="163"/>
                    <a:pt x="28" y="192"/>
                    <a:pt x="64" y="192"/>
                  </a:cubicBezTo>
                  <a:cubicBezTo>
                    <a:pt x="72" y="192"/>
                    <a:pt x="80" y="190"/>
                    <a:pt x="87" y="187"/>
                  </a:cubicBezTo>
                  <a:cubicBezTo>
                    <a:pt x="96" y="197"/>
                    <a:pt x="109" y="203"/>
                    <a:pt x="122" y="203"/>
                  </a:cubicBezTo>
                  <a:cubicBezTo>
                    <a:pt x="132" y="203"/>
                    <a:pt x="141" y="200"/>
                    <a:pt x="149" y="195"/>
                  </a:cubicBezTo>
                  <a:cubicBezTo>
                    <a:pt x="154" y="202"/>
                    <a:pt x="162" y="207"/>
                    <a:pt x="170" y="211"/>
                  </a:cubicBezTo>
                  <a:cubicBezTo>
                    <a:pt x="170" y="267"/>
                    <a:pt x="170" y="267"/>
                    <a:pt x="170" y="267"/>
                  </a:cubicBezTo>
                  <a:cubicBezTo>
                    <a:pt x="170" y="273"/>
                    <a:pt x="175" y="277"/>
                    <a:pt x="181" y="277"/>
                  </a:cubicBezTo>
                  <a:cubicBezTo>
                    <a:pt x="245" y="277"/>
                    <a:pt x="245" y="277"/>
                    <a:pt x="245" y="277"/>
                  </a:cubicBezTo>
                  <a:cubicBezTo>
                    <a:pt x="251" y="277"/>
                    <a:pt x="256" y="273"/>
                    <a:pt x="256" y="267"/>
                  </a:cubicBezTo>
                  <a:cubicBezTo>
                    <a:pt x="256" y="267"/>
                    <a:pt x="256" y="249"/>
                    <a:pt x="269" y="241"/>
                  </a:cubicBezTo>
                  <a:cubicBezTo>
                    <a:pt x="283" y="232"/>
                    <a:pt x="299" y="219"/>
                    <a:pt x="298" y="197"/>
                  </a:cubicBezTo>
                  <a:cubicBezTo>
                    <a:pt x="298" y="193"/>
                    <a:pt x="298" y="189"/>
                    <a:pt x="297" y="185"/>
                  </a:cubicBezTo>
                  <a:cubicBezTo>
                    <a:pt x="311" y="176"/>
                    <a:pt x="320" y="161"/>
                    <a:pt x="320" y="144"/>
                  </a:cubicBezTo>
                  <a:close/>
                  <a:moveTo>
                    <a:pt x="280" y="169"/>
                  </a:moveTo>
                  <a:cubicBezTo>
                    <a:pt x="277" y="170"/>
                    <a:pt x="274" y="173"/>
                    <a:pt x="273" y="175"/>
                  </a:cubicBezTo>
                  <a:cubicBezTo>
                    <a:pt x="272" y="178"/>
                    <a:pt x="272" y="182"/>
                    <a:pt x="274" y="185"/>
                  </a:cubicBezTo>
                  <a:cubicBezTo>
                    <a:pt x="276" y="189"/>
                    <a:pt x="277" y="193"/>
                    <a:pt x="277" y="198"/>
                  </a:cubicBezTo>
                  <a:cubicBezTo>
                    <a:pt x="277" y="205"/>
                    <a:pt x="274" y="213"/>
                    <a:pt x="257" y="223"/>
                  </a:cubicBezTo>
                  <a:cubicBezTo>
                    <a:pt x="243" y="232"/>
                    <a:pt x="238" y="246"/>
                    <a:pt x="236" y="256"/>
                  </a:cubicBezTo>
                  <a:cubicBezTo>
                    <a:pt x="192" y="256"/>
                    <a:pt x="192" y="256"/>
                    <a:pt x="192" y="256"/>
                  </a:cubicBezTo>
                  <a:cubicBezTo>
                    <a:pt x="192" y="202"/>
                    <a:pt x="192" y="202"/>
                    <a:pt x="192" y="202"/>
                  </a:cubicBezTo>
                  <a:cubicBezTo>
                    <a:pt x="192" y="197"/>
                    <a:pt x="188" y="192"/>
                    <a:pt x="183" y="192"/>
                  </a:cubicBezTo>
                  <a:cubicBezTo>
                    <a:pt x="173" y="190"/>
                    <a:pt x="165" y="184"/>
                    <a:pt x="161" y="174"/>
                  </a:cubicBezTo>
                  <a:cubicBezTo>
                    <a:pt x="160" y="171"/>
                    <a:pt x="157" y="168"/>
                    <a:pt x="153" y="167"/>
                  </a:cubicBezTo>
                  <a:cubicBezTo>
                    <a:pt x="149" y="167"/>
                    <a:pt x="145" y="168"/>
                    <a:pt x="143" y="171"/>
                  </a:cubicBezTo>
                  <a:cubicBezTo>
                    <a:pt x="138" y="178"/>
                    <a:pt x="130" y="181"/>
                    <a:pt x="122" y="181"/>
                  </a:cubicBezTo>
                  <a:cubicBezTo>
                    <a:pt x="113" y="181"/>
                    <a:pt x="105" y="176"/>
                    <a:pt x="100" y="168"/>
                  </a:cubicBezTo>
                  <a:cubicBezTo>
                    <a:pt x="97" y="163"/>
                    <a:pt x="90" y="162"/>
                    <a:pt x="85" y="165"/>
                  </a:cubicBezTo>
                  <a:cubicBezTo>
                    <a:pt x="78" y="169"/>
                    <a:pt x="71" y="171"/>
                    <a:pt x="64" y="171"/>
                  </a:cubicBezTo>
                  <a:cubicBezTo>
                    <a:pt x="40" y="171"/>
                    <a:pt x="21" y="152"/>
                    <a:pt x="21" y="128"/>
                  </a:cubicBezTo>
                  <a:cubicBezTo>
                    <a:pt x="21" y="111"/>
                    <a:pt x="31" y="95"/>
                    <a:pt x="48" y="89"/>
                  </a:cubicBezTo>
                  <a:cubicBezTo>
                    <a:pt x="53" y="86"/>
                    <a:pt x="55" y="81"/>
                    <a:pt x="54" y="76"/>
                  </a:cubicBezTo>
                  <a:cubicBezTo>
                    <a:pt x="53" y="73"/>
                    <a:pt x="53" y="71"/>
                    <a:pt x="53" y="69"/>
                  </a:cubicBezTo>
                  <a:cubicBezTo>
                    <a:pt x="53" y="55"/>
                    <a:pt x="65" y="43"/>
                    <a:pt x="80" y="43"/>
                  </a:cubicBezTo>
                  <a:cubicBezTo>
                    <a:pt x="83" y="43"/>
                    <a:pt x="87" y="43"/>
                    <a:pt x="90" y="45"/>
                  </a:cubicBezTo>
                  <a:cubicBezTo>
                    <a:pt x="94" y="46"/>
                    <a:pt x="99" y="45"/>
                    <a:pt x="102" y="42"/>
                  </a:cubicBezTo>
                  <a:cubicBezTo>
                    <a:pt x="109" y="33"/>
                    <a:pt x="122" y="30"/>
                    <a:pt x="132" y="34"/>
                  </a:cubicBezTo>
                  <a:cubicBezTo>
                    <a:pt x="137" y="36"/>
                    <a:pt x="142" y="35"/>
                    <a:pt x="145" y="31"/>
                  </a:cubicBezTo>
                  <a:cubicBezTo>
                    <a:pt x="150" y="25"/>
                    <a:pt x="157" y="21"/>
                    <a:pt x="165" y="21"/>
                  </a:cubicBezTo>
                  <a:cubicBezTo>
                    <a:pt x="174" y="21"/>
                    <a:pt x="183" y="26"/>
                    <a:pt x="188" y="34"/>
                  </a:cubicBezTo>
                  <a:cubicBezTo>
                    <a:pt x="189" y="37"/>
                    <a:pt x="192" y="38"/>
                    <a:pt x="195" y="39"/>
                  </a:cubicBezTo>
                  <a:cubicBezTo>
                    <a:pt x="197" y="39"/>
                    <a:pt x="200" y="39"/>
                    <a:pt x="203" y="37"/>
                  </a:cubicBezTo>
                  <a:cubicBezTo>
                    <a:pt x="207" y="34"/>
                    <a:pt x="213" y="32"/>
                    <a:pt x="218" y="32"/>
                  </a:cubicBezTo>
                  <a:cubicBezTo>
                    <a:pt x="232" y="32"/>
                    <a:pt x="243" y="42"/>
                    <a:pt x="245" y="55"/>
                  </a:cubicBezTo>
                  <a:cubicBezTo>
                    <a:pt x="245" y="58"/>
                    <a:pt x="246" y="61"/>
                    <a:pt x="249" y="62"/>
                  </a:cubicBezTo>
                  <a:cubicBezTo>
                    <a:pt x="251" y="64"/>
                    <a:pt x="254" y="65"/>
                    <a:pt x="257" y="64"/>
                  </a:cubicBezTo>
                  <a:cubicBezTo>
                    <a:pt x="258" y="64"/>
                    <a:pt x="260" y="64"/>
                    <a:pt x="261" y="64"/>
                  </a:cubicBezTo>
                  <a:cubicBezTo>
                    <a:pt x="276" y="64"/>
                    <a:pt x="288" y="76"/>
                    <a:pt x="288" y="91"/>
                  </a:cubicBezTo>
                  <a:cubicBezTo>
                    <a:pt x="288" y="96"/>
                    <a:pt x="286" y="102"/>
                    <a:pt x="283" y="106"/>
                  </a:cubicBezTo>
                  <a:cubicBezTo>
                    <a:pt x="281" y="109"/>
                    <a:pt x="280" y="112"/>
                    <a:pt x="281" y="114"/>
                  </a:cubicBezTo>
                  <a:cubicBezTo>
                    <a:pt x="281" y="117"/>
                    <a:pt x="283" y="120"/>
                    <a:pt x="286" y="121"/>
                  </a:cubicBezTo>
                  <a:cubicBezTo>
                    <a:pt x="294" y="126"/>
                    <a:pt x="298" y="135"/>
                    <a:pt x="298" y="144"/>
                  </a:cubicBezTo>
                  <a:cubicBezTo>
                    <a:pt x="298" y="156"/>
                    <a:pt x="291" y="166"/>
                    <a:pt x="280" y="169"/>
                  </a:cubicBezTo>
                  <a:close/>
                  <a:moveTo>
                    <a:pt x="94" y="70"/>
                  </a:moveTo>
                  <a:cubicBezTo>
                    <a:pt x="103" y="86"/>
                    <a:pt x="106" y="113"/>
                    <a:pt x="106" y="116"/>
                  </a:cubicBezTo>
                  <a:cubicBezTo>
                    <a:pt x="107" y="121"/>
                    <a:pt x="104" y="125"/>
                    <a:pt x="100" y="127"/>
                  </a:cubicBezTo>
                  <a:cubicBezTo>
                    <a:pt x="97" y="129"/>
                    <a:pt x="92" y="128"/>
                    <a:pt x="89" y="125"/>
                  </a:cubicBezTo>
                  <a:cubicBezTo>
                    <a:pt x="86" y="123"/>
                    <a:pt x="72" y="128"/>
                    <a:pt x="59" y="137"/>
                  </a:cubicBezTo>
                  <a:cubicBezTo>
                    <a:pt x="57" y="138"/>
                    <a:pt x="55" y="139"/>
                    <a:pt x="53" y="139"/>
                  </a:cubicBezTo>
                  <a:cubicBezTo>
                    <a:pt x="50" y="139"/>
                    <a:pt x="46" y="137"/>
                    <a:pt x="44" y="134"/>
                  </a:cubicBezTo>
                  <a:cubicBezTo>
                    <a:pt x="41" y="130"/>
                    <a:pt x="42" y="123"/>
                    <a:pt x="47" y="119"/>
                  </a:cubicBezTo>
                  <a:cubicBezTo>
                    <a:pt x="51" y="116"/>
                    <a:pt x="67" y="105"/>
                    <a:pt x="83" y="104"/>
                  </a:cubicBezTo>
                  <a:cubicBezTo>
                    <a:pt x="81" y="95"/>
                    <a:pt x="79" y="86"/>
                    <a:pt x="76" y="80"/>
                  </a:cubicBezTo>
                  <a:cubicBezTo>
                    <a:pt x="73" y="75"/>
                    <a:pt x="75" y="68"/>
                    <a:pt x="80" y="65"/>
                  </a:cubicBezTo>
                  <a:cubicBezTo>
                    <a:pt x="85" y="62"/>
                    <a:pt x="92" y="64"/>
                    <a:pt x="94" y="70"/>
                  </a:cubicBezTo>
                  <a:close/>
                  <a:moveTo>
                    <a:pt x="131" y="93"/>
                  </a:moveTo>
                  <a:cubicBezTo>
                    <a:pt x="127" y="90"/>
                    <a:pt x="126" y="85"/>
                    <a:pt x="127" y="80"/>
                  </a:cubicBezTo>
                  <a:cubicBezTo>
                    <a:pt x="128" y="78"/>
                    <a:pt x="129" y="74"/>
                    <a:pt x="138" y="68"/>
                  </a:cubicBezTo>
                  <a:cubicBezTo>
                    <a:pt x="137" y="65"/>
                    <a:pt x="138" y="61"/>
                    <a:pt x="140" y="59"/>
                  </a:cubicBezTo>
                  <a:cubicBezTo>
                    <a:pt x="143" y="54"/>
                    <a:pt x="149" y="52"/>
                    <a:pt x="154" y="55"/>
                  </a:cubicBezTo>
                  <a:cubicBezTo>
                    <a:pt x="157" y="56"/>
                    <a:pt x="158" y="58"/>
                    <a:pt x="159" y="60"/>
                  </a:cubicBezTo>
                  <a:cubicBezTo>
                    <a:pt x="159" y="60"/>
                    <a:pt x="160" y="60"/>
                    <a:pt x="161" y="60"/>
                  </a:cubicBezTo>
                  <a:cubicBezTo>
                    <a:pt x="166" y="61"/>
                    <a:pt x="170" y="65"/>
                    <a:pt x="170" y="70"/>
                  </a:cubicBezTo>
                  <a:cubicBezTo>
                    <a:pt x="171" y="75"/>
                    <a:pt x="168" y="80"/>
                    <a:pt x="163" y="81"/>
                  </a:cubicBezTo>
                  <a:cubicBezTo>
                    <a:pt x="158" y="83"/>
                    <a:pt x="152" y="85"/>
                    <a:pt x="149" y="87"/>
                  </a:cubicBezTo>
                  <a:cubicBezTo>
                    <a:pt x="149" y="89"/>
                    <a:pt x="148" y="91"/>
                    <a:pt x="146" y="93"/>
                  </a:cubicBezTo>
                  <a:cubicBezTo>
                    <a:pt x="144" y="95"/>
                    <a:pt x="141" y="96"/>
                    <a:pt x="138" y="96"/>
                  </a:cubicBezTo>
                  <a:cubicBezTo>
                    <a:pt x="136" y="96"/>
                    <a:pt x="133" y="95"/>
                    <a:pt x="131" y="93"/>
                  </a:cubicBezTo>
                  <a:close/>
                  <a:moveTo>
                    <a:pt x="190" y="113"/>
                  </a:moveTo>
                  <a:cubicBezTo>
                    <a:pt x="181" y="124"/>
                    <a:pt x="187" y="130"/>
                    <a:pt x="188" y="131"/>
                  </a:cubicBezTo>
                  <a:cubicBezTo>
                    <a:pt x="192" y="134"/>
                    <a:pt x="193" y="140"/>
                    <a:pt x="190" y="144"/>
                  </a:cubicBezTo>
                  <a:cubicBezTo>
                    <a:pt x="188" y="148"/>
                    <a:pt x="185" y="149"/>
                    <a:pt x="181" y="149"/>
                  </a:cubicBezTo>
                  <a:cubicBezTo>
                    <a:pt x="180" y="149"/>
                    <a:pt x="178" y="149"/>
                    <a:pt x="177" y="149"/>
                  </a:cubicBezTo>
                  <a:cubicBezTo>
                    <a:pt x="159" y="141"/>
                    <a:pt x="143" y="148"/>
                    <a:pt x="143" y="148"/>
                  </a:cubicBezTo>
                  <a:cubicBezTo>
                    <a:pt x="137" y="151"/>
                    <a:pt x="131" y="148"/>
                    <a:pt x="129" y="143"/>
                  </a:cubicBezTo>
                  <a:cubicBezTo>
                    <a:pt x="126" y="138"/>
                    <a:pt x="128" y="132"/>
                    <a:pt x="134" y="129"/>
                  </a:cubicBezTo>
                  <a:cubicBezTo>
                    <a:pt x="134" y="129"/>
                    <a:pt x="147" y="123"/>
                    <a:pt x="164" y="124"/>
                  </a:cubicBezTo>
                  <a:cubicBezTo>
                    <a:pt x="164" y="117"/>
                    <a:pt x="166" y="109"/>
                    <a:pt x="172" y="100"/>
                  </a:cubicBezTo>
                  <a:cubicBezTo>
                    <a:pt x="176" y="96"/>
                    <a:pt x="183" y="95"/>
                    <a:pt x="187" y="98"/>
                  </a:cubicBezTo>
                  <a:cubicBezTo>
                    <a:pt x="192" y="102"/>
                    <a:pt x="193" y="108"/>
                    <a:pt x="190" y="113"/>
                  </a:cubicBezTo>
                  <a:close/>
                  <a:moveTo>
                    <a:pt x="213" y="85"/>
                  </a:moveTo>
                  <a:cubicBezTo>
                    <a:pt x="213" y="79"/>
                    <a:pt x="218" y="75"/>
                    <a:pt x="224" y="75"/>
                  </a:cubicBezTo>
                  <a:cubicBezTo>
                    <a:pt x="224" y="75"/>
                    <a:pt x="224" y="75"/>
                    <a:pt x="224" y="75"/>
                  </a:cubicBezTo>
                  <a:cubicBezTo>
                    <a:pt x="229" y="75"/>
                    <a:pt x="240" y="78"/>
                    <a:pt x="254" y="101"/>
                  </a:cubicBezTo>
                  <a:cubicBezTo>
                    <a:pt x="257" y="106"/>
                    <a:pt x="256" y="113"/>
                    <a:pt x="251" y="116"/>
                  </a:cubicBezTo>
                  <a:cubicBezTo>
                    <a:pt x="249" y="117"/>
                    <a:pt x="247" y="117"/>
                    <a:pt x="245" y="117"/>
                  </a:cubicBezTo>
                  <a:cubicBezTo>
                    <a:pt x="241" y="117"/>
                    <a:pt x="238" y="116"/>
                    <a:pt x="236" y="112"/>
                  </a:cubicBezTo>
                  <a:cubicBezTo>
                    <a:pt x="228" y="100"/>
                    <a:pt x="223" y="96"/>
                    <a:pt x="222" y="96"/>
                  </a:cubicBezTo>
                  <a:cubicBezTo>
                    <a:pt x="217" y="95"/>
                    <a:pt x="213" y="91"/>
                    <a:pt x="213" y="85"/>
                  </a:cubicBezTo>
                  <a:close/>
                  <a:moveTo>
                    <a:pt x="277" y="139"/>
                  </a:moveTo>
                  <a:cubicBezTo>
                    <a:pt x="277" y="145"/>
                    <a:pt x="272" y="149"/>
                    <a:pt x="266" y="149"/>
                  </a:cubicBezTo>
                  <a:cubicBezTo>
                    <a:pt x="250" y="149"/>
                    <a:pt x="245" y="162"/>
                    <a:pt x="244" y="163"/>
                  </a:cubicBezTo>
                  <a:cubicBezTo>
                    <a:pt x="244" y="163"/>
                    <a:pt x="244" y="164"/>
                    <a:pt x="244" y="164"/>
                  </a:cubicBezTo>
                  <a:cubicBezTo>
                    <a:pt x="244" y="164"/>
                    <a:pt x="244" y="164"/>
                    <a:pt x="244" y="164"/>
                  </a:cubicBezTo>
                  <a:cubicBezTo>
                    <a:pt x="244" y="165"/>
                    <a:pt x="239" y="177"/>
                    <a:pt x="233" y="187"/>
                  </a:cubicBezTo>
                  <a:cubicBezTo>
                    <a:pt x="233" y="189"/>
                    <a:pt x="236" y="192"/>
                    <a:pt x="239" y="193"/>
                  </a:cubicBezTo>
                  <a:cubicBezTo>
                    <a:pt x="244" y="196"/>
                    <a:pt x="246" y="202"/>
                    <a:pt x="244" y="207"/>
                  </a:cubicBezTo>
                  <a:cubicBezTo>
                    <a:pt x="242" y="211"/>
                    <a:pt x="238" y="213"/>
                    <a:pt x="234" y="213"/>
                  </a:cubicBezTo>
                  <a:cubicBezTo>
                    <a:pt x="233" y="213"/>
                    <a:pt x="231" y="213"/>
                    <a:pt x="230" y="212"/>
                  </a:cubicBezTo>
                  <a:cubicBezTo>
                    <a:pt x="227" y="211"/>
                    <a:pt x="215" y="205"/>
                    <a:pt x="212" y="194"/>
                  </a:cubicBezTo>
                  <a:cubicBezTo>
                    <a:pt x="210" y="188"/>
                    <a:pt x="211" y="181"/>
                    <a:pt x="215" y="176"/>
                  </a:cubicBezTo>
                  <a:cubicBezTo>
                    <a:pt x="219" y="169"/>
                    <a:pt x="223" y="160"/>
                    <a:pt x="224" y="157"/>
                  </a:cubicBezTo>
                  <a:cubicBezTo>
                    <a:pt x="224" y="155"/>
                    <a:pt x="221" y="150"/>
                    <a:pt x="217" y="147"/>
                  </a:cubicBezTo>
                  <a:cubicBezTo>
                    <a:pt x="212" y="144"/>
                    <a:pt x="212" y="137"/>
                    <a:pt x="215" y="132"/>
                  </a:cubicBezTo>
                  <a:cubicBezTo>
                    <a:pt x="219" y="127"/>
                    <a:pt x="225" y="127"/>
                    <a:pt x="230" y="130"/>
                  </a:cubicBezTo>
                  <a:cubicBezTo>
                    <a:pt x="231" y="131"/>
                    <a:pt x="234" y="133"/>
                    <a:pt x="238" y="138"/>
                  </a:cubicBezTo>
                  <a:cubicBezTo>
                    <a:pt x="245" y="132"/>
                    <a:pt x="254" y="128"/>
                    <a:pt x="267" y="128"/>
                  </a:cubicBezTo>
                  <a:cubicBezTo>
                    <a:pt x="273" y="128"/>
                    <a:pt x="277" y="133"/>
                    <a:pt x="277" y="13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Open Sans"/>
                <a:ea typeface="+mn-ea"/>
                <a:cs typeface="+mn-cs"/>
              </a:endParaRPr>
            </a:p>
          </p:txBody>
        </p:sp>
      </p:grpSp>
      <p:sp>
        <p:nvSpPr>
          <p:cNvPr id="96" name="Freeform 11">
            <a:extLst>
              <a:ext uri="{FF2B5EF4-FFF2-40B4-BE49-F238E27FC236}">
                <a16:creationId xmlns:a16="http://schemas.microsoft.com/office/drawing/2014/main" id="{F4714D08-9362-4B75-9165-EEBB165ACCC0}"/>
              </a:ext>
            </a:extLst>
          </p:cNvPr>
          <p:cNvSpPr>
            <a:spLocks noEditPoints="1"/>
          </p:cNvSpPr>
          <p:nvPr/>
        </p:nvSpPr>
        <p:spPr bwMode="auto">
          <a:xfrm>
            <a:off x="4945844" y="5495733"/>
            <a:ext cx="1088511" cy="1150797"/>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rgbClr val="FFCCCC"/>
          </a:solidFill>
          <a:ln>
            <a:noFill/>
          </a:ln>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450" b="0" i="0" u="none" strike="noStrike" kern="1200" cap="none" spc="0" normalizeH="0" baseline="0" noProof="0">
              <a:ln>
                <a:noFill/>
              </a:ln>
              <a:solidFill>
                <a:prstClr val="black"/>
              </a:solidFill>
              <a:effectLst/>
              <a:uLnTx/>
              <a:uFillTx/>
              <a:latin typeface="Verdana"/>
              <a:ea typeface="+mn-ea"/>
              <a:cs typeface="+mn-cs"/>
            </a:endParaRPr>
          </a:p>
        </p:txBody>
      </p:sp>
      <p:sp>
        <p:nvSpPr>
          <p:cNvPr id="97" name="Freeform 8">
            <a:extLst>
              <a:ext uri="{FF2B5EF4-FFF2-40B4-BE49-F238E27FC236}">
                <a16:creationId xmlns:a16="http://schemas.microsoft.com/office/drawing/2014/main" id="{3846EB87-AFE8-46E0-BCC7-2A4B3D3204C0}"/>
              </a:ext>
            </a:extLst>
          </p:cNvPr>
          <p:cNvSpPr>
            <a:spLocks noEditPoints="1"/>
          </p:cNvSpPr>
          <p:nvPr/>
        </p:nvSpPr>
        <p:spPr bwMode="auto">
          <a:xfrm>
            <a:off x="6236567" y="5495732"/>
            <a:ext cx="1087873" cy="1150797"/>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rgbClr val="9B3A5B"/>
          </a:solidFill>
          <a:ln>
            <a:noFill/>
          </a:ln>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450" b="0" i="0" u="none" strike="noStrike" kern="1200" cap="none" spc="0" normalizeH="0" baseline="0" noProof="0">
              <a:ln>
                <a:noFill/>
              </a:ln>
              <a:solidFill>
                <a:prstClr val="black"/>
              </a:solidFill>
              <a:effectLst/>
              <a:uLnTx/>
              <a:uFillTx/>
              <a:latin typeface="Verdana"/>
              <a:ea typeface="+mn-ea"/>
              <a:cs typeface="+mn-cs"/>
            </a:endParaRPr>
          </a:p>
        </p:txBody>
      </p:sp>
      <p:cxnSp>
        <p:nvCxnSpPr>
          <p:cNvPr id="98" name="Straight Connector 97">
            <a:extLst>
              <a:ext uri="{FF2B5EF4-FFF2-40B4-BE49-F238E27FC236}">
                <a16:creationId xmlns:a16="http://schemas.microsoft.com/office/drawing/2014/main" id="{C0B59209-94B5-4E22-B708-515D760F0AED}"/>
              </a:ext>
            </a:extLst>
          </p:cNvPr>
          <p:cNvCxnSpPr>
            <a:cxnSpLocks/>
          </p:cNvCxnSpPr>
          <p:nvPr/>
        </p:nvCxnSpPr>
        <p:spPr>
          <a:xfrm flipV="1">
            <a:off x="2621904" y="5380202"/>
            <a:ext cx="1" cy="839268"/>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5B68A18-D3B0-4D26-BE0F-E4B5CB042697}"/>
              </a:ext>
            </a:extLst>
          </p:cNvPr>
          <p:cNvCxnSpPr>
            <a:cxnSpLocks/>
          </p:cNvCxnSpPr>
          <p:nvPr/>
        </p:nvCxnSpPr>
        <p:spPr>
          <a:xfrm>
            <a:off x="2578813" y="6219470"/>
            <a:ext cx="2355827" cy="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0799DC4-1DD6-4264-A97E-80B6C6B48E51}"/>
              </a:ext>
            </a:extLst>
          </p:cNvPr>
          <p:cNvCxnSpPr>
            <a:cxnSpLocks/>
          </p:cNvCxnSpPr>
          <p:nvPr/>
        </p:nvCxnSpPr>
        <p:spPr>
          <a:xfrm flipV="1">
            <a:off x="9613252" y="5479622"/>
            <a:ext cx="1" cy="839268"/>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7DE00C4-F3D9-4DE6-84DC-8DA24B081960}"/>
              </a:ext>
            </a:extLst>
          </p:cNvPr>
          <p:cNvCxnSpPr>
            <a:cxnSpLocks/>
          </p:cNvCxnSpPr>
          <p:nvPr/>
        </p:nvCxnSpPr>
        <p:spPr>
          <a:xfrm>
            <a:off x="7248467" y="6318890"/>
            <a:ext cx="2355827" cy="0"/>
          </a:xfrm>
          <a:prstGeom prst="line">
            <a:avLst/>
          </a:prstGeom>
          <a:ln w="1905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082250D2-567A-4DB8-99E6-F33A4BED0042}"/>
              </a:ext>
            </a:extLst>
          </p:cNvPr>
          <p:cNvSpPr txBox="1"/>
          <p:nvPr/>
        </p:nvSpPr>
        <p:spPr>
          <a:xfrm>
            <a:off x="0" y="5046801"/>
            <a:ext cx="2344447" cy="470000"/>
          </a:xfrm>
          <a:prstGeom prst="rect">
            <a:avLst/>
          </a:prstGeom>
          <a:noFill/>
        </p:spPr>
        <p:txBody>
          <a:bodyPr wrap="square">
            <a:spAutoFit/>
          </a:bodyPr>
          <a:lstStyle/>
          <a:p>
            <a:pPr marR="0" lvl="0" algn="r" rtl="1">
              <a:lnSpc>
                <a:spcPct val="107000"/>
              </a:lnSpc>
              <a:spcBef>
                <a:spcPts val="0"/>
              </a:spcBef>
              <a:spcAft>
                <a:spcPts val="800"/>
              </a:spcAft>
            </a:pPr>
            <a:r>
              <a:rPr lang="he-IL" sz="2400" b="1" dirty="0">
                <a:solidFill>
                  <a:srgbClr val="002060"/>
                </a:solidFill>
                <a:latin typeface="Calibri" panose="020F0502020204030204" pitchFamily="34" charset="0"/>
                <a:cs typeface="Calibri" panose="020F0502020204030204" pitchFamily="34" charset="0"/>
              </a:rPr>
              <a:t>רישומי </a:t>
            </a:r>
            <a:r>
              <a:rPr lang="he-IL" sz="2400" b="1" dirty="0" err="1">
                <a:solidFill>
                  <a:srgbClr val="002060"/>
                </a:solidFill>
                <a:latin typeface="Calibri" panose="020F0502020204030204" pitchFamily="34" charset="0"/>
                <a:cs typeface="Calibri" panose="020F0502020204030204" pitchFamily="34" charset="0"/>
              </a:rPr>
              <a:t>צינתורי</a:t>
            </a:r>
            <a:r>
              <a:rPr lang="he-IL" sz="2400" b="1" dirty="0">
                <a:solidFill>
                  <a:srgbClr val="002060"/>
                </a:solidFill>
                <a:latin typeface="Calibri" panose="020F0502020204030204" pitchFamily="34" charset="0"/>
                <a:cs typeface="Calibri" panose="020F0502020204030204" pitchFamily="34" charset="0"/>
              </a:rPr>
              <a:t> לב </a:t>
            </a:r>
            <a:endParaRPr lang="en-US" sz="2400" b="1" dirty="0">
              <a:solidFill>
                <a:srgbClr val="002060"/>
              </a:solidFill>
              <a:latin typeface="Calibri" panose="020F0502020204030204" pitchFamily="34" charset="0"/>
              <a:cs typeface="Calibri" panose="020F0502020204030204" pitchFamily="34" charset="0"/>
            </a:endParaRPr>
          </a:p>
        </p:txBody>
      </p:sp>
      <p:grpSp>
        <p:nvGrpSpPr>
          <p:cNvPr id="105" name="Group 252">
            <a:extLst>
              <a:ext uri="{FF2B5EF4-FFF2-40B4-BE49-F238E27FC236}">
                <a16:creationId xmlns:a16="http://schemas.microsoft.com/office/drawing/2014/main" id="{D83F3246-414F-4AF8-ABD7-0CBCE64C5A1A}"/>
              </a:ext>
            </a:extLst>
          </p:cNvPr>
          <p:cNvGrpSpPr>
            <a:grpSpLocks noChangeAspect="1"/>
          </p:cNvGrpSpPr>
          <p:nvPr/>
        </p:nvGrpSpPr>
        <p:grpSpPr bwMode="auto">
          <a:xfrm>
            <a:off x="951842" y="4528746"/>
            <a:ext cx="477670" cy="477670"/>
            <a:chOff x="5024" y="718"/>
            <a:chExt cx="340" cy="340"/>
          </a:xfrm>
          <a:solidFill>
            <a:schemeClr val="tx1"/>
          </a:solidFill>
        </p:grpSpPr>
        <p:sp>
          <p:nvSpPr>
            <p:cNvPr id="106" name="Freeform 253">
              <a:extLst>
                <a:ext uri="{FF2B5EF4-FFF2-40B4-BE49-F238E27FC236}">
                  <a16:creationId xmlns:a16="http://schemas.microsoft.com/office/drawing/2014/main" id="{B83CFF7B-15DB-4613-89C8-1938153A0DA6}"/>
                </a:ext>
              </a:extLst>
            </p:cNvPr>
            <p:cNvSpPr>
              <a:spLocks/>
            </p:cNvSpPr>
            <p:nvPr/>
          </p:nvSpPr>
          <p:spPr bwMode="auto">
            <a:xfrm>
              <a:off x="5088" y="782"/>
              <a:ext cx="212" cy="212"/>
            </a:xfrm>
            <a:custGeom>
              <a:avLst/>
              <a:gdLst>
                <a:gd name="T0" fmla="*/ 181 w 320"/>
                <a:gd name="T1" fmla="*/ 320 h 320"/>
                <a:gd name="T2" fmla="*/ 181 w 320"/>
                <a:gd name="T3" fmla="*/ 320 h 320"/>
                <a:gd name="T4" fmla="*/ 171 w 320"/>
                <a:gd name="T5" fmla="*/ 311 h 320"/>
                <a:gd name="T6" fmla="*/ 126 w 320"/>
                <a:gd name="T7" fmla="*/ 63 h 320"/>
                <a:gd name="T8" fmla="*/ 95 w 320"/>
                <a:gd name="T9" fmla="*/ 194 h 320"/>
                <a:gd name="T10" fmla="*/ 85 w 320"/>
                <a:gd name="T11" fmla="*/ 202 h 320"/>
                <a:gd name="T12" fmla="*/ 75 w 320"/>
                <a:gd name="T13" fmla="*/ 195 h 320"/>
                <a:gd name="T14" fmla="*/ 60 w 320"/>
                <a:gd name="T15" fmla="*/ 152 h 320"/>
                <a:gd name="T16" fmla="*/ 51 w 320"/>
                <a:gd name="T17" fmla="*/ 166 h 320"/>
                <a:gd name="T18" fmla="*/ 42 w 320"/>
                <a:gd name="T19" fmla="*/ 170 h 320"/>
                <a:gd name="T20" fmla="*/ 10 w 320"/>
                <a:gd name="T21" fmla="*/ 170 h 320"/>
                <a:gd name="T22" fmla="*/ 0 w 320"/>
                <a:gd name="T23" fmla="*/ 160 h 320"/>
                <a:gd name="T24" fmla="*/ 10 w 320"/>
                <a:gd name="T25" fmla="*/ 149 h 320"/>
                <a:gd name="T26" fmla="*/ 37 w 320"/>
                <a:gd name="T27" fmla="*/ 149 h 320"/>
                <a:gd name="T28" fmla="*/ 55 w 320"/>
                <a:gd name="T29" fmla="*/ 122 h 320"/>
                <a:gd name="T30" fmla="*/ 65 w 320"/>
                <a:gd name="T31" fmla="*/ 117 h 320"/>
                <a:gd name="T32" fmla="*/ 74 w 320"/>
                <a:gd name="T33" fmla="*/ 124 h 320"/>
                <a:gd name="T34" fmla="*/ 83 w 320"/>
                <a:gd name="T35" fmla="*/ 153 h 320"/>
                <a:gd name="T36" fmla="*/ 117 w 320"/>
                <a:gd name="T37" fmla="*/ 8 h 320"/>
                <a:gd name="T38" fmla="*/ 128 w 320"/>
                <a:gd name="T39" fmla="*/ 0 h 320"/>
                <a:gd name="T40" fmla="*/ 138 w 320"/>
                <a:gd name="T41" fmla="*/ 8 h 320"/>
                <a:gd name="T42" fmla="*/ 182 w 320"/>
                <a:gd name="T43" fmla="*/ 253 h 320"/>
                <a:gd name="T44" fmla="*/ 213 w 320"/>
                <a:gd name="T45" fmla="*/ 104 h 320"/>
                <a:gd name="T46" fmla="*/ 223 w 320"/>
                <a:gd name="T47" fmla="*/ 96 h 320"/>
                <a:gd name="T48" fmla="*/ 234 w 320"/>
                <a:gd name="T49" fmla="*/ 103 h 320"/>
                <a:gd name="T50" fmla="*/ 254 w 320"/>
                <a:gd name="T51" fmla="*/ 164 h 320"/>
                <a:gd name="T52" fmla="*/ 256 w 320"/>
                <a:gd name="T53" fmla="*/ 157 h 320"/>
                <a:gd name="T54" fmla="*/ 266 w 320"/>
                <a:gd name="T55" fmla="*/ 149 h 320"/>
                <a:gd name="T56" fmla="*/ 309 w 320"/>
                <a:gd name="T57" fmla="*/ 149 h 320"/>
                <a:gd name="T58" fmla="*/ 320 w 320"/>
                <a:gd name="T59" fmla="*/ 160 h 320"/>
                <a:gd name="T60" fmla="*/ 309 w 320"/>
                <a:gd name="T61" fmla="*/ 170 h 320"/>
                <a:gd name="T62" fmla="*/ 275 w 320"/>
                <a:gd name="T63" fmla="*/ 170 h 320"/>
                <a:gd name="T64" fmla="*/ 266 w 320"/>
                <a:gd name="T65" fmla="*/ 205 h 320"/>
                <a:gd name="T66" fmla="*/ 256 w 320"/>
                <a:gd name="T67" fmla="*/ 213 h 320"/>
                <a:gd name="T68" fmla="*/ 246 w 320"/>
                <a:gd name="T69" fmla="*/ 206 h 320"/>
                <a:gd name="T70" fmla="*/ 226 w 320"/>
                <a:gd name="T71" fmla="*/ 147 h 320"/>
                <a:gd name="T72" fmla="*/ 191 w 320"/>
                <a:gd name="T73" fmla="*/ 311 h 320"/>
                <a:gd name="T74" fmla="*/ 181 w 320"/>
                <a:gd name="T75"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320">
                  <a:moveTo>
                    <a:pt x="181" y="320"/>
                  </a:moveTo>
                  <a:cubicBezTo>
                    <a:pt x="181" y="320"/>
                    <a:pt x="181" y="320"/>
                    <a:pt x="181" y="320"/>
                  </a:cubicBezTo>
                  <a:cubicBezTo>
                    <a:pt x="176" y="320"/>
                    <a:pt x="171" y="316"/>
                    <a:pt x="171" y="311"/>
                  </a:cubicBezTo>
                  <a:cubicBezTo>
                    <a:pt x="126" y="63"/>
                    <a:pt x="126" y="63"/>
                    <a:pt x="126" y="63"/>
                  </a:cubicBezTo>
                  <a:cubicBezTo>
                    <a:pt x="95" y="194"/>
                    <a:pt x="95" y="194"/>
                    <a:pt x="95" y="194"/>
                  </a:cubicBezTo>
                  <a:cubicBezTo>
                    <a:pt x="94" y="199"/>
                    <a:pt x="90" y="202"/>
                    <a:pt x="85" y="202"/>
                  </a:cubicBezTo>
                  <a:cubicBezTo>
                    <a:pt x="81" y="203"/>
                    <a:pt x="76" y="200"/>
                    <a:pt x="75" y="195"/>
                  </a:cubicBezTo>
                  <a:cubicBezTo>
                    <a:pt x="60" y="152"/>
                    <a:pt x="60" y="152"/>
                    <a:pt x="60" y="152"/>
                  </a:cubicBezTo>
                  <a:cubicBezTo>
                    <a:pt x="51" y="166"/>
                    <a:pt x="51" y="166"/>
                    <a:pt x="51" y="166"/>
                  </a:cubicBezTo>
                  <a:cubicBezTo>
                    <a:pt x="49" y="169"/>
                    <a:pt x="46" y="170"/>
                    <a:pt x="42" y="170"/>
                  </a:cubicBezTo>
                  <a:cubicBezTo>
                    <a:pt x="10" y="170"/>
                    <a:pt x="10" y="170"/>
                    <a:pt x="10" y="170"/>
                  </a:cubicBezTo>
                  <a:cubicBezTo>
                    <a:pt x="4" y="170"/>
                    <a:pt x="0" y="166"/>
                    <a:pt x="0" y="160"/>
                  </a:cubicBezTo>
                  <a:cubicBezTo>
                    <a:pt x="0" y="154"/>
                    <a:pt x="4" y="149"/>
                    <a:pt x="10" y="149"/>
                  </a:cubicBezTo>
                  <a:cubicBezTo>
                    <a:pt x="37" y="149"/>
                    <a:pt x="37" y="149"/>
                    <a:pt x="37" y="149"/>
                  </a:cubicBezTo>
                  <a:cubicBezTo>
                    <a:pt x="55" y="122"/>
                    <a:pt x="55" y="122"/>
                    <a:pt x="55" y="122"/>
                  </a:cubicBezTo>
                  <a:cubicBezTo>
                    <a:pt x="57" y="118"/>
                    <a:pt x="61" y="117"/>
                    <a:pt x="65" y="117"/>
                  </a:cubicBezTo>
                  <a:cubicBezTo>
                    <a:pt x="69" y="118"/>
                    <a:pt x="72" y="120"/>
                    <a:pt x="74" y="124"/>
                  </a:cubicBezTo>
                  <a:cubicBezTo>
                    <a:pt x="83" y="153"/>
                    <a:pt x="83" y="153"/>
                    <a:pt x="83" y="153"/>
                  </a:cubicBezTo>
                  <a:cubicBezTo>
                    <a:pt x="117" y="8"/>
                    <a:pt x="117" y="8"/>
                    <a:pt x="117" y="8"/>
                  </a:cubicBezTo>
                  <a:cubicBezTo>
                    <a:pt x="118" y="3"/>
                    <a:pt x="123" y="0"/>
                    <a:pt x="128" y="0"/>
                  </a:cubicBezTo>
                  <a:cubicBezTo>
                    <a:pt x="133" y="0"/>
                    <a:pt x="137" y="3"/>
                    <a:pt x="138" y="8"/>
                  </a:cubicBezTo>
                  <a:cubicBezTo>
                    <a:pt x="182" y="253"/>
                    <a:pt x="182" y="253"/>
                    <a:pt x="182" y="253"/>
                  </a:cubicBezTo>
                  <a:cubicBezTo>
                    <a:pt x="213" y="104"/>
                    <a:pt x="213" y="104"/>
                    <a:pt x="213" y="104"/>
                  </a:cubicBezTo>
                  <a:cubicBezTo>
                    <a:pt x="214" y="99"/>
                    <a:pt x="218" y="96"/>
                    <a:pt x="223" y="96"/>
                  </a:cubicBezTo>
                  <a:cubicBezTo>
                    <a:pt x="228" y="95"/>
                    <a:pt x="232" y="98"/>
                    <a:pt x="234" y="103"/>
                  </a:cubicBezTo>
                  <a:cubicBezTo>
                    <a:pt x="254" y="164"/>
                    <a:pt x="254" y="164"/>
                    <a:pt x="254" y="164"/>
                  </a:cubicBezTo>
                  <a:cubicBezTo>
                    <a:pt x="256" y="157"/>
                    <a:pt x="256" y="157"/>
                    <a:pt x="256" y="157"/>
                  </a:cubicBezTo>
                  <a:cubicBezTo>
                    <a:pt x="257" y="152"/>
                    <a:pt x="261" y="149"/>
                    <a:pt x="266" y="149"/>
                  </a:cubicBezTo>
                  <a:cubicBezTo>
                    <a:pt x="309" y="149"/>
                    <a:pt x="309" y="149"/>
                    <a:pt x="309" y="149"/>
                  </a:cubicBezTo>
                  <a:cubicBezTo>
                    <a:pt x="315" y="149"/>
                    <a:pt x="320" y="154"/>
                    <a:pt x="320" y="160"/>
                  </a:cubicBezTo>
                  <a:cubicBezTo>
                    <a:pt x="320" y="166"/>
                    <a:pt x="315" y="170"/>
                    <a:pt x="309" y="170"/>
                  </a:cubicBezTo>
                  <a:cubicBezTo>
                    <a:pt x="275" y="170"/>
                    <a:pt x="275" y="170"/>
                    <a:pt x="275" y="170"/>
                  </a:cubicBezTo>
                  <a:cubicBezTo>
                    <a:pt x="266" y="205"/>
                    <a:pt x="266" y="205"/>
                    <a:pt x="266" y="205"/>
                  </a:cubicBezTo>
                  <a:cubicBezTo>
                    <a:pt x="265" y="210"/>
                    <a:pt x="261" y="213"/>
                    <a:pt x="256" y="213"/>
                  </a:cubicBezTo>
                  <a:cubicBezTo>
                    <a:pt x="251" y="213"/>
                    <a:pt x="247" y="210"/>
                    <a:pt x="246" y="206"/>
                  </a:cubicBezTo>
                  <a:cubicBezTo>
                    <a:pt x="226" y="147"/>
                    <a:pt x="226" y="147"/>
                    <a:pt x="226" y="147"/>
                  </a:cubicBezTo>
                  <a:cubicBezTo>
                    <a:pt x="191" y="311"/>
                    <a:pt x="191" y="311"/>
                    <a:pt x="191" y="311"/>
                  </a:cubicBezTo>
                  <a:cubicBezTo>
                    <a:pt x="190" y="316"/>
                    <a:pt x="186" y="320"/>
                    <a:pt x="181" y="3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Open Sans"/>
                <a:ea typeface="+mn-ea"/>
                <a:cs typeface="+mn-cs"/>
              </a:endParaRPr>
            </a:p>
          </p:txBody>
        </p:sp>
        <p:sp>
          <p:nvSpPr>
            <p:cNvPr id="107" name="Freeform 254">
              <a:extLst>
                <a:ext uri="{FF2B5EF4-FFF2-40B4-BE49-F238E27FC236}">
                  <a16:creationId xmlns:a16="http://schemas.microsoft.com/office/drawing/2014/main" id="{810F156F-621B-4872-995E-ACBACF1EB8EB}"/>
                </a:ext>
              </a:extLst>
            </p:cNvPr>
            <p:cNvSpPr>
              <a:spLocks noEditPoints="1"/>
            </p:cNvSpPr>
            <p:nvPr/>
          </p:nvSpPr>
          <p:spPr bwMode="auto">
            <a:xfrm>
              <a:off x="5024" y="718"/>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Open Sans"/>
                <a:ea typeface="+mn-ea"/>
                <a:cs typeface="+mn-cs"/>
              </a:endParaRPr>
            </a:p>
          </p:txBody>
        </p:sp>
      </p:grpSp>
      <p:grpSp>
        <p:nvGrpSpPr>
          <p:cNvPr id="108" name="Group 252">
            <a:extLst>
              <a:ext uri="{FF2B5EF4-FFF2-40B4-BE49-F238E27FC236}">
                <a16:creationId xmlns:a16="http://schemas.microsoft.com/office/drawing/2014/main" id="{7D582C25-6E2E-4B44-83B8-F38B261EE490}"/>
              </a:ext>
            </a:extLst>
          </p:cNvPr>
          <p:cNvGrpSpPr>
            <a:grpSpLocks noChangeAspect="1"/>
          </p:cNvGrpSpPr>
          <p:nvPr/>
        </p:nvGrpSpPr>
        <p:grpSpPr bwMode="auto">
          <a:xfrm>
            <a:off x="5192920" y="5687909"/>
            <a:ext cx="477670" cy="477670"/>
            <a:chOff x="5024" y="718"/>
            <a:chExt cx="340" cy="340"/>
          </a:xfrm>
          <a:solidFill>
            <a:schemeClr val="tx1"/>
          </a:solidFill>
        </p:grpSpPr>
        <p:sp>
          <p:nvSpPr>
            <p:cNvPr id="109" name="Freeform 253">
              <a:extLst>
                <a:ext uri="{FF2B5EF4-FFF2-40B4-BE49-F238E27FC236}">
                  <a16:creationId xmlns:a16="http://schemas.microsoft.com/office/drawing/2014/main" id="{6BECE75D-7778-49D5-9F98-5C0E9F4DB715}"/>
                </a:ext>
              </a:extLst>
            </p:cNvPr>
            <p:cNvSpPr>
              <a:spLocks/>
            </p:cNvSpPr>
            <p:nvPr/>
          </p:nvSpPr>
          <p:spPr bwMode="auto">
            <a:xfrm>
              <a:off x="5088" y="782"/>
              <a:ext cx="212" cy="212"/>
            </a:xfrm>
            <a:custGeom>
              <a:avLst/>
              <a:gdLst>
                <a:gd name="T0" fmla="*/ 181 w 320"/>
                <a:gd name="T1" fmla="*/ 320 h 320"/>
                <a:gd name="T2" fmla="*/ 181 w 320"/>
                <a:gd name="T3" fmla="*/ 320 h 320"/>
                <a:gd name="T4" fmla="*/ 171 w 320"/>
                <a:gd name="T5" fmla="*/ 311 h 320"/>
                <a:gd name="T6" fmla="*/ 126 w 320"/>
                <a:gd name="T7" fmla="*/ 63 h 320"/>
                <a:gd name="T8" fmla="*/ 95 w 320"/>
                <a:gd name="T9" fmla="*/ 194 h 320"/>
                <a:gd name="T10" fmla="*/ 85 w 320"/>
                <a:gd name="T11" fmla="*/ 202 h 320"/>
                <a:gd name="T12" fmla="*/ 75 w 320"/>
                <a:gd name="T13" fmla="*/ 195 h 320"/>
                <a:gd name="T14" fmla="*/ 60 w 320"/>
                <a:gd name="T15" fmla="*/ 152 h 320"/>
                <a:gd name="T16" fmla="*/ 51 w 320"/>
                <a:gd name="T17" fmla="*/ 166 h 320"/>
                <a:gd name="T18" fmla="*/ 42 w 320"/>
                <a:gd name="T19" fmla="*/ 170 h 320"/>
                <a:gd name="T20" fmla="*/ 10 w 320"/>
                <a:gd name="T21" fmla="*/ 170 h 320"/>
                <a:gd name="T22" fmla="*/ 0 w 320"/>
                <a:gd name="T23" fmla="*/ 160 h 320"/>
                <a:gd name="T24" fmla="*/ 10 w 320"/>
                <a:gd name="T25" fmla="*/ 149 h 320"/>
                <a:gd name="T26" fmla="*/ 37 w 320"/>
                <a:gd name="T27" fmla="*/ 149 h 320"/>
                <a:gd name="T28" fmla="*/ 55 w 320"/>
                <a:gd name="T29" fmla="*/ 122 h 320"/>
                <a:gd name="T30" fmla="*/ 65 w 320"/>
                <a:gd name="T31" fmla="*/ 117 h 320"/>
                <a:gd name="T32" fmla="*/ 74 w 320"/>
                <a:gd name="T33" fmla="*/ 124 h 320"/>
                <a:gd name="T34" fmla="*/ 83 w 320"/>
                <a:gd name="T35" fmla="*/ 153 h 320"/>
                <a:gd name="T36" fmla="*/ 117 w 320"/>
                <a:gd name="T37" fmla="*/ 8 h 320"/>
                <a:gd name="T38" fmla="*/ 128 w 320"/>
                <a:gd name="T39" fmla="*/ 0 h 320"/>
                <a:gd name="T40" fmla="*/ 138 w 320"/>
                <a:gd name="T41" fmla="*/ 8 h 320"/>
                <a:gd name="T42" fmla="*/ 182 w 320"/>
                <a:gd name="T43" fmla="*/ 253 h 320"/>
                <a:gd name="T44" fmla="*/ 213 w 320"/>
                <a:gd name="T45" fmla="*/ 104 h 320"/>
                <a:gd name="T46" fmla="*/ 223 w 320"/>
                <a:gd name="T47" fmla="*/ 96 h 320"/>
                <a:gd name="T48" fmla="*/ 234 w 320"/>
                <a:gd name="T49" fmla="*/ 103 h 320"/>
                <a:gd name="T50" fmla="*/ 254 w 320"/>
                <a:gd name="T51" fmla="*/ 164 h 320"/>
                <a:gd name="T52" fmla="*/ 256 w 320"/>
                <a:gd name="T53" fmla="*/ 157 h 320"/>
                <a:gd name="T54" fmla="*/ 266 w 320"/>
                <a:gd name="T55" fmla="*/ 149 h 320"/>
                <a:gd name="T56" fmla="*/ 309 w 320"/>
                <a:gd name="T57" fmla="*/ 149 h 320"/>
                <a:gd name="T58" fmla="*/ 320 w 320"/>
                <a:gd name="T59" fmla="*/ 160 h 320"/>
                <a:gd name="T60" fmla="*/ 309 w 320"/>
                <a:gd name="T61" fmla="*/ 170 h 320"/>
                <a:gd name="T62" fmla="*/ 275 w 320"/>
                <a:gd name="T63" fmla="*/ 170 h 320"/>
                <a:gd name="T64" fmla="*/ 266 w 320"/>
                <a:gd name="T65" fmla="*/ 205 h 320"/>
                <a:gd name="T66" fmla="*/ 256 w 320"/>
                <a:gd name="T67" fmla="*/ 213 h 320"/>
                <a:gd name="T68" fmla="*/ 246 w 320"/>
                <a:gd name="T69" fmla="*/ 206 h 320"/>
                <a:gd name="T70" fmla="*/ 226 w 320"/>
                <a:gd name="T71" fmla="*/ 147 h 320"/>
                <a:gd name="T72" fmla="*/ 191 w 320"/>
                <a:gd name="T73" fmla="*/ 311 h 320"/>
                <a:gd name="T74" fmla="*/ 181 w 320"/>
                <a:gd name="T75"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320">
                  <a:moveTo>
                    <a:pt x="181" y="320"/>
                  </a:moveTo>
                  <a:cubicBezTo>
                    <a:pt x="181" y="320"/>
                    <a:pt x="181" y="320"/>
                    <a:pt x="181" y="320"/>
                  </a:cubicBezTo>
                  <a:cubicBezTo>
                    <a:pt x="176" y="320"/>
                    <a:pt x="171" y="316"/>
                    <a:pt x="171" y="311"/>
                  </a:cubicBezTo>
                  <a:cubicBezTo>
                    <a:pt x="126" y="63"/>
                    <a:pt x="126" y="63"/>
                    <a:pt x="126" y="63"/>
                  </a:cubicBezTo>
                  <a:cubicBezTo>
                    <a:pt x="95" y="194"/>
                    <a:pt x="95" y="194"/>
                    <a:pt x="95" y="194"/>
                  </a:cubicBezTo>
                  <a:cubicBezTo>
                    <a:pt x="94" y="199"/>
                    <a:pt x="90" y="202"/>
                    <a:pt x="85" y="202"/>
                  </a:cubicBezTo>
                  <a:cubicBezTo>
                    <a:pt x="81" y="203"/>
                    <a:pt x="76" y="200"/>
                    <a:pt x="75" y="195"/>
                  </a:cubicBezTo>
                  <a:cubicBezTo>
                    <a:pt x="60" y="152"/>
                    <a:pt x="60" y="152"/>
                    <a:pt x="60" y="152"/>
                  </a:cubicBezTo>
                  <a:cubicBezTo>
                    <a:pt x="51" y="166"/>
                    <a:pt x="51" y="166"/>
                    <a:pt x="51" y="166"/>
                  </a:cubicBezTo>
                  <a:cubicBezTo>
                    <a:pt x="49" y="169"/>
                    <a:pt x="46" y="170"/>
                    <a:pt x="42" y="170"/>
                  </a:cubicBezTo>
                  <a:cubicBezTo>
                    <a:pt x="10" y="170"/>
                    <a:pt x="10" y="170"/>
                    <a:pt x="10" y="170"/>
                  </a:cubicBezTo>
                  <a:cubicBezTo>
                    <a:pt x="4" y="170"/>
                    <a:pt x="0" y="166"/>
                    <a:pt x="0" y="160"/>
                  </a:cubicBezTo>
                  <a:cubicBezTo>
                    <a:pt x="0" y="154"/>
                    <a:pt x="4" y="149"/>
                    <a:pt x="10" y="149"/>
                  </a:cubicBezTo>
                  <a:cubicBezTo>
                    <a:pt x="37" y="149"/>
                    <a:pt x="37" y="149"/>
                    <a:pt x="37" y="149"/>
                  </a:cubicBezTo>
                  <a:cubicBezTo>
                    <a:pt x="55" y="122"/>
                    <a:pt x="55" y="122"/>
                    <a:pt x="55" y="122"/>
                  </a:cubicBezTo>
                  <a:cubicBezTo>
                    <a:pt x="57" y="118"/>
                    <a:pt x="61" y="117"/>
                    <a:pt x="65" y="117"/>
                  </a:cubicBezTo>
                  <a:cubicBezTo>
                    <a:pt x="69" y="118"/>
                    <a:pt x="72" y="120"/>
                    <a:pt x="74" y="124"/>
                  </a:cubicBezTo>
                  <a:cubicBezTo>
                    <a:pt x="83" y="153"/>
                    <a:pt x="83" y="153"/>
                    <a:pt x="83" y="153"/>
                  </a:cubicBezTo>
                  <a:cubicBezTo>
                    <a:pt x="117" y="8"/>
                    <a:pt x="117" y="8"/>
                    <a:pt x="117" y="8"/>
                  </a:cubicBezTo>
                  <a:cubicBezTo>
                    <a:pt x="118" y="3"/>
                    <a:pt x="123" y="0"/>
                    <a:pt x="128" y="0"/>
                  </a:cubicBezTo>
                  <a:cubicBezTo>
                    <a:pt x="133" y="0"/>
                    <a:pt x="137" y="3"/>
                    <a:pt x="138" y="8"/>
                  </a:cubicBezTo>
                  <a:cubicBezTo>
                    <a:pt x="182" y="253"/>
                    <a:pt x="182" y="253"/>
                    <a:pt x="182" y="253"/>
                  </a:cubicBezTo>
                  <a:cubicBezTo>
                    <a:pt x="213" y="104"/>
                    <a:pt x="213" y="104"/>
                    <a:pt x="213" y="104"/>
                  </a:cubicBezTo>
                  <a:cubicBezTo>
                    <a:pt x="214" y="99"/>
                    <a:pt x="218" y="96"/>
                    <a:pt x="223" y="96"/>
                  </a:cubicBezTo>
                  <a:cubicBezTo>
                    <a:pt x="228" y="95"/>
                    <a:pt x="232" y="98"/>
                    <a:pt x="234" y="103"/>
                  </a:cubicBezTo>
                  <a:cubicBezTo>
                    <a:pt x="254" y="164"/>
                    <a:pt x="254" y="164"/>
                    <a:pt x="254" y="164"/>
                  </a:cubicBezTo>
                  <a:cubicBezTo>
                    <a:pt x="256" y="157"/>
                    <a:pt x="256" y="157"/>
                    <a:pt x="256" y="157"/>
                  </a:cubicBezTo>
                  <a:cubicBezTo>
                    <a:pt x="257" y="152"/>
                    <a:pt x="261" y="149"/>
                    <a:pt x="266" y="149"/>
                  </a:cubicBezTo>
                  <a:cubicBezTo>
                    <a:pt x="309" y="149"/>
                    <a:pt x="309" y="149"/>
                    <a:pt x="309" y="149"/>
                  </a:cubicBezTo>
                  <a:cubicBezTo>
                    <a:pt x="315" y="149"/>
                    <a:pt x="320" y="154"/>
                    <a:pt x="320" y="160"/>
                  </a:cubicBezTo>
                  <a:cubicBezTo>
                    <a:pt x="320" y="166"/>
                    <a:pt x="315" y="170"/>
                    <a:pt x="309" y="170"/>
                  </a:cubicBezTo>
                  <a:cubicBezTo>
                    <a:pt x="275" y="170"/>
                    <a:pt x="275" y="170"/>
                    <a:pt x="275" y="170"/>
                  </a:cubicBezTo>
                  <a:cubicBezTo>
                    <a:pt x="266" y="205"/>
                    <a:pt x="266" y="205"/>
                    <a:pt x="266" y="205"/>
                  </a:cubicBezTo>
                  <a:cubicBezTo>
                    <a:pt x="265" y="210"/>
                    <a:pt x="261" y="213"/>
                    <a:pt x="256" y="213"/>
                  </a:cubicBezTo>
                  <a:cubicBezTo>
                    <a:pt x="251" y="213"/>
                    <a:pt x="247" y="210"/>
                    <a:pt x="246" y="206"/>
                  </a:cubicBezTo>
                  <a:cubicBezTo>
                    <a:pt x="226" y="147"/>
                    <a:pt x="226" y="147"/>
                    <a:pt x="226" y="147"/>
                  </a:cubicBezTo>
                  <a:cubicBezTo>
                    <a:pt x="191" y="311"/>
                    <a:pt x="191" y="311"/>
                    <a:pt x="191" y="311"/>
                  </a:cubicBezTo>
                  <a:cubicBezTo>
                    <a:pt x="190" y="316"/>
                    <a:pt x="186" y="320"/>
                    <a:pt x="181" y="3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Open Sans"/>
                <a:ea typeface="+mn-ea"/>
                <a:cs typeface="+mn-cs"/>
              </a:endParaRPr>
            </a:p>
          </p:txBody>
        </p:sp>
        <p:sp>
          <p:nvSpPr>
            <p:cNvPr id="110" name="Freeform 254">
              <a:extLst>
                <a:ext uri="{FF2B5EF4-FFF2-40B4-BE49-F238E27FC236}">
                  <a16:creationId xmlns:a16="http://schemas.microsoft.com/office/drawing/2014/main" id="{9CB5F02E-1A4E-4984-AD0F-FECAE6877CF3}"/>
                </a:ext>
              </a:extLst>
            </p:cNvPr>
            <p:cNvSpPr>
              <a:spLocks noEditPoints="1"/>
            </p:cNvSpPr>
            <p:nvPr/>
          </p:nvSpPr>
          <p:spPr bwMode="auto">
            <a:xfrm>
              <a:off x="5024" y="718"/>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Open Sans"/>
                <a:ea typeface="+mn-ea"/>
                <a:cs typeface="+mn-cs"/>
              </a:endParaRPr>
            </a:p>
          </p:txBody>
        </p:sp>
      </p:grpSp>
      <p:sp>
        <p:nvSpPr>
          <p:cNvPr id="111" name="TextBox 110">
            <a:extLst>
              <a:ext uri="{FF2B5EF4-FFF2-40B4-BE49-F238E27FC236}">
                <a16:creationId xmlns:a16="http://schemas.microsoft.com/office/drawing/2014/main" id="{244F27E3-C29F-4ED9-A371-A2A731D9206B}"/>
              </a:ext>
            </a:extLst>
          </p:cNvPr>
          <p:cNvSpPr txBox="1"/>
          <p:nvPr/>
        </p:nvSpPr>
        <p:spPr>
          <a:xfrm>
            <a:off x="8982105" y="5180586"/>
            <a:ext cx="2663286" cy="492122"/>
          </a:xfrm>
          <a:prstGeom prst="rect">
            <a:avLst/>
          </a:prstGeom>
          <a:noFill/>
        </p:spPr>
        <p:txBody>
          <a:bodyPr wrap="square">
            <a:spAutoFit/>
          </a:bodyPr>
          <a:lstStyle/>
          <a:p>
            <a:pPr marR="0" lvl="0" algn="r" rtl="1">
              <a:lnSpc>
                <a:spcPct val="115000"/>
              </a:lnSpc>
              <a:spcBef>
                <a:spcPts val="0"/>
              </a:spcBef>
              <a:spcAft>
                <a:spcPts val="0"/>
              </a:spcAft>
            </a:pPr>
            <a:r>
              <a:rPr lang="he-IL" sz="2400" b="1" dirty="0">
                <a:solidFill>
                  <a:srgbClr val="002060"/>
                </a:solidFill>
                <a:latin typeface="Calibri" panose="020F0502020204030204" pitchFamily="34" charset="0"/>
                <a:cs typeface="Calibri" panose="020F0502020204030204" pitchFamily="34" charset="0"/>
              </a:rPr>
              <a:t>רישום ניתוחי חזה</a:t>
            </a:r>
            <a:endParaRPr lang="en-US" sz="2400" b="1" dirty="0">
              <a:solidFill>
                <a:srgbClr val="002060"/>
              </a:solidFill>
              <a:latin typeface="Calibri" panose="020F0502020204030204" pitchFamily="34" charset="0"/>
              <a:cs typeface="Calibri" panose="020F0502020204030204" pitchFamily="34" charset="0"/>
            </a:endParaRPr>
          </a:p>
        </p:txBody>
      </p:sp>
      <p:grpSp>
        <p:nvGrpSpPr>
          <p:cNvPr id="112" name="Group 690">
            <a:extLst>
              <a:ext uri="{FF2B5EF4-FFF2-40B4-BE49-F238E27FC236}">
                <a16:creationId xmlns:a16="http://schemas.microsoft.com/office/drawing/2014/main" id="{767A07BB-D256-4B2C-9485-FF9E1B585773}"/>
              </a:ext>
            </a:extLst>
          </p:cNvPr>
          <p:cNvGrpSpPr>
            <a:grpSpLocks noChangeAspect="1"/>
          </p:cNvGrpSpPr>
          <p:nvPr/>
        </p:nvGrpSpPr>
        <p:grpSpPr bwMode="auto">
          <a:xfrm>
            <a:off x="10389592" y="4725275"/>
            <a:ext cx="478895" cy="478895"/>
            <a:chOff x="3494" y="2985"/>
            <a:chExt cx="340" cy="340"/>
          </a:xfrm>
          <a:solidFill>
            <a:schemeClr val="tx1"/>
          </a:solidFill>
        </p:grpSpPr>
        <p:sp>
          <p:nvSpPr>
            <p:cNvPr id="113" name="Freeform 691">
              <a:extLst>
                <a:ext uri="{FF2B5EF4-FFF2-40B4-BE49-F238E27FC236}">
                  <a16:creationId xmlns:a16="http://schemas.microsoft.com/office/drawing/2014/main" id="{AFC45E80-44FD-4B4F-B67A-2FA57ADBDA9D}"/>
                </a:ext>
              </a:extLst>
            </p:cNvPr>
            <p:cNvSpPr>
              <a:spLocks noEditPoints="1"/>
            </p:cNvSpPr>
            <p:nvPr/>
          </p:nvSpPr>
          <p:spPr bwMode="auto">
            <a:xfrm>
              <a:off x="3494" y="298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Open Sans"/>
                <a:ea typeface="+mn-ea"/>
                <a:cs typeface="+mn-cs"/>
              </a:endParaRPr>
            </a:p>
          </p:txBody>
        </p:sp>
        <p:sp>
          <p:nvSpPr>
            <p:cNvPr id="114" name="Freeform 692">
              <a:extLst>
                <a:ext uri="{FF2B5EF4-FFF2-40B4-BE49-F238E27FC236}">
                  <a16:creationId xmlns:a16="http://schemas.microsoft.com/office/drawing/2014/main" id="{401A07D8-435A-4AF9-99B2-408D433468F0}"/>
                </a:ext>
              </a:extLst>
            </p:cNvPr>
            <p:cNvSpPr>
              <a:spLocks noEditPoints="1"/>
            </p:cNvSpPr>
            <p:nvPr/>
          </p:nvSpPr>
          <p:spPr bwMode="auto">
            <a:xfrm>
              <a:off x="3551" y="3067"/>
              <a:ext cx="225" cy="194"/>
            </a:xfrm>
            <a:custGeom>
              <a:avLst/>
              <a:gdLst>
                <a:gd name="T0" fmla="*/ 170 w 338"/>
                <a:gd name="T1" fmla="*/ 292 h 292"/>
                <a:gd name="T2" fmla="*/ 168 w 338"/>
                <a:gd name="T3" fmla="*/ 292 h 292"/>
                <a:gd name="T4" fmla="*/ 160 w 338"/>
                <a:gd name="T5" fmla="*/ 288 h 292"/>
                <a:gd name="T6" fmla="*/ 32 w 338"/>
                <a:gd name="T7" fmla="*/ 153 h 292"/>
                <a:gd name="T8" fmla="*/ 32 w 338"/>
                <a:gd name="T9" fmla="*/ 33 h 292"/>
                <a:gd name="T10" fmla="*/ 90 w 338"/>
                <a:gd name="T11" fmla="*/ 8 h 292"/>
                <a:gd name="T12" fmla="*/ 148 w 338"/>
                <a:gd name="T13" fmla="*/ 33 h 292"/>
                <a:gd name="T14" fmla="*/ 149 w 338"/>
                <a:gd name="T15" fmla="*/ 35 h 292"/>
                <a:gd name="T16" fmla="*/ 149 w 338"/>
                <a:gd name="T17" fmla="*/ 50 h 292"/>
                <a:gd name="T18" fmla="*/ 121 w 338"/>
                <a:gd name="T19" fmla="*/ 78 h 292"/>
                <a:gd name="T20" fmla="*/ 161 w 338"/>
                <a:gd name="T21" fmla="*/ 119 h 292"/>
                <a:gd name="T22" fmla="*/ 161 w 338"/>
                <a:gd name="T23" fmla="*/ 134 h 292"/>
                <a:gd name="T24" fmla="*/ 147 w 338"/>
                <a:gd name="T25" fmla="*/ 148 h 292"/>
                <a:gd name="T26" fmla="*/ 161 w 338"/>
                <a:gd name="T27" fmla="*/ 161 h 292"/>
                <a:gd name="T28" fmla="*/ 159 w 338"/>
                <a:gd name="T29" fmla="*/ 156 h 292"/>
                <a:gd name="T30" fmla="*/ 162 w 338"/>
                <a:gd name="T31" fmla="*/ 145 h 292"/>
                <a:gd name="T32" fmla="*/ 187 w 338"/>
                <a:gd name="T33" fmla="*/ 121 h 292"/>
                <a:gd name="T34" fmla="*/ 162 w 338"/>
                <a:gd name="T35" fmla="*/ 97 h 292"/>
                <a:gd name="T36" fmla="*/ 162 w 338"/>
                <a:gd name="T37" fmla="*/ 81 h 292"/>
                <a:gd name="T38" fmla="*/ 197 w 338"/>
                <a:gd name="T39" fmla="*/ 46 h 292"/>
                <a:gd name="T40" fmla="*/ 195 w 338"/>
                <a:gd name="T41" fmla="*/ 44 h 292"/>
                <a:gd name="T42" fmla="*/ 192 w 338"/>
                <a:gd name="T43" fmla="*/ 36 h 292"/>
                <a:gd name="T44" fmla="*/ 195 w 338"/>
                <a:gd name="T45" fmla="*/ 28 h 292"/>
                <a:gd name="T46" fmla="*/ 306 w 338"/>
                <a:gd name="T47" fmla="*/ 33 h 292"/>
                <a:gd name="T48" fmla="*/ 306 w 338"/>
                <a:gd name="T49" fmla="*/ 33 h 292"/>
                <a:gd name="T50" fmla="*/ 306 w 338"/>
                <a:gd name="T51" fmla="*/ 153 h 292"/>
                <a:gd name="T52" fmla="*/ 177 w 338"/>
                <a:gd name="T53" fmla="*/ 288 h 292"/>
                <a:gd name="T54" fmla="*/ 170 w 338"/>
                <a:gd name="T55" fmla="*/ 292 h 292"/>
                <a:gd name="T56" fmla="*/ 90 w 338"/>
                <a:gd name="T57" fmla="*/ 30 h 292"/>
                <a:gd name="T58" fmla="*/ 47 w 338"/>
                <a:gd name="T59" fmla="*/ 48 h 292"/>
                <a:gd name="T60" fmla="*/ 47 w 338"/>
                <a:gd name="T61" fmla="*/ 138 h 292"/>
                <a:gd name="T62" fmla="*/ 169 w 338"/>
                <a:gd name="T63" fmla="*/ 266 h 292"/>
                <a:gd name="T64" fmla="*/ 291 w 338"/>
                <a:gd name="T65" fmla="*/ 138 h 292"/>
                <a:gd name="T66" fmla="*/ 291 w 338"/>
                <a:gd name="T67" fmla="*/ 48 h 292"/>
                <a:gd name="T68" fmla="*/ 291 w 338"/>
                <a:gd name="T69" fmla="*/ 48 h 292"/>
                <a:gd name="T70" fmla="*/ 219 w 338"/>
                <a:gd name="T71" fmla="*/ 38 h 292"/>
                <a:gd name="T72" fmla="*/ 220 w 338"/>
                <a:gd name="T73" fmla="*/ 39 h 292"/>
                <a:gd name="T74" fmla="*/ 220 w 338"/>
                <a:gd name="T75" fmla="*/ 54 h 292"/>
                <a:gd name="T76" fmla="*/ 185 w 338"/>
                <a:gd name="T77" fmla="*/ 89 h 292"/>
                <a:gd name="T78" fmla="*/ 209 w 338"/>
                <a:gd name="T79" fmla="*/ 113 h 292"/>
                <a:gd name="T80" fmla="*/ 209 w 338"/>
                <a:gd name="T81" fmla="*/ 129 h 292"/>
                <a:gd name="T82" fmla="*/ 181 w 338"/>
                <a:gd name="T83" fmla="*/ 156 h 292"/>
                <a:gd name="T84" fmla="*/ 191 w 338"/>
                <a:gd name="T85" fmla="*/ 193 h 292"/>
                <a:gd name="T86" fmla="*/ 186 w 338"/>
                <a:gd name="T87" fmla="*/ 205 h 292"/>
                <a:gd name="T88" fmla="*/ 173 w 338"/>
                <a:gd name="T89" fmla="*/ 203 h 292"/>
                <a:gd name="T90" fmla="*/ 125 w 338"/>
                <a:gd name="T91" fmla="*/ 155 h 292"/>
                <a:gd name="T92" fmla="*/ 125 w 338"/>
                <a:gd name="T93" fmla="*/ 140 h 292"/>
                <a:gd name="T94" fmla="*/ 139 w 338"/>
                <a:gd name="T95" fmla="*/ 126 h 292"/>
                <a:gd name="T96" fmla="*/ 98 w 338"/>
                <a:gd name="T97" fmla="*/ 86 h 292"/>
                <a:gd name="T98" fmla="*/ 95 w 338"/>
                <a:gd name="T99" fmla="*/ 78 h 292"/>
                <a:gd name="T100" fmla="*/ 98 w 338"/>
                <a:gd name="T101" fmla="*/ 71 h 292"/>
                <a:gd name="T102" fmla="*/ 126 w 338"/>
                <a:gd name="T103" fmla="*/ 43 h 292"/>
                <a:gd name="T104" fmla="*/ 90 w 338"/>
                <a:gd name="T105" fmla="*/ 3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8" h="292">
                  <a:moveTo>
                    <a:pt x="170" y="292"/>
                  </a:moveTo>
                  <a:cubicBezTo>
                    <a:pt x="168" y="292"/>
                    <a:pt x="168" y="292"/>
                    <a:pt x="168" y="292"/>
                  </a:cubicBezTo>
                  <a:cubicBezTo>
                    <a:pt x="165" y="292"/>
                    <a:pt x="162" y="290"/>
                    <a:pt x="160" y="288"/>
                  </a:cubicBezTo>
                  <a:cubicBezTo>
                    <a:pt x="32" y="153"/>
                    <a:pt x="32" y="153"/>
                    <a:pt x="32" y="153"/>
                  </a:cubicBezTo>
                  <a:cubicBezTo>
                    <a:pt x="0" y="120"/>
                    <a:pt x="0" y="66"/>
                    <a:pt x="32" y="33"/>
                  </a:cubicBezTo>
                  <a:cubicBezTo>
                    <a:pt x="47" y="17"/>
                    <a:pt x="68" y="8"/>
                    <a:pt x="90" y="8"/>
                  </a:cubicBezTo>
                  <a:cubicBezTo>
                    <a:pt x="112" y="8"/>
                    <a:pt x="132" y="17"/>
                    <a:pt x="148" y="33"/>
                  </a:cubicBezTo>
                  <a:cubicBezTo>
                    <a:pt x="149" y="35"/>
                    <a:pt x="149" y="35"/>
                    <a:pt x="149" y="35"/>
                  </a:cubicBezTo>
                  <a:cubicBezTo>
                    <a:pt x="153" y="39"/>
                    <a:pt x="153" y="46"/>
                    <a:pt x="149" y="50"/>
                  </a:cubicBezTo>
                  <a:cubicBezTo>
                    <a:pt x="121" y="78"/>
                    <a:pt x="121" y="78"/>
                    <a:pt x="121" y="78"/>
                  </a:cubicBezTo>
                  <a:cubicBezTo>
                    <a:pt x="161" y="119"/>
                    <a:pt x="161" y="119"/>
                    <a:pt x="161" y="119"/>
                  </a:cubicBezTo>
                  <a:cubicBezTo>
                    <a:pt x="165" y="123"/>
                    <a:pt x="165" y="130"/>
                    <a:pt x="161" y="134"/>
                  </a:cubicBezTo>
                  <a:cubicBezTo>
                    <a:pt x="147" y="148"/>
                    <a:pt x="147" y="148"/>
                    <a:pt x="147" y="148"/>
                  </a:cubicBezTo>
                  <a:cubicBezTo>
                    <a:pt x="161" y="161"/>
                    <a:pt x="161" y="161"/>
                    <a:pt x="161" y="161"/>
                  </a:cubicBezTo>
                  <a:cubicBezTo>
                    <a:pt x="159" y="156"/>
                    <a:pt x="159" y="156"/>
                    <a:pt x="159" y="156"/>
                  </a:cubicBezTo>
                  <a:cubicBezTo>
                    <a:pt x="158" y="152"/>
                    <a:pt x="159" y="148"/>
                    <a:pt x="162" y="145"/>
                  </a:cubicBezTo>
                  <a:cubicBezTo>
                    <a:pt x="187" y="121"/>
                    <a:pt x="187" y="121"/>
                    <a:pt x="187" y="121"/>
                  </a:cubicBezTo>
                  <a:cubicBezTo>
                    <a:pt x="162" y="97"/>
                    <a:pt x="162" y="97"/>
                    <a:pt x="162" y="97"/>
                  </a:cubicBezTo>
                  <a:cubicBezTo>
                    <a:pt x="158" y="92"/>
                    <a:pt x="158" y="86"/>
                    <a:pt x="162" y="81"/>
                  </a:cubicBezTo>
                  <a:cubicBezTo>
                    <a:pt x="197" y="46"/>
                    <a:pt x="197" y="46"/>
                    <a:pt x="197" y="46"/>
                  </a:cubicBezTo>
                  <a:cubicBezTo>
                    <a:pt x="195" y="44"/>
                    <a:pt x="195" y="44"/>
                    <a:pt x="195" y="44"/>
                  </a:cubicBezTo>
                  <a:cubicBezTo>
                    <a:pt x="193" y="42"/>
                    <a:pt x="192" y="39"/>
                    <a:pt x="192" y="36"/>
                  </a:cubicBezTo>
                  <a:cubicBezTo>
                    <a:pt x="192" y="33"/>
                    <a:pt x="193" y="30"/>
                    <a:pt x="195" y="28"/>
                  </a:cubicBezTo>
                  <a:cubicBezTo>
                    <a:pt x="228" y="0"/>
                    <a:pt x="276" y="2"/>
                    <a:pt x="306" y="33"/>
                  </a:cubicBezTo>
                  <a:cubicBezTo>
                    <a:pt x="306" y="33"/>
                    <a:pt x="306" y="33"/>
                    <a:pt x="306" y="33"/>
                  </a:cubicBezTo>
                  <a:cubicBezTo>
                    <a:pt x="338" y="66"/>
                    <a:pt x="338" y="120"/>
                    <a:pt x="306" y="153"/>
                  </a:cubicBezTo>
                  <a:cubicBezTo>
                    <a:pt x="177" y="288"/>
                    <a:pt x="177" y="288"/>
                    <a:pt x="177" y="288"/>
                  </a:cubicBezTo>
                  <a:cubicBezTo>
                    <a:pt x="175" y="290"/>
                    <a:pt x="173" y="292"/>
                    <a:pt x="170" y="292"/>
                  </a:cubicBezTo>
                  <a:close/>
                  <a:moveTo>
                    <a:pt x="90" y="30"/>
                  </a:moveTo>
                  <a:cubicBezTo>
                    <a:pt x="74" y="30"/>
                    <a:pt x="59" y="36"/>
                    <a:pt x="47" y="48"/>
                  </a:cubicBezTo>
                  <a:cubicBezTo>
                    <a:pt x="23" y="73"/>
                    <a:pt x="23" y="113"/>
                    <a:pt x="47" y="138"/>
                  </a:cubicBezTo>
                  <a:cubicBezTo>
                    <a:pt x="169" y="266"/>
                    <a:pt x="169" y="266"/>
                    <a:pt x="169" y="266"/>
                  </a:cubicBezTo>
                  <a:cubicBezTo>
                    <a:pt x="291" y="138"/>
                    <a:pt x="291" y="138"/>
                    <a:pt x="291" y="138"/>
                  </a:cubicBezTo>
                  <a:cubicBezTo>
                    <a:pt x="314" y="113"/>
                    <a:pt x="314" y="73"/>
                    <a:pt x="291" y="48"/>
                  </a:cubicBezTo>
                  <a:cubicBezTo>
                    <a:pt x="291" y="48"/>
                    <a:pt x="291" y="48"/>
                    <a:pt x="291" y="48"/>
                  </a:cubicBezTo>
                  <a:cubicBezTo>
                    <a:pt x="271" y="28"/>
                    <a:pt x="242" y="24"/>
                    <a:pt x="219" y="38"/>
                  </a:cubicBezTo>
                  <a:cubicBezTo>
                    <a:pt x="220" y="39"/>
                    <a:pt x="220" y="39"/>
                    <a:pt x="220" y="39"/>
                  </a:cubicBezTo>
                  <a:cubicBezTo>
                    <a:pt x="224" y="43"/>
                    <a:pt x="224" y="50"/>
                    <a:pt x="220" y="54"/>
                  </a:cubicBezTo>
                  <a:cubicBezTo>
                    <a:pt x="185" y="89"/>
                    <a:pt x="185" y="89"/>
                    <a:pt x="185" y="89"/>
                  </a:cubicBezTo>
                  <a:cubicBezTo>
                    <a:pt x="209" y="113"/>
                    <a:pt x="209" y="113"/>
                    <a:pt x="209" y="113"/>
                  </a:cubicBezTo>
                  <a:cubicBezTo>
                    <a:pt x="213" y="118"/>
                    <a:pt x="213" y="124"/>
                    <a:pt x="209" y="129"/>
                  </a:cubicBezTo>
                  <a:cubicBezTo>
                    <a:pt x="181" y="156"/>
                    <a:pt x="181" y="156"/>
                    <a:pt x="181" y="156"/>
                  </a:cubicBezTo>
                  <a:cubicBezTo>
                    <a:pt x="191" y="193"/>
                    <a:pt x="191" y="193"/>
                    <a:pt x="191" y="193"/>
                  </a:cubicBezTo>
                  <a:cubicBezTo>
                    <a:pt x="192" y="198"/>
                    <a:pt x="190" y="203"/>
                    <a:pt x="186" y="205"/>
                  </a:cubicBezTo>
                  <a:cubicBezTo>
                    <a:pt x="181" y="207"/>
                    <a:pt x="176" y="207"/>
                    <a:pt x="173" y="203"/>
                  </a:cubicBezTo>
                  <a:cubicBezTo>
                    <a:pt x="125" y="155"/>
                    <a:pt x="125" y="155"/>
                    <a:pt x="125" y="155"/>
                  </a:cubicBezTo>
                  <a:cubicBezTo>
                    <a:pt x="121" y="151"/>
                    <a:pt x="121" y="144"/>
                    <a:pt x="125" y="140"/>
                  </a:cubicBezTo>
                  <a:cubicBezTo>
                    <a:pt x="139" y="126"/>
                    <a:pt x="139" y="126"/>
                    <a:pt x="139" y="126"/>
                  </a:cubicBezTo>
                  <a:cubicBezTo>
                    <a:pt x="98" y="86"/>
                    <a:pt x="98" y="86"/>
                    <a:pt x="98" y="86"/>
                  </a:cubicBezTo>
                  <a:cubicBezTo>
                    <a:pt x="96" y="84"/>
                    <a:pt x="95" y="81"/>
                    <a:pt x="95" y="78"/>
                  </a:cubicBezTo>
                  <a:cubicBezTo>
                    <a:pt x="95" y="75"/>
                    <a:pt x="96" y="73"/>
                    <a:pt x="98" y="71"/>
                  </a:cubicBezTo>
                  <a:cubicBezTo>
                    <a:pt x="126" y="43"/>
                    <a:pt x="126" y="43"/>
                    <a:pt x="126" y="43"/>
                  </a:cubicBezTo>
                  <a:cubicBezTo>
                    <a:pt x="116" y="34"/>
                    <a:pt x="103" y="30"/>
                    <a:pt x="90"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Open Sans"/>
                <a:ea typeface="+mn-ea"/>
                <a:cs typeface="+mn-cs"/>
              </a:endParaRPr>
            </a:p>
          </p:txBody>
        </p:sp>
      </p:grpSp>
      <p:grpSp>
        <p:nvGrpSpPr>
          <p:cNvPr id="115" name="Group 690">
            <a:extLst>
              <a:ext uri="{FF2B5EF4-FFF2-40B4-BE49-F238E27FC236}">
                <a16:creationId xmlns:a16="http://schemas.microsoft.com/office/drawing/2014/main" id="{72EAC68C-A4F5-4EAE-AFB0-A09A7781AE73}"/>
              </a:ext>
            </a:extLst>
          </p:cNvPr>
          <p:cNvGrpSpPr>
            <a:grpSpLocks noChangeAspect="1"/>
          </p:cNvGrpSpPr>
          <p:nvPr/>
        </p:nvGrpSpPr>
        <p:grpSpPr bwMode="auto">
          <a:xfrm>
            <a:off x="6574386" y="5735609"/>
            <a:ext cx="469044" cy="469044"/>
            <a:chOff x="3494" y="2985"/>
            <a:chExt cx="340" cy="340"/>
          </a:xfrm>
          <a:solidFill>
            <a:schemeClr val="tx1"/>
          </a:solidFill>
        </p:grpSpPr>
        <p:sp>
          <p:nvSpPr>
            <p:cNvPr id="116" name="Freeform 691">
              <a:extLst>
                <a:ext uri="{FF2B5EF4-FFF2-40B4-BE49-F238E27FC236}">
                  <a16:creationId xmlns:a16="http://schemas.microsoft.com/office/drawing/2014/main" id="{096F0734-2DCE-493C-A742-E2D0902B6520}"/>
                </a:ext>
              </a:extLst>
            </p:cNvPr>
            <p:cNvSpPr>
              <a:spLocks noEditPoints="1"/>
            </p:cNvSpPr>
            <p:nvPr/>
          </p:nvSpPr>
          <p:spPr bwMode="auto">
            <a:xfrm>
              <a:off x="3494" y="298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Open Sans"/>
                <a:ea typeface="+mn-ea"/>
                <a:cs typeface="+mn-cs"/>
              </a:endParaRPr>
            </a:p>
          </p:txBody>
        </p:sp>
        <p:sp>
          <p:nvSpPr>
            <p:cNvPr id="117" name="Freeform 692">
              <a:extLst>
                <a:ext uri="{FF2B5EF4-FFF2-40B4-BE49-F238E27FC236}">
                  <a16:creationId xmlns:a16="http://schemas.microsoft.com/office/drawing/2014/main" id="{69A0B142-D362-40FE-9A2E-EF1150586836}"/>
                </a:ext>
              </a:extLst>
            </p:cNvPr>
            <p:cNvSpPr>
              <a:spLocks noEditPoints="1"/>
            </p:cNvSpPr>
            <p:nvPr/>
          </p:nvSpPr>
          <p:spPr bwMode="auto">
            <a:xfrm>
              <a:off x="3551" y="3067"/>
              <a:ext cx="225" cy="194"/>
            </a:xfrm>
            <a:custGeom>
              <a:avLst/>
              <a:gdLst>
                <a:gd name="T0" fmla="*/ 170 w 338"/>
                <a:gd name="T1" fmla="*/ 292 h 292"/>
                <a:gd name="T2" fmla="*/ 168 w 338"/>
                <a:gd name="T3" fmla="*/ 292 h 292"/>
                <a:gd name="T4" fmla="*/ 160 w 338"/>
                <a:gd name="T5" fmla="*/ 288 h 292"/>
                <a:gd name="T6" fmla="*/ 32 w 338"/>
                <a:gd name="T7" fmla="*/ 153 h 292"/>
                <a:gd name="T8" fmla="*/ 32 w 338"/>
                <a:gd name="T9" fmla="*/ 33 h 292"/>
                <a:gd name="T10" fmla="*/ 90 w 338"/>
                <a:gd name="T11" fmla="*/ 8 h 292"/>
                <a:gd name="T12" fmla="*/ 148 w 338"/>
                <a:gd name="T13" fmla="*/ 33 h 292"/>
                <a:gd name="T14" fmla="*/ 149 w 338"/>
                <a:gd name="T15" fmla="*/ 35 h 292"/>
                <a:gd name="T16" fmla="*/ 149 w 338"/>
                <a:gd name="T17" fmla="*/ 50 h 292"/>
                <a:gd name="T18" fmla="*/ 121 w 338"/>
                <a:gd name="T19" fmla="*/ 78 h 292"/>
                <a:gd name="T20" fmla="*/ 161 w 338"/>
                <a:gd name="T21" fmla="*/ 119 h 292"/>
                <a:gd name="T22" fmla="*/ 161 w 338"/>
                <a:gd name="T23" fmla="*/ 134 h 292"/>
                <a:gd name="T24" fmla="*/ 147 w 338"/>
                <a:gd name="T25" fmla="*/ 148 h 292"/>
                <a:gd name="T26" fmla="*/ 161 w 338"/>
                <a:gd name="T27" fmla="*/ 161 h 292"/>
                <a:gd name="T28" fmla="*/ 159 w 338"/>
                <a:gd name="T29" fmla="*/ 156 h 292"/>
                <a:gd name="T30" fmla="*/ 162 w 338"/>
                <a:gd name="T31" fmla="*/ 145 h 292"/>
                <a:gd name="T32" fmla="*/ 187 w 338"/>
                <a:gd name="T33" fmla="*/ 121 h 292"/>
                <a:gd name="T34" fmla="*/ 162 w 338"/>
                <a:gd name="T35" fmla="*/ 97 h 292"/>
                <a:gd name="T36" fmla="*/ 162 w 338"/>
                <a:gd name="T37" fmla="*/ 81 h 292"/>
                <a:gd name="T38" fmla="*/ 197 w 338"/>
                <a:gd name="T39" fmla="*/ 46 h 292"/>
                <a:gd name="T40" fmla="*/ 195 w 338"/>
                <a:gd name="T41" fmla="*/ 44 h 292"/>
                <a:gd name="T42" fmla="*/ 192 w 338"/>
                <a:gd name="T43" fmla="*/ 36 h 292"/>
                <a:gd name="T44" fmla="*/ 195 w 338"/>
                <a:gd name="T45" fmla="*/ 28 h 292"/>
                <a:gd name="T46" fmla="*/ 306 w 338"/>
                <a:gd name="T47" fmla="*/ 33 h 292"/>
                <a:gd name="T48" fmla="*/ 306 w 338"/>
                <a:gd name="T49" fmla="*/ 33 h 292"/>
                <a:gd name="T50" fmla="*/ 306 w 338"/>
                <a:gd name="T51" fmla="*/ 153 h 292"/>
                <a:gd name="T52" fmla="*/ 177 w 338"/>
                <a:gd name="T53" fmla="*/ 288 h 292"/>
                <a:gd name="T54" fmla="*/ 170 w 338"/>
                <a:gd name="T55" fmla="*/ 292 h 292"/>
                <a:gd name="T56" fmla="*/ 90 w 338"/>
                <a:gd name="T57" fmla="*/ 30 h 292"/>
                <a:gd name="T58" fmla="*/ 47 w 338"/>
                <a:gd name="T59" fmla="*/ 48 h 292"/>
                <a:gd name="T60" fmla="*/ 47 w 338"/>
                <a:gd name="T61" fmla="*/ 138 h 292"/>
                <a:gd name="T62" fmla="*/ 169 w 338"/>
                <a:gd name="T63" fmla="*/ 266 h 292"/>
                <a:gd name="T64" fmla="*/ 291 w 338"/>
                <a:gd name="T65" fmla="*/ 138 h 292"/>
                <a:gd name="T66" fmla="*/ 291 w 338"/>
                <a:gd name="T67" fmla="*/ 48 h 292"/>
                <a:gd name="T68" fmla="*/ 291 w 338"/>
                <a:gd name="T69" fmla="*/ 48 h 292"/>
                <a:gd name="T70" fmla="*/ 219 w 338"/>
                <a:gd name="T71" fmla="*/ 38 h 292"/>
                <a:gd name="T72" fmla="*/ 220 w 338"/>
                <a:gd name="T73" fmla="*/ 39 h 292"/>
                <a:gd name="T74" fmla="*/ 220 w 338"/>
                <a:gd name="T75" fmla="*/ 54 h 292"/>
                <a:gd name="T76" fmla="*/ 185 w 338"/>
                <a:gd name="T77" fmla="*/ 89 h 292"/>
                <a:gd name="T78" fmla="*/ 209 w 338"/>
                <a:gd name="T79" fmla="*/ 113 h 292"/>
                <a:gd name="T80" fmla="*/ 209 w 338"/>
                <a:gd name="T81" fmla="*/ 129 h 292"/>
                <a:gd name="T82" fmla="*/ 181 w 338"/>
                <a:gd name="T83" fmla="*/ 156 h 292"/>
                <a:gd name="T84" fmla="*/ 191 w 338"/>
                <a:gd name="T85" fmla="*/ 193 h 292"/>
                <a:gd name="T86" fmla="*/ 186 w 338"/>
                <a:gd name="T87" fmla="*/ 205 h 292"/>
                <a:gd name="T88" fmla="*/ 173 w 338"/>
                <a:gd name="T89" fmla="*/ 203 h 292"/>
                <a:gd name="T90" fmla="*/ 125 w 338"/>
                <a:gd name="T91" fmla="*/ 155 h 292"/>
                <a:gd name="T92" fmla="*/ 125 w 338"/>
                <a:gd name="T93" fmla="*/ 140 h 292"/>
                <a:gd name="T94" fmla="*/ 139 w 338"/>
                <a:gd name="T95" fmla="*/ 126 h 292"/>
                <a:gd name="T96" fmla="*/ 98 w 338"/>
                <a:gd name="T97" fmla="*/ 86 h 292"/>
                <a:gd name="T98" fmla="*/ 95 w 338"/>
                <a:gd name="T99" fmla="*/ 78 h 292"/>
                <a:gd name="T100" fmla="*/ 98 w 338"/>
                <a:gd name="T101" fmla="*/ 71 h 292"/>
                <a:gd name="T102" fmla="*/ 126 w 338"/>
                <a:gd name="T103" fmla="*/ 43 h 292"/>
                <a:gd name="T104" fmla="*/ 90 w 338"/>
                <a:gd name="T105" fmla="*/ 3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8" h="292">
                  <a:moveTo>
                    <a:pt x="170" y="292"/>
                  </a:moveTo>
                  <a:cubicBezTo>
                    <a:pt x="168" y="292"/>
                    <a:pt x="168" y="292"/>
                    <a:pt x="168" y="292"/>
                  </a:cubicBezTo>
                  <a:cubicBezTo>
                    <a:pt x="165" y="292"/>
                    <a:pt x="162" y="290"/>
                    <a:pt x="160" y="288"/>
                  </a:cubicBezTo>
                  <a:cubicBezTo>
                    <a:pt x="32" y="153"/>
                    <a:pt x="32" y="153"/>
                    <a:pt x="32" y="153"/>
                  </a:cubicBezTo>
                  <a:cubicBezTo>
                    <a:pt x="0" y="120"/>
                    <a:pt x="0" y="66"/>
                    <a:pt x="32" y="33"/>
                  </a:cubicBezTo>
                  <a:cubicBezTo>
                    <a:pt x="47" y="17"/>
                    <a:pt x="68" y="8"/>
                    <a:pt x="90" y="8"/>
                  </a:cubicBezTo>
                  <a:cubicBezTo>
                    <a:pt x="112" y="8"/>
                    <a:pt x="132" y="17"/>
                    <a:pt x="148" y="33"/>
                  </a:cubicBezTo>
                  <a:cubicBezTo>
                    <a:pt x="149" y="35"/>
                    <a:pt x="149" y="35"/>
                    <a:pt x="149" y="35"/>
                  </a:cubicBezTo>
                  <a:cubicBezTo>
                    <a:pt x="153" y="39"/>
                    <a:pt x="153" y="46"/>
                    <a:pt x="149" y="50"/>
                  </a:cubicBezTo>
                  <a:cubicBezTo>
                    <a:pt x="121" y="78"/>
                    <a:pt x="121" y="78"/>
                    <a:pt x="121" y="78"/>
                  </a:cubicBezTo>
                  <a:cubicBezTo>
                    <a:pt x="161" y="119"/>
                    <a:pt x="161" y="119"/>
                    <a:pt x="161" y="119"/>
                  </a:cubicBezTo>
                  <a:cubicBezTo>
                    <a:pt x="165" y="123"/>
                    <a:pt x="165" y="130"/>
                    <a:pt x="161" y="134"/>
                  </a:cubicBezTo>
                  <a:cubicBezTo>
                    <a:pt x="147" y="148"/>
                    <a:pt x="147" y="148"/>
                    <a:pt x="147" y="148"/>
                  </a:cubicBezTo>
                  <a:cubicBezTo>
                    <a:pt x="161" y="161"/>
                    <a:pt x="161" y="161"/>
                    <a:pt x="161" y="161"/>
                  </a:cubicBezTo>
                  <a:cubicBezTo>
                    <a:pt x="159" y="156"/>
                    <a:pt x="159" y="156"/>
                    <a:pt x="159" y="156"/>
                  </a:cubicBezTo>
                  <a:cubicBezTo>
                    <a:pt x="158" y="152"/>
                    <a:pt x="159" y="148"/>
                    <a:pt x="162" y="145"/>
                  </a:cubicBezTo>
                  <a:cubicBezTo>
                    <a:pt x="187" y="121"/>
                    <a:pt x="187" y="121"/>
                    <a:pt x="187" y="121"/>
                  </a:cubicBezTo>
                  <a:cubicBezTo>
                    <a:pt x="162" y="97"/>
                    <a:pt x="162" y="97"/>
                    <a:pt x="162" y="97"/>
                  </a:cubicBezTo>
                  <a:cubicBezTo>
                    <a:pt x="158" y="92"/>
                    <a:pt x="158" y="86"/>
                    <a:pt x="162" y="81"/>
                  </a:cubicBezTo>
                  <a:cubicBezTo>
                    <a:pt x="197" y="46"/>
                    <a:pt x="197" y="46"/>
                    <a:pt x="197" y="46"/>
                  </a:cubicBezTo>
                  <a:cubicBezTo>
                    <a:pt x="195" y="44"/>
                    <a:pt x="195" y="44"/>
                    <a:pt x="195" y="44"/>
                  </a:cubicBezTo>
                  <a:cubicBezTo>
                    <a:pt x="193" y="42"/>
                    <a:pt x="192" y="39"/>
                    <a:pt x="192" y="36"/>
                  </a:cubicBezTo>
                  <a:cubicBezTo>
                    <a:pt x="192" y="33"/>
                    <a:pt x="193" y="30"/>
                    <a:pt x="195" y="28"/>
                  </a:cubicBezTo>
                  <a:cubicBezTo>
                    <a:pt x="228" y="0"/>
                    <a:pt x="276" y="2"/>
                    <a:pt x="306" y="33"/>
                  </a:cubicBezTo>
                  <a:cubicBezTo>
                    <a:pt x="306" y="33"/>
                    <a:pt x="306" y="33"/>
                    <a:pt x="306" y="33"/>
                  </a:cubicBezTo>
                  <a:cubicBezTo>
                    <a:pt x="338" y="66"/>
                    <a:pt x="338" y="120"/>
                    <a:pt x="306" y="153"/>
                  </a:cubicBezTo>
                  <a:cubicBezTo>
                    <a:pt x="177" y="288"/>
                    <a:pt x="177" y="288"/>
                    <a:pt x="177" y="288"/>
                  </a:cubicBezTo>
                  <a:cubicBezTo>
                    <a:pt x="175" y="290"/>
                    <a:pt x="173" y="292"/>
                    <a:pt x="170" y="292"/>
                  </a:cubicBezTo>
                  <a:close/>
                  <a:moveTo>
                    <a:pt x="90" y="30"/>
                  </a:moveTo>
                  <a:cubicBezTo>
                    <a:pt x="74" y="30"/>
                    <a:pt x="59" y="36"/>
                    <a:pt x="47" y="48"/>
                  </a:cubicBezTo>
                  <a:cubicBezTo>
                    <a:pt x="23" y="73"/>
                    <a:pt x="23" y="113"/>
                    <a:pt x="47" y="138"/>
                  </a:cubicBezTo>
                  <a:cubicBezTo>
                    <a:pt x="169" y="266"/>
                    <a:pt x="169" y="266"/>
                    <a:pt x="169" y="266"/>
                  </a:cubicBezTo>
                  <a:cubicBezTo>
                    <a:pt x="291" y="138"/>
                    <a:pt x="291" y="138"/>
                    <a:pt x="291" y="138"/>
                  </a:cubicBezTo>
                  <a:cubicBezTo>
                    <a:pt x="314" y="113"/>
                    <a:pt x="314" y="73"/>
                    <a:pt x="291" y="48"/>
                  </a:cubicBezTo>
                  <a:cubicBezTo>
                    <a:pt x="291" y="48"/>
                    <a:pt x="291" y="48"/>
                    <a:pt x="291" y="48"/>
                  </a:cubicBezTo>
                  <a:cubicBezTo>
                    <a:pt x="271" y="28"/>
                    <a:pt x="242" y="24"/>
                    <a:pt x="219" y="38"/>
                  </a:cubicBezTo>
                  <a:cubicBezTo>
                    <a:pt x="220" y="39"/>
                    <a:pt x="220" y="39"/>
                    <a:pt x="220" y="39"/>
                  </a:cubicBezTo>
                  <a:cubicBezTo>
                    <a:pt x="224" y="43"/>
                    <a:pt x="224" y="50"/>
                    <a:pt x="220" y="54"/>
                  </a:cubicBezTo>
                  <a:cubicBezTo>
                    <a:pt x="185" y="89"/>
                    <a:pt x="185" y="89"/>
                    <a:pt x="185" y="89"/>
                  </a:cubicBezTo>
                  <a:cubicBezTo>
                    <a:pt x="209" y="113"/>
                    <a:pt x="209" y="113"/>
                    <a:pt x="209" y="113"/>
                  </a:cubicBezTo>
                  <a:cubicBezTo>
                    <a:pt x="213" y="118"/>
                    <a:pt x="213" y="124"/>
                    <a:pt x="209" y="129"/>
                  </a:cubicBezTo>
                  <a:cubicBezTo>
                    <a:pt x="181" y="156"/>
                    <a:pt x="181" y="156"/>
                    <a:pt x="181" y="156"/>
                  </a:cubicBezTo>
                  <a:cubicBezTo>
                    <a:pt x="191" y="193"/>
                    <a:pt x="191" y="193"/>
                    <a:pt x="191" y="193"/>
                  </a:cubicBezTo>
                  <a:cubicBezTo>
                    <a:pt x="192" y="198"/>
                    <a:pt x="190" y="203"/>
                    <a:pt x="186" y="205"/>
                  </a:cubicBezTo>
                  <a:cubicBezTo>
                    <a:pt x="181" y="207"/>
                    <a:pt x="176" y="207"/>
                    <a:pt x="173" y="203"/>
                  </a:cubicBezTo>
                  <a:cubicBezTo>
                    <a:pt x="125" y="155"/>
                    <a:pt x="125" y="155"/>
                    <a:pt x="125" y="155"/>
                  </a:cubicBezTo>
                  <a:cubicBezTo>
                    <a:pt x="121" y="151"/>
                    <a:pt x="121" y="144"/>
                    <a:pt x="125" y="140"/>
                  </a:cubicBezTo>
                  <a:cubicBezTo>
                    <a:pt x="139" y="126"/>
                    <a:pt x="139" y="126"/>
                    <a:pt x="139" y="126"/>
                  </a:cubicBezTo>
                  <a:cubicBezTo>
                    <a:pt x="98" y="86"/>
                    <a:pt x="98" y="86"/>
                    <a:pt x="98" y="86"/>
                  </a:cubicBezTo>
                  <a:cubicBezTo>
                    <a:pt x="96" y="84"/>
                    <a:pt x="95" y="81"/>
                    <a:pt x="95" y="78"/>
                  </a:cubicBezTo>
                  <a:cubicBezTo>
                    <a:pt x="95" y="75"/>
                    <a:pt x="96" y="73"/>
                    <a:pt x="98" y="71"/>
                  </a:cubicBezTo>
                  <a:cubicBezTo>
                    <a:pt x="126" y="43"/>
                    <a:pt x="126" y="43"/>
                    <a:pt x="126" y="43"/>
                  </a:cubicBezTo>
                  <a:cubicBezTo>
                    <a:pt x="116" y="34"/>
                    <a:pt x="103" y="30"/>
                    <a:pt x="90"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Open Sans"/>
                <a:ea typeface="+mn-ea"/>
                <a:cs typeface="+mn-cs"/>
              </a:endParaRPr>
            </a:p>
          </p:txBody>
        </p:sp>
      </p:grpSp>
      <p:sp>
        <p:nvSpPr>
          <p:cNvPr id="120" name="Freeform 650">
            <a:extLst>
              <a:ext uri="{FF2B5EF4-FFF2-40B4-BE49-F238E27FC236}">
                <a16:creationId xmlns:a16="http://schemas.microsoft.com/office/drawing/2014/main" id="{822677EF-9937-4A67-A05A-E1F6DCEB8EBD}"/>
              </a:ext>
            </a:extLst>
          </p:cNvPr>
          <p:cNvSpPr>
            <a:spLocks noEditPoints="1"/>
          </p:cNvSpPr>
          <p:nvPr/>
        </p:nvSpPr>
        <p:spPr bwMode="auto">
          <a:xfrm>
            <a:off x="8520189" y="1545747"/>
            <a:ext cx="461916" cy="461916"/>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tx1"/>
          </a:solidFill>
          <a:ln w="635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Open Sans"/>
              <a:ea typeface="+mn-ea"/>
              <a:cs typeface="+mn-cs"/>
            </a:endParaRPr>
          </a:p>
        </p:txBody>
      </p:sp>
      <p:sp>
        <p:nvSpPr>
          <p:cNvPr id="123" name="Freeform 650">
            <a:extLst>
              <a:ext uri="{FF2B5EF4-FFF2-40B4-BE49-F238E27FC236}">
                <a16:creationId xmlns:a16="http://schemas.microsoft.com/office/drawing/2014/main" id="{1DE0B733-703F-43CB-A1C7-C2D072B076EF}"/>
              </a:ext>
            </a:extLst>
          </p:cNvPr>
          <p:cNvSpPr>
            <a:spLocks noEditPoints="1"/>
          </p:cNvSpPr>
          <p:nvPr/>
        </p:nvSpPr>
        <p:spPr bwMode="auto">
          <a:xfrm>
            <a:off x="6709055" y="3722334"/>
            <a:ext cx="461916" cy="461916"/>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1">
              <a:lumMod val="50000"/>
            </a:schemeClr>
          </a:solidFill>
          <a:ln w="3175">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Open Sans"/>
              <a:ea typeface="+mn-ea"/>
              <a:cs typeface="+mn-cs"/>
            </a:endParaRPr>
          </a:p>
        </p:txBody>
      </p:sp>
      <p:sp>
        <p:nvSpPr>
          <p:cNvPr id="124" name="TextBox 123">
            <a:extLst>
              <a:ext uri="{FF2B5EF4-FFF2-40B4-BE49-F238E27FC236}">
                <a16:creationId xmlns:a16="http://schemas.microsoft.com/office/drawing/2014/main" id="{F2B73AD9-B8C0-4185-AA25-EAD5DFC9EE36}"/>
              </a:ext>
            </a:extLst>
          </p:cNvPr>
          <p:cNvSpPr txBox="1"/>
          <p:nvPr/>
        </p:nvSpPr>
        <p:spPr>
          <a:xfrm>
            <a:off x="8520189" y="6243231"/>
            <a:ext cx="26632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3EFAC5"/>
              </a:buClr>
              <a:buSzTx/>
              <a:buFontTx/>
              <a:buNone/>
              <a:tabLst/>
              <a:defRPr/>
            </a:pPr>
            <a:r>
              <a:rPr kumimoji="0" lang="en-US" sz="2800" b="0" i="0" u="none" strike="noStrike" kern="1200" cap="none" spc="0" normalizeH="0" baseline="0" noProof="0" dirty="0">
                <a:ln>
                  <a:noFill/>
                </a:ln>
                <a:solidFill>
                  <a:srgbClr val="000000"/>
                </a:solidFill>
                <a:effectLst/>
                <a:uLnTx/>
                <a:uFillTx/>
                <a:latin typeface="Gisha" panose="020B0502040204020203" pitchFamily="34" charset="-79"/>
                <a:ea typeface="+mn-ea"/>
                <a:cs typeface="Gisha" panose="020B0502040204020203" pitchFamily="34" charset="-79"/>
              </a:rPr>
              <a:t>…</a:t>
            </a:r>
            <a:r>
              <a:rPr kumimoji="0" lang="he-IL" sz="2800" b="0" i="0" u="none" strike="noStrike" kern="1200" cap="none" spc="0" normalizeH="0" baseline="0" noProof="0" dirty="0">
                <a:ln>
                  <a:noFill/>
                </a:ln>
                <a:solidFill>
                  <a:srgbClr val="000000"/>
                </a:solidFill>
                <a:effectLst/>
                <a:uLnTx/>
                <a:uFillTx/>
                <a:latin typeface="Gisha" panose="020B0502040204020203" pitchFamily="34" charset="-79"/>
                <a:ea typeface="+mn-ea"/>
                <a:cs typeface="Gisha" panose="020B0502040204020203" pitchFamily="34" charset="-79"/>
              </a:rPr>
              <a:t>ועוד</a:t>
            </a:r>
            <a:endParaRPr kumimoji="0" lang="en-US" sz="2800" b="0" i="0" u="none" strike="noStrike" kern="1200" cap="none" spc="0" normalizeH="0" baseline="0" noProof="0" dirty="0">
              <a:ln>
                <a:noFill/>
              </a:ln>
              <a:solidFill>
                <a:srgbClr val="000000"/>
              </a:solidFill>
              <a:effectLst/>
              <a:uLnTx/>
              <a:uFillTx/>
              <a:latin typeface="Gisha" panose="020B0502040204020203" pitchFamily="34" charset="-79"/>
              <a:ea typeface="+mn-ea"/>
              <a:cs typeface="Gisha" panose="020B0502040204020203" pitchFamily="34" charset="-79"/>
            </a:endParaRPr>
          </a:p>
        </p:txBody>
      </p:sp>
      <p:pic>
        <p:nvPicPr>
          <p:cNvPr id="10" name="Graphic 9" descr="IV outline">
            <a:extLst>
              <a:ext uri="{FF2B5EF4-FFF2-40B4-BE49-F238E27FC236}">
                <a16:creationId xmlns:a16="http://schemas.microsoft.com/office/drawing/2014/main" id="{907CE677-1C82-4D7B-992C-10A20AA452B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151734" y="4745043"/>
            <a:ext cx="367114" cy="367114"/>
          </a:xfrm>
          <a:prstGeom prst="rect">
            <a:avLst/>
          </a:prstGeom>
        </p:spPr>
      </p:pic>
      <p:pic>
        <p:nvPicPr>
          <p:cNvPr id="12" name="Graphic 11" descr="Weight Loss outline">
            <a:extLst>
              <a:ext uri="{FF2B5EF4-FFF2-40B4-BE49-F238E27FC236}">
                <a16:creationId xmlns:a16="http://schemas.microsoft.com/office/drawing/2014/main" id="{31B4589A-5F3B-41A1-98DE-6B192685E9B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551750" y="1576280"/>
            <a:ext cx="400848" cy="400848"/>
          </a:xfrm>
          <a:prstGeom prst="rect">
            <a:avLst/>
          </a:prstGeom>
        </p:spPr>
      </p:pic>
      <p:pic>
        <p:nvPicPr>
          <p:cNvPr id="82" name="Graphic 81" descr="Weight Loss outline">
            <a:extLst>
              <a:ext uri="{FF2B5EF4-FFF2-40B4-BE49-F238E27FC236}">
                <a16:creationId xmlns:a16="http://schemas.microsoft.com/office/drawing/2014/main" id="{0C439A76-2B64-480D-AECE-67FFD494B73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740581" y="3756993"/>
            <a:ext cx="400848" cy="400848"/>
          </a:xfrm>
          <a:prstGeom prst="rect">
            <a:avLst/>
          </a:prstGeom>
        </p:spPr>
      </p:pic>
      <p:pic>
        <p:nvPicPr>
          <p:cNvPr id="83" name="Graphic 82" descr="IV outline">
            <a:extLst>
              <a:ext uri="{FF2B5EF4-FFF2-40B4-BE49-F238E27FC236}">
                <a16:creationId xmlns:a16="http://schemas.microsoft.com/office/drawing/2014/main" id="{94083686-AD37-4283-8FF3-38374DFF5F5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787531" y="3063112"/>
            <a:ext cx="367114" cy="367114"/>
          </a:xfrm>
          <a:prstGeom prst="rect">
            <a:avLst/>
          </a:prstGeom>
        </p:spPr>
      </p:pic>
      <p:sp>
        <p:nvSpPr>
          <p:cNvPr id="70" name="TextBox 115">
            <a:extLst>
              <a:ext uri="{FF2B5EF4-FFF2-40B4-BE49-F238E27FC236}">
                <a16:creationId xmlns:a16="http://schemas.microsoft.com/office/drawing/2014/main" id="{5A852E4C-27FE-4F58-B26D-E4D0DE4D3D77}"/>
              </a:ext>
            </a:extLst>
          </p:cNvPr>
          <p:cNvSpPr txBox="1"/>
          <p:nvPr/>
        </p:nvSpPr>
        <p:spPr>
          <a:xfrm>
            <a:off x="1087043" y="210925"/>
            <a:ext cx="10904242" cy="584775"/>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he-IL" sz="3200" b="1" dirty="0">
                <a:solidFill>
                  <a:srgbClr val="002060"/>
                </a:solidFill>
                <a:latin typeface="Calibri" panose="020F0502020204030204" pitchFamily="34" charset="0"/>
                <a:cs typeface="Calibri" panose="020F0502020204030204" pitchFamily="34" charset="0"/>
              </a:rPr>
              <a:t>רשמי המרכז הלאומי לבקרת מחלות – </a:t>
            </a:r>
            <a:r>
              <a:rPr lang="he-IL" sz="3200" b="1" dirty="0" err="1">
                <a:solidFill>
                  <a:srgbClr val="002060"/>
                </a:solidFill>
                <a:latin typeface="Calibri" panose="020F0502020204030204" pitchFamily="34" charset="0"/>
                <a:cs typeface="Calibri" panose="020F0502020204030204" pitchFamily="34" charset="0"/>
              </a:rPr>
              <a:t>המלב"ם</a:t>
            </a:r>
            <a:endParaRPr lang="en-US" sz="3200" b="1" dirty="0">
              <a:solidFill>
                <a:srgbClr val="002060"/>
              </a:solidFill>
              <a:latin typeface="Calibri" panose="020F0502020204030204" pitchFamily="34" charset="0"/>
              <a:cs typeface="Calibri" panose="020F0502020204030204" pitchFamily="34" charset="0"/>
            </a:endParaRPr>
          </a:p>
        </p:txBody>
      </p:sp>
      <p:cxnSp>
        <p:nvCxnSpPr>
          <p:cNvPr id="71" name="Straight Connector 68">
            <a:extLst>
              <a:ext uri="{FF2B5EF4-FFF2-40B4-BE49-F238E27FC236}">
                <a16:creationId xmlns:a16="http://schemas.microsoft.com/office/drawing/2014/main" id="{DB9E9A6A-C4BF-4F6A-9768-68D24FA4AC32}"/>
              </a:ext>
            </a:extLst>
          </p:cNvPr>
          <p:cNvCxnSpPr>
            <a:cxnSpLocks/>
          </p:cNvCxnSpPr>
          <p:nvPr/>
        </p:nvCxnSpPr>
        <p:spPr>
          <a:xfrm flipH="1">
            <a:off x="58938" y="882601"/>
            <a:ext cx="12192000" cy="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7050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VForihPkzaZ.aCwhi8IWtw"/>
</p:tagLst>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D Aug 2017 16x9">
  <a:themeElements>
    <a:clrScheme name="DD Rebrand Dec 2016">
      <a:dk1>
        <a:srgbClr val="000000"/>
      </a:dk1>
      <a:lt1>
        <a:srgbClr val="FFFFFF"/>
      </a:lt1>
      <a:dk2>
        <a:srgbClr val="000000"/>
      </a:dk2>
      <a:lt2>
        <a:srgbClr val="F7F5F3"/>
      </a:lt2>
      <a:accent1>
        <a:srgbClr val="86F200"/>
      </a:accent1>
      <a:accent2>
        <a:srgbClr val="34F0FF"/>
      </a:accent2>
      <a:accent3>
        <a:srgbClr val="FDD300"/>
      </a:accent3>
      <a:accent4>
        <a:srgbClr val="3EFAC5"/>
      </a:accent4>
      <a:accent5>
        <a:srgbClr val="787878"/>
      </a:accent5>
      <a:accent6>
        <a:srgbClr val="5A5A5A"/>
      </a:accent6>
      <a:hlink>
        <a:srgbClr val="3C3C3C"/>
      </a:hlink>
      <a:folHlink>
        <a:srgbClr val="1E1E1E"/>
      </a:folHlink>
    </a:clrScheme>
    <a:fontScheme name="Custom 2">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lumMod val="50000"/>
            </a:schemeClr>
          </a:solidFill>
        </a:ln>
        <a:effectLst>
          <a:outerShdw blurRad="50800" dist="38100" dir="2700000" algn="tl" rotWithShape="0">
            <a:prstClr val="black">
              <a:alpha val="40000"/>
            </a:prstClr>
          </a:outerShdw>
        </a:effectLst>
      </a:spPr>
      <a:bodyPr rtlCol="1" anchor="ctr"/>
      <a:lstStyle>
        <a:defPPr algn="ctr" rtl="1">
          <a:defRPr sz="1600" dirty="0" smtClean="0">
            <a:solidFill>
              <a:schemeClr val="tx1"/>
            </a:solidFill>
            <a:latin typeface="Heebo" panose="00000500000000000000" pitchFamily="2" charset="-79"/>
            <a:cs typeface="Heebo" panose="00000500000000000000" pitchFamily="2" charset="-79"/>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D Aug 2017" id="{0CCF8D84-C3A8-4ABF-8DB2-D91425DD2980}" vid="{DD8E46F2-CFC6-410B-A6B8-F6748D6465BF}"/>
    </a:ext>
  </a:extLst>
</a:theme>
</file>

<file path=ppt/theme/theme5.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D Rebrand Dec 2016">
    <a:dk1>
      <a:srgbClr val="000000"/>
    </a:dk1>
    <a:lt1>
      <a:srgbClr val="FFFFFF"/>
    </a:lt1>
    <a:dk2>
      <a:srgbClr val="000000"/>
    </a:dk2>
    <a:lt2>
      <a:srgbClr val="F7F5F3"/>
    </a:lt2>
    <a:accent1>
      <a:srgbClr val="86F200"/>
    </a:accent1>
    <a:accent2>
      <a:srgbClr val="34F0FF"/>
    </a:accent2>
    <a:accent3>
      <a:srgbClr val="FDD300"/>
    </a:accent3>
    <a:accent4>
      <a:srgbClr val="3EFAC5"/>
    </a:accent4>
    <a:accent5>
      <a:srgbClr val="787878"/>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DD Rebrand Dec 2016">
    <a:dk1>
      <a:srgbClr val="000000"/>
    </a:dk1>
    <a:lt1>
      <a:srgbClr val="FFFFFF"/>
    </a:lt1>
    <a:dk2>
      <a:srgbClr val="000000"/>
    </a:dk2>
    <a:lt2>
      <a:srgbClr val="F7F5F3"/>
    </a:lt2>
    <a:accent1>
      <a:srgbClr val="86F200"/>
    </a:accent1>
    <a:accent2>
      <a:srgbClr val="34F0FF"/>
    </a:accent2>
    <a:accent3>
      <a:srgbClr val="FDD300"/>
    </a:accent3>
    <a:accent4>
      <a:srgbClr val="3EFAC5"/>
    </a:accent4>
    <a:accent5>
      <a:srgbClr val="787878"/>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10489</TotalTime>
  <Words>2279</Words>
  <Application>Microsoft Office PowerPoint</Application>
  <PresentationFormat>מסך רחב</PresentationFormat>
  <Paragraphs>393</Paragraphs>
  <Slides>36</Slides>
  <Notes>7</Notes>
  <HiddenSlides>0</HiddenSlides>
  <MMClips>0</MMClips>
  <ScaleCrop>false</ScaleCrop>
  <HeadingPairs>
    <vt:vector size="8" baseType="variant">
      <vt:variant>
        <vt:lpstr>גופנים בשימוש</vt:lpstr>
      </vt:variant>
      <vt:variant>
        <vt:i4>26</vt:i4>
      </vt:variant>
      <vt:variant>
        <vt:lpstr>ערכת נושא</vt:lpstr>
      </vt:variant>
      <vt:variant>
        <vt:i4>4</vt:i4>
      </vt:variant>
      <vt:variant>
        <vt:lpstr>שרתי OLE מוטבעים</vt:lpstr>
      </vt:variant>
      <vt:variant>
        <vt:i4>1</vt:i4>
      </vt:variant>
      <vt:variant>
        <vt:lpstr>כותרות שקופיות</vt:lpstr>
      </vt:variant>
      <vt:variant>
        <vt:i4>36</vt:i4>
      </vt:variant>
    </vt:vector>
  </HeadingPairs>
  <TitlesOfParts>
    <vt:vector size="67" baseType="lpstr">
      <vt:lpstr>ＭＳ Ｐゴシック</vt:lpstr>
      <vt:lpstr>Arial</vt:lpstr>
      <vt:lpstr>Arial Unicode MS</vt:lpstr>
      <vt:lpstr>Bebas Neue</vt:lpstr>
      <vt:lpstr>Calibri</vt:lpstr>
      <vt:lpstr>Calibri Light</vt:lpstr>
      <vt:lpstr>Chronicle Display Black</vt:lpstr>
      <vt:lpstr>Chronicle Display Light</vt:lpstr>
      <vt:lpstr>Fredoka SemiBold</vt:lpstr>
      <vt:lpstr>Frutiger Next Pro Light</vt:lpstr>
      <vt:lpstr>Gisha</vt:lpstr>
      <vt:lpstr>Gotham Bold</vt:lpstr>
      <vt:lpstr>Gotham Book</vt:lpstr>
      <vt:lpstr>Heebo</vt:lpstr>
      <vt:lpstr>Lato Light</vt:lpstr>
      <vt:lpstr>Lato Regular</vt:lpstr>
      <vt:lpstr>Nexa Black</vt:lpstr>
      <vt:lpstr>Open Sans</vt:lpstr>
      <vt:lpstr>Open Sans Hebrew</vt:lpstr>
      <vt:lpstr>Open Sans Hebrew Light</vt:lpstr>
      <vt:lpstr>Opensanshebrew</vt:lpstr>
      <vt:lpstr>Times New Roman</vt:lpstr>
      <vt:lpstr>Verdana</vt:lpstr>
      <vt:lpstr>Wingdings</vt:lpstr>
      <vt:lpstr>Wingdings 2</vt:lpstr>
      <vt:lpstr>ヒラギノ角ゴ ProN W3</vt:lpstr>
      <vt:lpstr>ערכת נושא Office</vt:lpstr>
      <vt:lpstr>1_ערכת נושא Office</vt:lpstr>
      <vt:lpstr>Office Theme</vt:lpstr>
      <vt:lpstr>2_DD Aug 2017 16x9</vt:lpstr>
      <vt:lpstr>think-cell Slide</vt:lpstr>
      <vt:lpstr>תמנ"ע</vt:lpstr>
      <vt:lpstr>מהי תמנע ?</vt:lpstr>
      <vt:lpstr>מהי תמנע ?</vt:lpstr>
      <vt:lpstr>מצגת של PowerPoint‏</vt:lpstr>
      <vt:lpstr>תמנ"ע - פלטפורמה לאומית של משרד הבריאות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חשוב לעשות שימוש מושכל בנתונים</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Shefer, Galit</dc:creator>
  <cp:lastModifiedBy>גלית שפר</cp:lastModifiedBy>
  <cp:revision>338</cp:revision>
  <dcterms:created xsi:type="dcterms:W3CDTF">2023-03-08T09:08:53Z</dcterms:created>
  <dcterms:modified xsi:type="dcterms:W3CDTF">2024-05-06T06:20:15Z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2023-03-08T09:08:53Z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29718207-4a6c-4386-8e9f-12016087f54f</vt:lpwstr>
  </property>
  <property fmtid="{D5CDD505-2E9C-101B-9397-08002B2CF9AE}" pid="8" name="MSIP_Label_ea60d57e-af5b-4752-ac57-3e4f28ca11dc_ContentBits">
    <vt:lpwstr>0</vt:lpwstr>
  </property>
</Properties>
</file>