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6"/>
  </p:notesMasterIdLst>
  <p:sldIdLst>
    <p:sldId id="266" r:id="rId5"/>
    <p:sldId id="267" r:id="rId6"/>
    <p:sldId id="268" r:id="rId7"/>
    <p:sldId id="256" r:id="rId8"/>
    <p:sldId id="257" r:id="rId9"/>
    <p:sldId id="258" r:id="rId10"/>
    <p:sldId id="259" r:id="rId11"/>
    <p:sldId id="261" r:id="rId12"/>
    <p:sldId id="263" r:id="rId13"/>
    <p:sldId id="264" r:id="rId14"/>
    <p:sldId id="265" r:id="rId15"/>
  </p:sldIdLst>
  <p:sldSz cx="12192000" cy="6858000"/>
  <p:notesSz cx="7023100" cy="93091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79757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26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l">
              <a:defRPr sz="1200"/>
            </a:lvl1pPr>
          </a:lstStyle>
          <a:p>
            <a:fld id="{49D44BAA-A892-42DC-9186-1D5842AB1F4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79757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26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l">
              <a:defRPr sz="1200"/>
            </a:lvl1pPr>
          </a:lstStyle>
          <a:p>
            <a:fld id="{AB3F3FCF-BB2B-44A1-96A8-EB2181F641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62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F3FCF-BB2B-44A1-96A8-EB2181F641B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32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F3FCF-BB2B-44A1-96A8-EB2181F641B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649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EBBB91-A2EA-F880-1DA1-FCF3A3105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1372330-8877-52D7-1C4D-FE4F003E5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C53403-B380-D550-0161-DCC13D45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7B980C-B89C-836B-3BE8-052A56C4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322C84-1E4C-B9D0-21D8-08072B3C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672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DA25A9-11C7-01B1-E0E7-39A93C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7EEC4B1-C1C8-C076-CC40-AF3786E0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5CD13A-7BC5-E708-7CC9-04D0E454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BE4FBF8-E68F-0363-63AF-F720539D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D65BC7-4493-DB58-445C-2B3C78A0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29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10940D2-AACF-5396-E9D4-47FB4CF9B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A13D2BA-B068-FEDF-BD31-81DDEC80A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DACD7F-5936-B817-6910-85A4D0DB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3598D2-831B-42E1-846D-C8C09C53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11034C-55C3-6202-2972-97EFD494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0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C84C83-10B2-1E51-DAFB-04DB128F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15AD2F-5299-53C7-D46E-7EEC9D6F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195BE7-731C-1289-AA41-52E4D8BD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57C66E-BB98-DF2F-2F70-929B3F40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E8B30B-789C-1B4A-4F0B-25E8CE23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04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A476DA-0FBB-C937-5595-8976B5E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976AE3B-AB7B-C3B9-5F42-DB5D15FD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21797B-85B6-A0BD-7B1D-9A3D46EE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69F975-4A7F-AD7D-5FA6-D89A11CC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C35D899-F639-8426-8C9C-E2D3B863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85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424156-DA0A-354D-DBC5-28055488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0BC79E-7484-7705-AED1-25BA2B028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3EB2A19-3BDB-64B9-8C7E-D895D5C4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CDA530F-5120-597D-582C-161D17FB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CC8C162-CC77-2251-7753-B7262FD1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83CFB8-D676-20D1-3F15-E5B0AE1F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41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D2F481-1020-C061-B5C6-84A2A2DD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10CA2C2-F8EC-92FA-CDD2-30205C1F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B3EC1BB-F054-A158-7F3F-F418B73C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FAC1FCA-4E5D-4D11-C190-07AEA5195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2E30E55-CD73-9029-30FB-A98F57F22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7CB2885-434C-3C10-2157-BD911AF9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B45A1BD-F30E-3EA6-D799-48581DF8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0306511-5413-0B64-F429-9DED0070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5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547336-E931-04A5-310B-FE2FE8D9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2AB2235-2920-F360-82D3-7F9A99E0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4D28B55-14FF-CDDB-A378-141D3620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9A9240F-BFD4-2BFC-0D3A-03F600E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42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E203392-4CBD-F8FE-0347-4FC523F8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5663E55-2F02-F27E-4CB6-24967BD7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EF2B220-A472-E544-FB89-359947ED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681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E440FB-31D7-8D67-EE05-55518B68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866A83-8F35-1EC8-EA23-E79DAD23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5E439E9-843B-DC21-CF7B-1D1C60488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1DA3F03-F70F-C0DA-1AFF-DDBE1E42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B3B3584-8316-8D08-8740-243A6DD1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8C1B91C-F451-75D0-7B65-5E535BA3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631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7CD473-BE93-9CC0-6CA9-B6171678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574A6EA-EA50-4D5A-800D-AD190D51D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4F721C0-BDA4-8D29-CD0B-103AD0661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0D937A7-0DEB-C76B-0BDB-4F87028C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A5FEDD3-4B49-7814-073B-B5EE3DB1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DA01FAF-6BEB-56CB-FA4D-A52C28ED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27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A6DDE5B-F1FB-758C-702C-7A4CC9B3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234088B-41D9-9084-A7A8-BA1888F22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85BD1A-1077-8720-00E8-9CE4210E1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5649-D115-41C4-9D98-DF2D3F2F2C13}" type="datetimeFigureOut">
              <a:rPr lang="he-IL" smtClean="0"/>
              <a:t>כ"ח/ניסן/תשפ"ד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7DEAF8-07C8-B073-7E2B-04C78986B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89B0F4-1EF5-5D6E-3BDE-E8E497517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5B85-4B8A-402A-A5DE-4AC4E5C00F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847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uOpOark-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097AED-E0BE-B2A4-F8EF-6DE15476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7030A0"/>
                </a:solidFill>
              </a:rPr>
              <a:t>נגישות ברישוי עסקים - הצורך והמציאות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06CF27-869B-212B-3A41-D516825F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יעל אור – סגנית מנהל אגף השירות, מנהלת מחלקות רישוי עסקים ושילוט , רכזת נגישות רשותית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F7D0BEA-33D1-7806-2E42-1FC1CB0F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739" y="1690688"/>
            <a:ext cx="209110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F2BBA10-75B1-D8EC-4F1C-EA2474EA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" y="1"/>
            <a:ext cx="12012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C697C7C-9F11-84B9-2508-AAC68882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C93823-20EC-0170-FBCE-27F7CA05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קצת רקע....................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602E25-772D-D47B-12D7-28F6018E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https://www.youtube.com/watch?v=UuOpOark-gs</a:t>
            </a:r>
            <a:r>
              <a:rPr lang="en-US" dirty="0"/>
              <a:t>  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BADA96C-038C-F65B-C315-B4A52EB0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58" y="3501345"/>
            <a:ext cx="1524132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4F7C4E6-524A-CE7B-92CA-85D461F9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3F346D-B12A-B157-9E44-CBB161522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D3DB16D-DE20-EE90-A7F0-48A2364EE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F575322-3583-9EC1-9AF3-172A723E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8" y="519953"/>
            <a:ext cx="10121153" cy="5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986B3FC-24DF-CDC1-628C-18BDEE6D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8" y="0"/>
            <a:ext cx="112417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7BF9121-FA52-EA05-30CB-90D6564B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1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FECACD9-2D33-5493-ADEC-42FF041A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506"/>
            <a:ext cx="12191999" cy="69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B68FB63-0204-7116-E093-D6C9A4F0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9FDEE74-4B2E-A186-90B8-37D5D967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3"/>
            <a:ext cx="12191999" cy="67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287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70458CA36DA4281B7C12E6788883F" ma:contentTypeVersion="8" ma:contentTypeDescription="Create a new document." ma:contentTypeScope="" ma:versionID="8bae91db0a3f56492071c55f7963e9f7">
  <xsd:schema xmlns:xsd="http://www.w3.org/2001/XMLSchema" xmlns:xs="http://www.w3.org/2001/XMLSchema" xmlns:p="http://schemas.microsoft.com/office/2006/metadata/properties" xmlns:ns3="be970b26-e062-4143-9e5d-d6f39f7b01aa" xmlns:ns4="a1000dfc-ed27-4c17-b219-895487557f30" targetNamespace="http://schemas.microsoft.com/office/2006/metadata/properties" ma:root="true" ma:fieldsID="d837f7f613794c21c0b16562dfa1d501" ns3:_="" ns4:_="">
    <xsd:import namespace="be970b26-e062-4143-9e5d-d6f39f7b01aa"/>
    <xsd:import namespace="a1000dfc-ed27-4c17-b219-895487557f3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70b26-e062-4143-9e5d-d6f39f7b01a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00dfc-ed27-4c17-b219-895487557f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70b26-e062-4143-9e5d-d6f39f7b01aa" xsi:nil="true"/>
  </documentManagement>
</p:properties>
</file>

<file path=customXml/itemProps1.xml><?xml version="1.0" encoding="utf-8"?>
<ds:datastoreItem xmlns:ds="http://schemas.openxmlformats.org/officeDocument/2006/customXml" ds:itemID="{701800C3-C859-42A9-9A39-120DBB798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70b26-e062-4143-9e5d-d6f39f7b01aa"/>
    <ds:schemaRef ds:uri="a1000dfc-ed27-4c17-b219-895487557f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795BEA-A0DA-41D5-958F-31F39EBC0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CF4A0-A6EA-49C4-874B-05AD7DF0EDEA}">
  <ds:schemaRefs>
    <ds:schemaRef ds:uri="http://schemas.openxmlformats.org/package/2006/metadata/core-properties"/>
    <ds:schemaRef ds:uri="http://purl.org/dc/dcmitype/"/>
    <ds:schemaRef ds:uri="be970b26-e062-4143-9e5d-d6f39f7b01aa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1000dfc-ed27-4c17-b219-895487557f3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</Words>
  <Application>Microsoft Office PowerPoint</Application>
  <PresentationFormat>מסך רחב</PresentationFormat>
  <Paragraphs>11</Paragraphs>
  <Slides>11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נגישות ברישוי עסקים - הצורך והמציאות </vt:lpstr>
      <vt:lpstr>קצת רקע....................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נגישות ברישוי עסקים - הצורך והמציאות</dc:title>
  <dc:creator>יעל אור-סגנית מנהל אגף שירות  עיריית יהוד-מונוסון</dc:creator>
  <cp:lastModifiedBy>יעל אור-סגנית מנהל אגף שירות  עיריית יהוד-מונוסון</cp:lastModifiedBy>
  <cp:revision>3</cp:revision>
  <cp:lastPrinted>2024-05-06T06:45:06Z</cp:lastPrinted>
  <dcterms:created xsi:type="dcterms:W3CDTF">2024-05-05T09:35:28Z</dcterms:created>
  <dcterms:modified xsi:type="dcterms:W3CDTF">2024-05-06T11:58:17Z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0x0101001D370458CA36DA4281B7C12E6788883F</vt:lpwstr>
  </property>
</Properties>
</file>